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48"/>
  </p:notesMasterIdLst>
  <p:sldIdLst>
    <p:sldId id="256" r:id="rId4"/>
    <p:sldId id="333" r:id="rId5"/>
    <p:sldId id="334" r:id="rId6"/>
    <p:sldId id="335" r:id="rId7"/>
    <p:sldId id="260" r:id="rId8"/>
    <p:sldId id="261" r:id="rId9"/>
    <p:sldId id="301" r:id="rId10"/>
    <p:sldId id="299" r:id="rId11"/>
    <p:sldId id="324" r:id="rId12"/>
    <p:sldId id="323" r:id="rId13"/>
    <p:sldId id="320" r:id="rId14"/>
    <p:sldId id="310" r:id="rId15"/>
    <p:sldId id="311" r:id="rId16"/>
    <p:sldId id="312" r:id="rId17"/>
    <p:sldId id="313" r:id="rId18"/>
    <p:sldId id="316" r:id="rId19"/>
    <p:sldId id="317" r:id="rId20"/>
    <p:sldId id="321" r:id="rId21"/>
    <p:sldId id="292" r:id="rId22"/>
    <p:sldId id="293" r:id="rId23"/>
    <p:sldId id="329" r:id="rId24"/>
    <p:sldId id="330" r:id="rId25"/>
    <p:sldId id="336" r:id="rId26"/>
    <p:sldId id="332" r:id="rId27"/>
    <p:sldId id="307" r:id="rId28"/>
    <p:sldId id="328" r:id="rId29"/>
    <p:sldId id="294" r:id="rId30"/>
    <p:sldId id="295" r:id="rId31"/>
    <p:sldId id="296" r:id="rId32"/>
    <p:sldId id="298" r:id="rId33"/>
    <p:sldId id="308" r:id="rId34"/>
    <p:sldId id="272" r:id="rId35"/>
    <p:sldId id="273" r:id="rId36"/>
    <p:sldId id="290" r:id="rId37"/>
    <p:sldId id="291" r:id="rId38"/>
    <p:sldId id="275" r:id="rId39"/>
    <p:sldId id="274" r:id="rId40"/>
    <p:sldId id="322" r:id="rId41"/>
    <p:sldId id="276" r:id="rId42"/>
    <p:sldId id="279" r:id="rId43"/>
    <p:sldId id="318" r:id="rId44"/>
    <p:sldId id="325" r:id="rId45"/>
    <p:sldId id="327" r:id="rId46"/>
    <p:sldId id="319" r:id="rId4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37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D8366B5-C2E0-4D01-B031-CD9119A4E955}" type="datetimeFigureOut">
              <a:rPr lang="fr-FR"/>
              <a:pPr>
                <a:defRPr/>
              </a:pPr>
              <a:t>14/07/2015</a:t>
            </a:fld>
            <a:endParaRPr lang="fr-FR"/>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37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37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54FFD5-FFB7-443F-807C-A69B27B106B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B16E7D-49FD-4202-96DC-F3B0A6058D85}" type="slidenum">
              <a:rPr lang="fr-FR" sz="1200"/>
              <a:pPr algn="r"/>
              <a:t>10</a:t>
            </a:fld>
            <a:endParaRPr lang="fr-FR" sz="1200"/>
          </a:p>
        </p:txBody>
      </p:sp>
      <p:sp>
        <p:nvSpPr>
          <p:cNvPr id="53250" name="Rectangle 2"/>
          <p:cNvSpPr>
            <a:spLocks noGrp="1" noRot="1" noChangeAspect="1" noChangeArrowheads="1" noTextEdit="1"/>
          </p:cNvSpPr>
          <p:nvPr>
            <p:ph type="sldImg"/>
          </p:nvPr>
        </p:nvSpPr>
        <p:spPr>
          <a:xfrm>
            <a:off x="1143000" y="685800"/>
            <a:ext cx="4573588" cy="3429000"/>
          </a:xfrm>
          <a:ln/>
        </p:spPr>
      </p:sp>
      <p:sp>
        <p:nvSpPr>
          <p:cNvPr id="53251" name="Rectangle 3"/>
          <p:cNvSpPr>
            <a:spLocks noGrp="1" noChangeArrowheads="1"/>
          </p:cNvSpPr>
          <p:nvPr>
            <p:ph type="body" idx="1"/>
          </p:nvPr>
        </p:nvSpPr>
        <p:spPr>
          <a:xfrm>
            <a:off x="914400" y="4343400"/>
            <a:ext cx="5029200" cy="4114800"/>
          </a:xfrm>
          <a:noFill/>
          <a:ln/>
        </p:spPr>
        <p:txBody>
          <a:bodyPr/>
          <a:lstStyle/>
          <a:p>
            <a:pPr algn="ctr" eaLnBrk="1" hangingPunct="1"/>
            <a:r>
              <a:rPr lang="fr-FR" smtClean="0"/>
              <a:t>   L  analyse combinee des deux marqueurs a permis de determiner une ligne de reference seuil :</a:t>
            </a:r>
          </a:p>
          <a:p>
            <a:pPr algn="ctr" eaLnBrk="1" hangingPunct="1"/>
            <a:r>
              <a:rPr lang="fr-FR" smtClean="0"/>
              <a:t>Ab42 = 240 +1.18 Tau </a:t>
            </a:r>
          </a:p>
          <a:p>
            <a:pPr algn="ctr" eaLnBrk="1" hangingPunct="1"/>
            <a:r>
              <a:rPr lang="fr-FR" smtClean="0"/>
              <a:t>qui permet de caracteriser correctement 86% des echantillons selon l etiquette diagnostique pre-etablie par chaque centre inclus dans l  etude multicentrique.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a:ln/>
        </p:spPr>
      </p:sp>
      <p:sp>
        <p:nvSpPr>
          <p:cNvPr id="69634" name="Espace réservé des commentaires 2"/>
          <p:cNvSpPr>
            <a:spLocks noGrp="1"/>
          </p:cNvSpPr>
          <p:nvPr>
            <p:ph type="body" idx="1"/>
          </p:nvPr>
        </p:nvSpPr>
        <p:spPr>
          <a:noFill/>
          <a:ln/>
        </p:spPr>
        <p:txBody>
          <a:bodyPr/>
          <a:lstStyle/>
          <a:p>
            <a:pPr defTabSz="457200" eaLnBrk="1" hangingPunct="1">
              <a:spcBef>
                <a:spcPct val="0"/>
              </a:spcBef>
            </a:pPr>
            <a:endParaRPr lang="fr-FR" smtClean="0"/>
          </a:p>
        </p:txBody>
      </p:sp>
      <p:sp>
        <p:nvSpPr>
          <p:cNvPr id="69635"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B4CB1D75-2963-4A0E-9F9F-3F356A368C1F}" type="slidenum">
              <a:rPr lang="fr-FR" sz="1200">
                <a:ea typeface="ＭＳ Ｐゴシック" pitchFamily="34" charset="-128"/>
              </a:rPr>
              <a:pPr algn="r" defTabSz="457200"/>
              <a:t>18</a:t>
            </a:fld>
            <a:endParaRPr lang="fr-FR" sz="120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3F7C45-D1B8-4899-AA5B-A85C11AD05FF}" type="slidenum">
              <a:rPr lang="fr-FR" sz="1200"/>
              <a:pPr algn="r"/>
              <a:t>24</a:t>
            </a:fld>
            <a:endParaRPr lang="fr-FR"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0A56333-1E6C-40AD-8EF9-E3929EEDB4D1}" type="datetimeFigureOut">
              <a:rPr lang="fr-FR"/>
              <a:pPr>
                <a:defRPr/>
              </a:pPr>
              <a:t>14/07/2015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A71C635-630E-4679-8A88-D45FCA8D33E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4A6181A-9073-4E08-8655-703DECDEA988}" type="datetimeFigureOut">
              <a:rPr lang="fr-FR"/>
              <a:pPr>
                <a:defRPr/>
              </a:pPr>
              <a:t>14/07/2015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ED089BF-2081-47B4-80D7-364BF845A943}"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B986FCA-411B-407E-97BF-343425041B48}" type="datetimeFigureOut">
              <a:rPr lang="fr-FR"/>
              <a:pPr>
                <a:defRPr/>
              </a:pPr>
              <a:t>14/07/2015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61812C2-EB58-4AA3-B856-D41B44C4DA95}"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6" descr="wireframeOverlay-Home.png"/>
          <p:cNvPicPr>
            <a:picLocks noChangeAspect="1"/>
          </p:cNvPicPr>
          <p:nvPr/>
        </p:nvPicPr>
        <p:blipFill>
          <a:blip r:embed="rId2"/>
          <a:srcRect t="-93973"/>
          <a:stretch>
            <a:fillRect/>
          </a:stretch>
        </p:blipFill>
        <p:spPr>
          <a:xfrm>
            <a:off x="179388" y="1182688"/>
            <a:ext cx="8786812" cy="5276850"/>
          </a:xfrm>
          <a:prstGeom prst="rect">
            <a:avLst/>
          </a:prstGeom>
          <a:gradFill>
            <a:gsLst>
              <a:gs pos="100000">
                <a:srgbClr val="1E9715"/>
              </a:gs>
              <a:gs pos="100000">
                <a:schemeClr val="bg2"/>
              </a:gs>
            </a:gsLst>
            <a:lin ang="5400000" scaled="0"/>
          </a:gradFill>
        </p:spPr>
      </p:pic>
      <p:pic>
        <p:nvPicPr>
          <p:cNvPr id="5" name="Picture 7" descr="DirectionalButtons-RightOnly.png"/>
          <p:cNvPicPr>
            <a:picLocks noChangeAspect="1"/>
          </p:cNvPicPr>
          <p:nvPr/>
        </p:nvPicPr>
        <p:blipFill>
          <a:blip r:embed="rId3"/>
          <a:srcRect/>
          <a:stretch>
            <a:fillRect/>
          </a:stretch>
        </p:blipFill>
        <p:spPr bwMode="auto">
          <a:xfrm>
            <a:off x="7821613" y="533400"/>
            <a:ext cx="752475" cy="352425"/>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fr-FR" dirty="0" smtClean="0"/>
              <a:t>Cliquez et modifiez le titre</a:t>
            </a:r>
            <a:endParaRPr dirty="0"/>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7" name="Date Placeholder 3"/>
          <p:cNvSpPr>
            <a:spLocks noGrp="1"/>
          </p:cNvSpPr>
          <p:nvPr>
            <p:ph type="dt" sz="half" idx="10"/>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E7791BF1-F281-4A61-9BD2-04F255154D29}" type="slidenum">
              <a:rPr lang="en-US"/>
              <a:pPr>
                <a:defRPr/>
              </a:pPr>
              <a:t>‹N›</a:t>
            </a:fld>
            <a:endParaRPr lang="en-US"/>
          </a:p>
        </p:txBody>
      </p:sp>
      <p:sp>
        <p:nvSpPr>
          <p:cNvPr id="8" name="Footer Placeholder 4"/>
          <p:cNvSpPr>
            <a:spLocks noGrp="1"/>
          </p:cNvSpPr>
          <p:nvPr>
            <p:ph type="ftr" sz="quarter" idx="11"/>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Revue </a:t>
            </a:r>
            <a:r>
              <a:rPr lang="en-US" err="1"/>
              <a:t>systématique</a:t>
            </a:r>
            <a:r>
              <a:rPr lang="en-US"/>
              <a:t> </a:t>
            </a:r>
            <a:r>
              <a:rPr lang="en-US" err="1"/>
              <a:t>biomarqueurs</a:t>
            </a:r>
            <a:r>
              <a:rPr lang="en-US"/>
              <a:t> du LCR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wireframeOverlay-Content.png"/>
          <p:cNvPicPr>
            <a:picLocks noChangeAspect="1"/>
          </p:cNvPicPr>
          <p:nvPr/>
        </p:nvPicPr>
        <p:blipFill>
          <a:blip r:embed="rId2"/>
          <a:srcRect/>
          <a:stretch>
            <a:fillRect/>
          </a:stretch>
        </p:blipFill>
        <p:spPr bwMode="auto">
          <a:xfrm>
            <a:off x="179388" y="1004888"/>
            <a:ext cx="8786812" cy="720725"/>
          </a:xfrm>
          <a:prstGeom prst="rect">
            <a:avLst/>
          </a:prstGeom>
          <a:solidFill>
            <a:srgbClr val="008000"/>
          </a:solid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a:xfrm>
            <a:off x="415925" y="1005003"/>
            <a:ext cx="8308975" cy="720351"/>
          </a:xfrm>
        </p:spPr>
        <p:txBody>
          <a:bodyPr anchor="t"/>
          <a:lstStyle/>
          <a:p>
            <a:r>
              <a:rPr lang="fr-FR" dirty="0" smtClean="0"/>
              <a:t>Cliquez et modifiez le titre</a:t>
            </a:r>
            <a:endParaRPr dirty="0"/>
          </a:p>
        </p:txBody>
      </p:sp>
      <p:sp>
        <p:nvSpPr>
          <p:cNvPr id="3" name="Content Placeholder 2"/>
          <p:cNvSpPr>
            <a:spLocks noGrp="1"/>
          </p:cNvSpPr>
          <p:nvPr>
            <p:ph idx="1"/>
          </p:nvPr>
        </p:nvSpPr>
        <p:spPr>
          <a:xfrm>
            <a:off x="415925" y="1845426"/>
            <a:ext cx="8308975" cy="4402974"/>
          </a:xfrm>
        </p:spPr>
        <p:txBody>
          <a:bodyPr>
            <a:normAutofit/>
          </a:bodyPr>
          <a:lstStyle>
            <a:lvl1pPr>
              <a:defRPr sz="2400"/>
            </a:lvl1pPr>
            <a:lvl2pPr marL="457200" indent="-228600">
              <a:buFont typeface="Wingdings" pitchFamily="2" charset="2"/>
              <a:buChar char="§"/>
              <a:defRPr sz="2000"/>
            </a:lvl2pPr>
            <a:lvl3pPr marL="685800" indent="-228600">
              <a:buFont typeface="Wingdings" pitchFamily="2" charset="2"/>
              <a:buChar char="q"/>
              <a:defRPr sz="1800"/>
            </a:lvl3pPr>
            <a:lvl4pPr marL="914400" indent="-228600">
              <a:buFont typeface="Arial" pitchFamily="34" charset="0"/>
              <a:buChar char="•"/>
              <a:defRPr sz="1800"/>
            </a:lvl4pPr>
            <a:lvl5pPr marL="1143000" indent="-228600">
              <a:buFont typeface="Courier New" pitchFamily="49" charset="0"/>
              <a:buChar char="o"/>
              <a:defRPr sz="18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6" name="Date Placeholder 3"/>
          <p:cNvSpPr>
            <a:spLocks noGrp="1"/>
          </p:cNvSpPr>
          <p:nvPr>
            <p:ph type="dt" sz="half" idx="10"/>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8CAB1858-4024-418A-B0A5-D8C1ABB60F82}" type="slidenum">
              <a:rPr lang="en-US"/>
              <a:pPr>
                <a:defRPr/>
              </a:pPr>
              <a:t>‹N›</a:t>
            </a:fld>
            <a:endParaRPr lang="en-US"/>
          </a:p>
        </p:txBody>
      </p:sp>
      <p:sp>
        <p:nvSpPr>
          <p:cNvPr id="7" name="Footer Placeholder 4"/>
          <p:cNvSpPr>
            <a:spLocks noGrp="1"/>
          </p:cNvSpPr>
          <p:nvPr>
            <p:ph type="ftr" sz="quarter" idx="11"/>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Revue </a:t>
            </a:r>
            <a:r>
              <a:rPr lang="en-US" err="1"/>
              <a:t>systématique</a:t>
            </a:r>
            <a:r>
              <a:rPr lang="en-US"/>
              <a:t> </a:t>
            </a:r>
            <a:r>
              <a:rPr lang="en-US" err="1"/>
              <a:t>biomarqueurs</a:t>
            </a:r>
            <a:r>
              <a:rPr lang="en-US"/>
              <a:t> du LCR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alt.">
    <p:spTree>
      <p:nvGrpSpPr>
        <p:cNvPr id="1" name=""/>
        <p:cNvGrpSpPr/>
        <p:nvPr/>
      </p:nvGrpSpPr>
      <p:grpSpPr>
        <a:xfrm>
          <a:off x="0" y="0"/>
          <a:ext cx="0" cy="0"/>
          <a:chOff x="0" y="0"/>
          <a:chExt cx="0" cy="0"/>
        </a:xfrm>
      </p:grpSpPr>
      <p:pic>
        <p:nvPicPr>
          <p:cNvPr id="4" name="Picture 7" descr="wireframeOverlay-TCFull.png"/>
          <p:cNvPicPr>
            <a:picLocks noChangeAspect="1"/>
          </p:cNvPicPr>
          <p:nvPr/>
        </p:nvPicPr>
        <p:blipFill>
          <a:blip r:embed="rId2"/>
          <a:srcRect l="-198711"/>
          <a:stretch>
            <a:fillRect/>
          </a:stretch>
        </p:blipFill>
        <p:spPr>
          <a:xfrm>
            <a:off x="177800" y="1179513"/>
            <a:ext cx="8788400" cy="5276850"/>
          </a:xfrm>
          <a:prstGeom prst="rect">
            <a:avLst/>
          </a:prstGeom>
          <a:gradFill>
            <a:gsLst>
              <a:gs pos="100000">
                <a:srgbClr val="1E9715"/>
              </a:gs>
              <a:gs pos="100000">
                <a:schemeClr val="bg2"/>
              </a:gs>
            </a:gsLst>
            <a:lin ang="5400000" scaled="0"/>
          </a:gradFill>
        </p:spPr>
      </p:pic>
      <p:pic>
        <p:nvPicPr>
          <p:cNvPr id="5"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Slide Number Placeholder 5"/>
          <p:cNvSpPr>
            <a:spLocks noGrp="1"/>
          </p:cNvSpPr>
          <p:nvPr>
            <p:ph type="sldNum" sz="quarter" idx="10"/>
          </p:nvPr>
        </p:nvSpPr>
        <p:spPr/>
        <p:txBody>
          <a:bodyPr/>
          <a:lstStyle>
            <a:lvl1pPr>
              <a:defRPr/>
            </a:lvl1pPr>
          </a:lstStyle>
          <a:p>
            <a:pPr>
              <a:defRPr/>
            </a:pPr>
            <a:fld id="{9C289565-F4A7-4580-8016-A14AEF822BAC}" type="slidenum">
              <a:rPr lang="en-US"/>
              <a:pPr>
                <a:defRPr/>
              </a:pPr>
              <a:t>‹N›</a:t>
            </a:fld>
            <a:endParaRPr lang="en-US"/>
          </a:p>
        </p:txBody>
      </p:sp>
      <p:sp>
        <p:nvSpPr>
          <p:cNvPr id="7"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59D2C0E4-46D2-4EA0-AD45-E197AF3FF8E7}" type="slidenum">
              <a:rPr lang="en-US"/>
              <a:pPr>
                <a:defRPr/>
              </a:pPr>
              <a:t>‹N›</a:t>
            </a:fld>
            <a:endParaRPr lang="en-US"/>
          </a:p>
        </p:txBody>
      </p:sp>
      <p:sp>
        <p:nvSpPr>
          <p:cNvPr id="8"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Revue </a:t>
            </a:r>
            <a:r>
              <a:rPr lang="en-US" err="1"/>
              <a:t>systématique</a:t>
            </a:r>
            <a:r>
              <a:rPr lang="en-US"/>
              <a:t> </a:t>
            </a:r>
            <a:r>
              <a:rPr lang="en-US" err="1"/>
              <a:t>biomarqueurs</a:t>
            </a:r>
            <a:r>
              <a:rPr lang="en-US"/>
              <a:t> du LCR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Picture 6" descr="wireframeOverlay-SectionH.png"/>
          <p:cNvPicPr>
            <a:picLocks noChangeAspect="1"/>
          </p:cNvPicPr>
          <p:nvPr/>
        </p:nvPicPr>
        <p:blipFill>
          <a:blip r:embed="rId2"/>
          <a:srcRect r="-91875"/>
          <a:stretch>
            <a:fillRect/>
          </a:stretch>
        </p:blipFill>
        <p:spPr>
          <a:xfrm>
            <a:off x="182563" y="1179513"/>
            <a:ext cx="8785225" cy="5276850"/>
          </a:xfrm>
          <a:prstGeom prst="rect">
            <a:avLst/>
          </a:prstGeom>
          <a:gradFill>
            <a:gsLst>
              <a:gs pos="100000">
                <a:srgbClr val="1E9715"/>
              </a:gs>
              <a:gs pos="100000">
                <a:schemeClr val="bg2"/>
              </a:gs>
            </a:gsLst>
            <a:lin ang="5400000" scaled="0"/>
          </a:gradFill>
        </p:spPr>
      </p:pic>
      <p:pic>
        <p:nvPicPr>
          <p:cNvPr id="5"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a:xfrm>
            <a:off x="2133600" y="3429000"/>
            <a:ext cx="6591300" cy="1371600"/>
          </a:xfrm>
        </p:spPr>
        <p:txBody>
          <a:bodyPr/>
          <a:lstStyle>
            <a:lvl1pPr algn="r">
              <a:defRPr sz="4800" b="0" cap="none" baseline="0"/>
            </a:lvl1pPr>
          </a:lstStyle>
          <a:p>
            <a:r>
              <a:rPr lang="fr-FR" smtClean="0"/>
              <a:t>Cliquez et modifiez le titre</a:t>
            </a:r>
            <a:endParaRPr dirty="0"/>
          </a:p>
        </p:txBody>
      </p:sp>
      <p:sp>
        <p:nvSpPr>
          <p:cNvPr id="3" name="Text Placeholder 2"/>
          <p:cNvSpPr>
            <a:spLocks noGrp="1"/>
          </p:cNvSpPr>
          <p:nvPr>
            <p:ph type="body" idx="1"/>
          </p:nvPr>
        </p:nvSpPr>
        <p:spPr>
          <a:xfrm>
            <a:off x="2133600" y="4800599"/>
            <a:ext cx="6591300" cy="1066801"/>
          </a:xfrm>
        </p:spPr>
        <p:txBody>
          <a:bodyPr>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Slide Number Placeholder 5"/>
          <p:cNvSpPr>
            <a:spLocks noGrp="1"/>
          </p:cNvSpPr>
          <p:nvPr>
            <p:ph type="sldNum" sz="quarter" idx="10"/>
          </p:nvPr>
        </p:nvSpPr>
        <p:spPr/>
        <p:txBody>
          <a:bodyPr/>
          <a:lstStyle>
            <a:lvl1pPr>
              <a:defRPr/>
            </a:lvl1pPr>
          </a:lstStyle>
          <a:p>
            <a:pPr>
              <a:defRPr/>
            </a:pPr>
            <a:fld id="{F1E68773-F0A9-43AF-BD5B-7ADF82635B6C}" type="slidenum">
              <a:rPr lang="en-US"/>
              <a:pPr>
                <a:defRPr/>
              </a:pPr>
              <a:t>‹N›</a:t>
            </a:fld>
            <a:endParaRPr lang="en-US"/>
          </a:p>
        </p:txBody>
      </p:sp>
      <p:sp>
        <p:nvSpPr>
          <p:cNvPr id="7"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F4AE7484-AC6B-4801-8454-6CAB77F8392A}" type="slidenum">
              <a:rPr lang="en-US"/>
              <a:pPr>
                <a:defRPr/>
              </a:pPr>
              <a:t>‹N›</a:t>
            </a:fld>
            <a:endParaRPr lang="en-US"/>
          </a:p>
        </p:txBody>
      </p:sp>
      <p:sp>
        <p:nvSpPr>
          <p:cNvPr id="8"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6" descr="wireframeOverlay-Content.png"/>
          <p:cNvPicPr>
            <a:picLocks noChangeAspect="1"/>
          </p:cNvPicPr>
          <p:nvPr userDrawn="1"/>
        </p:nvPicPr>
        <p:blipFill>
          <a:blip r:embed="rId2"/>
          <a:stretch>
            <a:fillRect/>
          </a:stretch>
        </p:blipFill>
        <p:spPr>
          <a:xfrm>
            <a:off x="179388" y="1004888"/>
            <a:ext cx="8786812" cy="720725"/>
          </a:xfrm>
          <a:prstGeom prst="rect">
            <a:avLst/>
          </a:prstGeom>
          <a:gradFill>
            <a:gsLst>
              <a:gs pos="100000">
                <a:srgbClr val="1E9715"/>
              </a:gs>
              <a:gs pos="100000">
                <a:schemeClr val="bg2"/>
              </a:gs>
            </a:gsLst>
          </a:gradFill>
        </p:spPr>
      </p:pic>
      <p:pic>
        <p:nvPicPr>
          <p:cNvPr id="6"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3" name="Content Placeholder 2"/>
          <p:cNvSpPr>
            <a:spLocks noGrp="1"/>
          </p:cNvSpPr>
          <p:nvPr>
            <p:ph sz="half" idx="1"/>
          </p:nvPr>
        </p:nvSpPr>
        <p:spPr>
          <a:xfrm>
            <a:off x="416859" y="1886990"/>
            <a:ext cx="3840480" cy="4347964"/>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873214" y="1886990"/>
            <a:ext cx="3840480" cy="4347963"/>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0" name="Title 1"/>
          <p:cNvSpPr>
            <a:spLocks noGrp="1"/>
          </p:cNvSpPr>
          <p:nvPr>
            <p:ph type="title"/>
          </p:nvPr>
        </p:nvSpPr>
        <p:spPr>
          <a:xfrm>
            <a:off x="415925" y="1005003"/>
            <a:ext cx="8308975" cy="720351"/>
          </a:xfrm>
        </p:spPr>
        <p:txBody>
          <a:bodyPr anchor="t"/>
          <a:lstStyle/>
          <a:p>
            <a:r>
              <a:rPr lang="fr-FR" dirty="0" smtClean="0"/>
              <a:t>Cliquez et modifiez le titre</a:t>
            </a:r>
            <a:endParaRPr dirty="0"/>
          </a:p>
        </p:txBody>
      </p:sp>
      <p:sp>
        <p:nvSpPr>
          <p:cNvPr id="7" name="Slide Number Placeholder 5"/>
          <p:cNvSpPr>
            <a:spLocks noGrp="1"/>
          </p:cNvSpPr>
          <p:nvPr>
            <p:ph type="sldNum" sz="quarter" idx="10"/>
          </p:nvPr>
        </p:nvSpPr>
        <p:spPr>
          <a:xfrm>
            <a:off x="8382000" y="1044575"/>
            <a:ext cx="533400" cy="365125"/>
          </a:xfrm>
        </p:spPr>
        <p:txBody>
          <a:bodyPr/>
          <a:lstStyle>
            <a:lvl1pPr>
              <a:defRPr/>
            </a:lvl1pPr>
          </a:lstStyle>
          <a:p>
            <a:pPr>
              <a:defRPr/>
            </a:pPr>
            <a:fld id="{680E2A44-2B3B-4AF7-BD22-7F43E9A13C27}" type="slidenum">
              <a:rPr lang="en-US"/>
              <a:pPr>
                <a:defRPr/>
              </a:pPr>
              <a:t>‹N›</a:t>
            </a:fld>
            <a:endParaRPr lang="en-US"/>
          </a:p>
        </p:txBody>
      </p:sp>
      <p:sp>
        <p:nvSpPr>
          <p:cNvPr id="8"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38F908A4-21F5-4D16-8F90-E8ADFEED7914}" type="slidenum">
              <a:rPr lang="en-US"/>
              <a:pPr>
                <a:defRPr/>
              </a:pPr>
              <a:t>‹N›</a:t>
            </a:fld>
            <a:endParaRPr lang="en-US"/>
          </a:p>
        </p:txBody>
      </p:sp>
      <p:sp>
        <p:nvSpPr>
          <p:cNvPr id="9"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7" name="Picture 6" descr="wireframeOverlay-Content.png"/>
          <p:cNvPicPr>
            <a:picLocks noChangeAspect="1"/>
          </p:cNvPicPr>
          <p:nvPr userDrawn="1"/>
        </p:nvPicPr>
        <p:blipFill>
          <a:blip r:embed="rId2"/>
          <a:stretch>
            <a:fillRect/>
          </a:stretch>
        </p:blipFill>
        <p:spPr>
          <a:xfrm>
            <a:off x="179388" y="1004888"/>
            <a:ext cx="8786812" cy="720725"/>
          </a:xfrm>
          <a:prstGeom prst="rect">
            <a:avLst/>
          </a:prstGeom>
          <a:gradFill>
            <a:gsLst>
              <a:gs pos="100000">
                <a:srgbClr val="1E9715"/>
              </a:gs>
              <a:gs pos="100000">
                <a:schemeClr val="bg2"/>
              </a:gs>
            </a:gsLst>
          </a:gradFill>
        </p:spPr>
      </p:pic>
      <p:pic>
        <p:nvPicPr>
          <p:cNvPr id="8"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3" name="Text Placeholder 2"/>
          <p:cNvSpPr>
            <a:spLocks noGrp="1"/>
          </p:cNvSpPr>
          <p:nvPr>
            <p:ph type="body" idx="1"/>
          </p:nvPr>
        </p:nvSpPr>
        <p:spPr>
          <a:xfrm>
            <a:off x="416859" y="2675964"/>
            <a:ext cx="3840480" cy="645459"/>
          </a:xfrm>
        </p:spPr>
        <p:txBody>
          <a:bodyPr anchor="ctr">
            <a:normAutofit/>
          </a:bodyPr>
          <a:lstStyle>
            <a:lvl1pPr marL="0" indent="0" algn="ctr">
              <a:spcBef>
                <a:spcPts val="300"/>
              </a:spcBef>
              <a:buNone/>
              <a:defRPr sz="2400" b="0" baseline="0">
                <a:solidFill>
                  <a:srgbClr val="2E7E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873752" y="2675964"/>
            <a:ext cx="3840480" cy="645459"/>
          </a:xfrm>
        </p:spPr>
        <p:txBody>
          <a:bodyPr anchor="ctr">
            <a:normAutofit/>
          </a:bodyPr>
          <a:lstStyle>
            <a:lvl1pPr marL="0" indent="0" algn="ctr">
              <a:spcBef>
                <a:spcPts val="300"/>
              </a:spcBef>
              <a:buNone/>
              <a:defRPr sz="2400" b="0" baseline="0">
                <a:solidFill>
                  <a:srgbClr val="2E7E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dirty="0"/>
          </a:p>
        </p:txBody>
      </p:sp>
      <p:sp>
        <p:nvSpPr>
          <p:cNvPr id="12" name="Title 1"/>
          <p:cNvSpPr>
            <a:spLocks noGrp="1"/>
          </p:cNvSpPr>
          <p:nvPr>
            <p:ph type="title"/>
          </p:nvPr>
        </p:nvSpPr>
        <p:spPr>
          <a:xfrm>
            <a:off x="415925" y="1005003"/>
            <a:ext cx="8308975" cy="720351"/>
          </a:xfrm>
        </p:spPr>
        <p:txBody>
          <a:bodyPr anchor="t"/>
          <a:lstStyle/>
          <a:p>
            <a:r>
              <a:rPr lang="fr-FR" dirty="0" smtClean="0"/>
              <a:t>Cliquez et modifiez le titre</a:t>
            </a:r>
            <a:endParaRPr dirty="0"/>
          </a:p>
        </p:txBody>
      </p:sp>
      <p:sp>
        <p:nvSpPr>
          <p:cNvPr id="9" name="Slide Number Placeholder 5"/>
          <p:cNvSpPr>
            <a:spLocks noGrp="1"/>
          </p:cNvSpPr>
          <p:nvPr>
            <p:ph type="sldNum" sz="quarter" idx="10"/>
          </p:nvPr>
        </p:nvSpPr>
        <p:spPr>
          <a:xfrm>
            <a:off x="8382000" y="1044575"/>
            <a:ext cx="533400" cy="365125"/>
          </a:xfrm>
        </p:spPr>
        <p:txBody>
          <a:bodyPr/>
          <a:lstStyle>
            <a:lvl1pPr>
              <a:defRPr/>
            </a:lvl1pPr>
          </a:lstStyle>
          <a:p>
            <a:pPr>
              <a:defRPr/>
            </a:pPr>
            <a:fld id="{4D82B394-D9F5-4561-AECB-97729B6EF7FE}" type="slidenum">
              <a:rPr lang="en-US"/>
              <a:pPr>
                <a:defRPr/>
              </a:pPr>
              <a:t>‹N›</a:t>
            </a:fld>
            <a:endParaRPr lang="en-US"/>
          </a:p>
        </p:txBody>
      </p:sp>
      <p:sp>
        <p:nvSpPr>
          <p:cNvPr id="10"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3E8CD433-9725-48C3-9D72-BC71300E051E}" type="slidenum">
              <a:rPr lang="en-US"/>
              <a:pPr>
                <a:defRPr/>
              </a:pPr>
              <a:t>‹N›</a:t>
            </a:fld>
            <a:endParaRPr lang="en-US"/>
          </a:p>
        </p:txBody>
      </p:sp>
      <p:sp>
        <p:nvSpPr>
          <p:cNvPr id="11"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Picture 6" descr="wireframeOverlay-Content.png"/>
          <p:cNvPicPr>
            <a:picLocks noChangeAspect="1"/>
          </p:cNvPicPr>
          <p:nvPr userDrawn="1"/>
        </p:nvPicPr>
        <p:blipFill>
          <a:blip r:embed="rId2"/>
          <a:stretch>
            <a:fillRect/>
          </a:stretch>
        </p:blipFill>
        <p:spPr>
          <a:xfrm>
            <a:off x="179388" y="1004888"/>
            <a:ext cx="8786812" cy="720725"/>
          </a:xfrm>
          <a:prstGeom prst="rect">
            <a:avLst/>
          </a:prstGeom>
          <a:gradFill>
            <a:gsLst>
              <a:gs pos="100000">
                <a:srgbClr val="1E9715"/>
              </a:gs>
              <a:gs pos="100000">
                <a:schemeClr val="bg2"/>
              </a:gs>
            </a:gsLst>
          </a:gradFill>
        </p:spPr>
      </p:pic>
      <p:pic>
        <p:nvPicPr>
          <p:cNvPr id="4"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8" name="Title 1"/>
          <p:cNvSpPr>
            <a:spLocks noGrp="1"/>
          </p:cNvSpPr>
          <p:nvPr>
            <p:ph type="title"/>
          </p:nvPr>
        </p:nvSpPr>
        <p:spPr>
          <a:xfrm>
            <a:off x="415925" y="1005003"/>
            <a:ext cx="8308975" cy="720351"/>
          </a:xfrm>
        </p:spPr>
        <p:txBody>
          <a:bodyPr anchor="t"/>
          <a:lstStyle/>
          <a:p>
            <a:r>
              <a:rPr lang="fr-FR" dirty="0" smtClean="0"/>
              <a:t>Cliquez et modifiez le titre</a:t>
            </a:r>
            <a:endParaRPr dirty="0"/>
          </a:p>
        </p:txBody>
      </p:sp>
      <p:sp>
        <p:nvSpPr>
          <p:cNvPr id="5" name="Slide Number Placeholder 5"/>
          <p:cNvSpPr>
            <a:spLocks noGrp="1"/>
          </p:cNvSpPr>
          <p:nvPr>
            <p:ph type="sldNum" sz="quarter" idx="10"/>
          </p:nvPr>
        </p:nvSpPr>
        <p:spPr>
          <a:xfrm>
            <a:off x="8382000" y="1044575"/>
            <a:ext cx="533400" cy="365125"/>
          </a:xfrm>
        </p:spPr>
        <p:txBody>
          <a:bodyPr/>
          <a:lstStyle>
            <a:lvl1pPr>
              <a:defRPr/>
            </a:lvl1pPr>
          </a:lstStyle>
          <a:p>
            <a:pPr>
              <a:defRPr/>
            </a:pPr>
            <a:fld id="{1848D8FF-515D-435B-955A-E94218D8F1CF}" type="slidenum">
              <a:rPr lang="en-US"/>
              <a:pPr>
                <a:defRPr/>
              </a:pPr>
              <a:t>‹N›</a:t>
            </a:fld>
            <a:endParaRPr lang="en-US"/>
          </a:p>
        </p:txBody>
      </p:sp>
      <p:sp>
        <p:nvSpPr>
          <p:cNvPr id="6"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38BAEBCB-D04E-45C3-8974-ED3CF9CA84B5}" type="slidenum">
              <a:rPr lang="en-US"/>
              <a:pPr>
                <a:defRPr/>
              </a:pPr>
              <a:t>‹N›</a:t>
            </a:fld>
            <a:endParaRPr lang="en-US"/>
          </a:p>
        </p:txBody>
      </p:sp>
      <p:sp>
        <p:nvSpPr>
          <p:cNvPr id="7"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3692525" y="539750"/>
            <a:ext cx="1762125" cy="36195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77EE430-2B42-4A30-AD47-9F8C8A063466}" type="slidenum">
              <a:rPr lang="en-US"/>
              <a:pPr>
                <a:defRPr/>
              </a:pPr>
              <a:t>‹N›</a:t>
            </a:fld>
            <a:endParaRPr lang="en-US"/>
          </a:p>
        </p:txBody>
      </p:sp>
      <p:sp>
        <p:nvSpPr>
          <p:cNvPr id="4"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403C3164-492E-4CC6-9F73-F1C524FF5CC5}" type="slidenum">
              <a:rPr lang="en-US"/>
              <a:pPr>
                <a:defRPr/>
              </a:pPr>
              <a:t>‹N›</a:t>
            </a:fld>
            <a:endParaRPr lang="en-US"/>
          </a:p>
        </p:txBody>
      </p:sp>
      <p:sp>
        <p:nvSpPr>
          <p:cNvPr id="5"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FD28FC4-EF37-4F7A-A18F-0AA3AD68297D}" type="datetimeFigureOut">
              <a:rPr lang="fr-FR"/>
              <a:pPr>
                <a:defRPr/>
              </a:pPr>
              <a:t>14/07/2015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812E63E-6D38-4038-8196-5A9783BCBDA8}"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7" descr="wireframeOverlay-ContentCap.png"/>
          <p:cNvPicPr>
            <a:picLocks noChangeAspect="1"/>
          </p:cNvPicPr>
          <p:nvPr/>
        </p:nvPicPr>
        <p:blipFill>
          <a:blip r:embed="rId2"/>
          <a:srcRect b="-135871"/>
          <a:stretch>
            <a:fillRect/>
          </a:stretch>
        </p:blipFill>
        <p:spPr>
          <a:xfrm>
            <a:off x="182563" y="1179513"/>
            <a:ext cx="4229100" cy="5273675"/>
          </a:xfrm>
          <a:prstGeom prst="rect">
            <a:avLst/>
          </a:prstGeom>
          <a:gradFill>
            <a:gsLst>
              <a:gs pos="100000">
                <a:srgbClr val="1E9715"/>
              </a:gs>
              <a:gs pos="100000">
                <a:schemeClr val="bg2"/>
              </a:gs>
            </a:gsLst>
            <a:lin ang="5400000" scaled="0"/>
          </a:gradFill>
        </p:spPr>
      </p:pic>
      <p:pic>
        <p:nvPicPr>
          <p:cNvPr id="6"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a:xfrm>
            <a:off x="416859" y="1680882"/>
            <a:ext cx="3697941" cy="1162050"/>
          </a:xfrm>
        </p:spPr>
        <p:txBody>
          <a:bodyPr/>
          <a:lstStyle>
            <a:lvl1pPr algn="l">
              <a:defRPr sz="2800" b="0">
                <a:solidFill>
                  <a:schemeClr val="bg1"/>
                </a:solidFill>
              </a:defRPr>
            </a:lvl1pPr>
          </a:lstStyle>
          <a:p>
            <a:r>
              <a:rPr lang="fr-FR" smtClean="0"/>
              <a:t>Cliquez et modifiez le titre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16859" y="2837329"/>
            <a:ext cx="3697941" cy="3415834"/>
          </a:xfrm>
        </p:spPr>
        <p:txBody>
          <a:bodyPr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Slide Number Placeholder 6"/>
          <p:cNvSpPr>
            <a:spLocks noGrp="1"/>
          </p:cNvSpPr>
          <p:nvPr>
            <p:ph type="sldNum" sz="quarter" idx="10"/>
          </p:nvPr>
        </p:nvSpPr>
        <p:spPr/>
        <p:txBody>
          <a:bodyPr/>
          <a:lstStyle>
            <a:lvl1pPr>
              <a:defRPr/>
            </a:lvl1pPr>
          </a:lstStyle>
          <a:p>
            <a:pPr>
              <a:defRPr/>
            </a:pPr>
            <a:fld id="{A3F22CC8-596B-45D8-A880-CE1DE66EA833}" type="slidenum">
              <a:rPr lang="en-US"/>
              <a:pPr>
                <a:defRPr/>
              </a:pPr>
              <a:t>‹N›</a:t>
            </a:fld>
            <a:endParaRPr lang="en-US"/>
          </a:p>
        </p:txBody>
      </p:sp>
      <p:sp>
        <p:nvSpPr>
          <p:cNvPr id="8"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16D67981-6BB9-498A-8DAA-748715ACE2CB}" type="slidenum">
              <a:rPr lang="en-US"/>
              <a:pPr>
                <a:defRPr/>
              </a:pPr>
              <a:t>‹N›</a:t>
            </a:fld>
            <a:endParaRPr lang="en-US"/>
          </a:p>
        </p:txBody>
      </p:sp>
      <p:sp>
        <p:nvSpPr>
          <p:cNvPr id="9"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Picture 8" descr="wireframeOverlay-Content.png"/>
          <p:cNvPicPr>
            <a:picLocks noChangeAspect="1"/>
          </p:cNvPicPr>
          <p:nvPr/>
        </p:nvPicPr>
        <p:blipFill>
          <a:blip r:embed="rId2"/>
          <a:stretch>
            <a:fillRect/>
          </a:stretch>
        </p:blipFill>
        <p:spPr>
          <a:xfrm>
            <a:off x="179388" y="1179513"/>
            <a:ext cx="8786812" cy="1441450"/>
          </a:xfrm>
          <a:prstGeom prst="rect">
            <a:avLst/>
          </a:prstGeom>
          <a:gradFill>
            <a:gsLst>
              <a:gs pos="100000">
                <a:srgbClr val="1E9715"/>
              </a:gs>
              <a:gs pos="100000">
                <a:schemeClr val="bg2"/>
              </a:gs>
            </a:gsLst>
            <a:lin ang="5400000" scaled="0"/>
          </a:gradFill>
        </p:spPr>
      </p:pic>
      <p:pic>
        <p:nvPicPr>
          <p:cNvPr id="6"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a:xfrm>
            <a:off x="416859" y="1466850"/>
            <a:ext cx="8308039" cy="1128432"/>
          </a:xfrm>
        </p:spPr>
        <p:txBody>
          <a:bodyPr rtlCol="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4007224" y="2623296"/>
            <a:ext cx="4717676" cy="38312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endParaRPr noProof="0"/>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Slide Number Placeholder 6"/>
          <p:cNvSpPr>
            <a:spLocks noGrp="1"/>
          </p:cNvSpPr>
          <p:nvPr>
            <p:ph type="sldNum" sz="quarter" idx="10"/>
          </p:nvPr>
        </p:nvSpPr>
        <p:spPr/>
        <p:txBody>
          <a:bodyPr/>
          <a:lstStyle>
            <a:lvl1pPr>
              <a:defRPr/>
            </a:lvl1pPr>
          </a:lstStyle>
          <a:p>
            <a:pPr>
              <a:defRPr/>
            </a:pPr>
            <a:fld id="{1037E1BA-5888-45C0-B8E5-38E5D89BD9AA}" type="slidenum">
              <a:rPr lang="en-US"/>
              <a:pPr>
                <a:defRPr/>
              </a:pPr>
              <a:t>‹N›</a:t>
            </a:fld>
            <a:endParaRPr lang="en-US"/>
          </a:p>
        </p:txBody>
      </p:sp>
      <p:sp>
        <p:nvSpPr>
          <p:cNvPr id="8"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2824FA50-5D60-452C-9A01-682092E1E4D6}" type="slidenum">
              <a:rPr lang="en-US"/>
              <a:pPr>
                <a:defRPr/>
              </a:pPr>
              <a:t>‹N›</a:t>
            </a:fld>
            <a:endParaRPr lang="en-US"/>
          </a:p>
        </p:txBody>
      </p:sp>
      <p:sp>
        <p:nvSpPr>
          <p:cNvPr id="9"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avec légende, alt.">
    <p:spTree>
      <p:nvGrpSpPr>
        <p:cNvPr id="1" name=""/>
        <p:cNvGrpSpPr/>
        <p:nvPr/>
      </p:nvGrpSpPr>
      <p:grpSpPr>
        <a:xfrm>
          <a:off x="0" y="0"/>
          <a:ext cx="0" cy="0"/>
          <a:chOff x="0" y="0"/>
          <a:chExt cx="0" cy="0"/>
        </a:xfrm>
      </p:grpSpPr>
      <p:pic>
        <p:nvPicPr>
          <p:cNvPr id="5" name="Picture 8" descr="wireframeOverlay-PCVertical.png"/>
          <p:cNvPicPr>
            <a:picLocks noChangeAspect="1"/>
          </p:cNvPicPr>
          <p:nvPr/>
        </p:nvPicPr>
        <p:blipFill>
          <a:blip r:embed="rId2"/>
          <a:srcRect b="-123309"/>
          <a:stretch>
            <a:fillRect/>
          </a:stretch>
        </p:blipFill>
        <p:spPr>
          <a:xfrm>
            <a:off x="182563" y="1179513"/>
            <a:ext cx="5133975" cy="5275262"/>
          </a:xfrm>
          <a:prstGeom prst="rect">
            <a:avLst/>
          </a:prstGeom>
          <a:gradFill>
            <a:gsLst>
              <a:gs pos="100000">
                <a:srgbClr val="1E9715"/>
              </a:gs>
              <a:gs pos="100000">
                <a:schemeClr val="bg2"/>
              </a:gs>
            </a:gsLst>
            <a:lin ang="5400000" scaled="0"/>
          </a:gradFill>
        </p:spPr>
      </p:pic>
      <p:pic>
        <p:nvPicPr>
          <p:cNvPr id="6"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a:xfrm>
            <a:off x="416859" y="1680882"/>
            <a:ext cx="4313891" cy="1162050"/>
          </a:xfrm>
        </p:spPr>
        <p:txBody>
          <a:bodyPr/>
          <a:lstStyle>
            <a:lvl1pPr algn="l">
              <a:defRPr sz="2800" b="0">
                <a:solidFill>
                  <a:schemeClr val="bg1"/>
                </a:solidFill>
              </a:defRPr>
            </a:lvl1pPr>
          </a:lstStyle>
          <a:p>
            <a:r>
              <a:rPr lang="fr-FR" smtClean="0"/>
              <a:t>Cliquez et modifiez le titre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11" name="Picture Placeholder 10"/>
          <p:cNvSpPr>
            <a:spLocks noGrp="1"/>
          </p:cNvSpPr>
          <p:nvPr>
            <p:ph type="pic" sz="quarter" idx="13"/>
          </p:nvPr>
        </p:nvSpPr>
        <p:spPr>
          <a:xfrm>
            <a:off x="5298140" y="1169894"/>
            <a:ext cx="3671047" cy="5276088"/>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7" name="Date Placeholder 3"/>
          <p:cNvSpPr>
            <a:spLocks noGrp="1"/>
          </p:cNvSpPr>
          <p:nvPr>
            <p:ph type="dt" sz="half" idx="14"/>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7D33D604-4E20-4412-967C-4FA21CD978AA}" type="slidenum">
              <a:rPr lang="en-US"/>
              <a:pPr>
                <a:defRPr/>
              </a:pPr>
              <a:t>‹N›</a:t>
            </a:fld>
            <a:endParaRPr lang="en-US"/>
          </a:p>
        </p:txBody>
      </p:sp>
      <p:sp>
        <p:nvSpPr>
          <p:cNvPr id="8" name="Footer Placeholder 4"/>
          <p:cNvSpPr>
            <a:spLocks noGrp="1"/>
          </p:cNvSpPr>
          <p:nvPr>
            <p:ph type="ftr" sz="quarter" idx="15"/>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5" name="Rectangle 9"/>
          <p:cNvSpPr/>
          <p:nvPr/>
        </p:nvSpPr>
        <p:spPr>
          <a:xfrm>
            <a:off x="182563" y="3281363"/>
            <a:ext cx="8788400" cy="3175000"/>
          </a:xfrm>
          <a:prstGeom prst="rect">
            <a:avLst/>
          </a:prstGeom>
          <a:gradFill>
            <a:gsLst>
              <a:gs pos="100000">
                <a:srgbClr val="1E9715"/>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pic>
        <p:nvPicPr>
          <p:cNvPr id="6" name="Picture 2"/>
          <p:cNvPicPr>
            <a:picLocks noChangeAspect="1" noChangeArrowheads="1"/>
          </p:cNvPicPr>
          <p:nvPr userDrawn="1"/>
        </p:nvPicPr>
        <p:blipFill>
          <a:blip r:embed="rId2"/>
          <a:srcRect/>
          <a:stretch>
            <a:fillRect/>
          </a:stretch>
        </p:blipFill>
        <p:spPr bwMode="auto">
          <a:xfrm>
            <a:off x="3692525" y="539750"/>
            <a:ext cx="1762125" cy="361950"/>
          </a:xfrm>
          <a:prstGeom prst="rect">
            <a:avLst/>
          </a:prstGeom>
          <a:noFill/>
          <a:ln w="9525">
            <a:noFill/>
            <a:miter lim="800000"/>
            <a:headEnd/>
            <a:tailEnd/>
          </a:ln>
        </p:spPr>
      </p:pic>
      <p:sp>
        <p:nvSpPr>
          <p:cNvPr id="11" name="Picture Placeholder 10"/>
          <p:cNvSpPr>
            <a:spLocks noGrp="1"/>
          </p:cNvSpPr>
          <p:nvPr>
            <p:ph type="pic" sz="quarter" idx="13"/>
          </p:nvPr>
        </p:nvSpPr>
        <p:spPr>
          <a:xfrm>
            <a:off x="182880" y="1169894"/>
            <a:ext cx="8787384" cy="2106706"/>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2" name="Title 1"/>
          <p:cNvSpPr>
            <a:spLocks noGrp="1"/>
          </p:cNvSpPr>
          <p:nvPr>
            <p:ph type="title"/>
          </p:nvPr>
        </p:nvSpPr>
        <p:spPr>
          <a:xfrm>
            <a:off x="416859" y="3329268"/>
            <a:ext cx="8346141" cy="1014132"/>
          </a:xfrm>
          <a:gradFill>
            <a:gsLst>
              <a:gs pos="100000">
                <a:srgbClr val="1E9715"/>
              </a:gs>
              <a:gs pos="100000">
                <a:schemeClr val="bg2"/>
              </a:gs>
            </a:gsLst>
          </a:gradFill>
        </p:spPr>
        <p:txBody>
          <a:bodyPr/>
          <a:lstStyle>
            <a:lvl1pPr algn="l">
              <a:defRPr sz="3600" b="0">
                <a:solidFill>
                  <a:schemeClr val="bg1"/>
                </a:solidFill>
              </a:defRPr>
            </a:lvl1pPr>
          </a:lstStyle>
          <a:p>
            <a:r>
              <a:rPr lang="fr-FR" dirty="0" smtClean="0"/>
              <a:t>Cliquez et modifiez le titre</a:t>
            </a:r>
            <a:endParaRPr dirty="0"/>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Date Placeholder 3"/>
          <p:cNvSpPr>
            <a:spLocks noGrp="1"/>
          </p:cNvSpPr>
          <p:nvPr>
            <p:ph type="dt" sz="half" idx="14"/>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E9436686-5498-4453-AA7A-E173A66D2CE9}" type="slidenum">
              <a:rPr lang="en-US"/>
              <a:pPr>
                <a:defRPr/>
              </a:pPr>
              <a:t>‹N›</a:t>
            </a:fld>
            <a:endParaRPr lang="en-US"/>
          </a:p>
        </p:txBody>
      </p:sp>
      <p:sp>
        <p:nvSpPr>
          <p:cNvPr id="8" name="Footer Placeholder 4"/>
          <p:cNvSpPr>
            <a:spLocks noGrp="1"/>
          </p:cNvSpPr>
          <p:nvPr>
            <p:ph type="ftr" sz="quarter" idx="15"/>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pic>
        <p:nvPicPr>
          <p:cNvPr id="7" name="Picture 8" descr="wireframeOverlay-PCVertical.png"/>
          <p:cNvPicPr>
            <a:picLocks noChangeAspect="1"/>
          </p:cNvPicPr>
          <p:nvPr/>
        </p:nvPicPr>
        <p:blipFill>
          <a:blip r:embed="rId2"/>
          <a:srcRect b="-123309"/>
          <a:stretch>
            <a:fillRect/>
          </a:stretch>
        </p:blipFill>
        <p:spPr>
          <a:xfrm>
            <a:off x="3835400" y="1179513"/>
            <a:ext cx="5133975" cy="5275262"/>
          </a:xfrm>
          <a:prstGeom prst="rect">
            <a:avLst/>
          </a:prstGeom>
          <a:gradFill>
            <a:gsLst>
              <a:gs pos="100000">
                <a:srgbClr val="1E9715"/>
              </a:gs>
              <a:gs pos="100000">
                <a:schemeClr val="bg2"/>
              </a:gs>
            </a:gsLst>
            <a:lin ang="5400000" scaled="0"/>
          </a:gradFill>
        </p:spPr>
      </p:pic>
      <p:pic>
        <p:nvPicPr>
          <p:cNvPr id="9"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Title 1"/>
          <p:cNvSpPr>
            <a:spLocks noGrp="1"/>
          </p:cNvSpPr>
          <p:nvPr>
            <p:ph type="title"/>
          </p:nvPr>
        </p:nvSpPr>
        <p:spPr>
          <a:xfrm>
            <a:off x="4191000" y="1680882"/>
            <a:ext cx="4313891" cy="1162050"/>
          </a:xfrm>
        </p:spPr>
        <p:txBody>
          <a:bodyPr/>
          <a:lstStyle>
            <a:lvl1pPr algn="l">
              <a:defRPr sz="2800" b="0">
                <a:solidFill>
                  <a:schemeClr val="bg1"/>
                </a:solidFill>
              </a:defRPr>
            </a:lvl1pPr>
          </a:lstStyle>
          <a:p>
            <a:r>
              <a:rPr lang="fr-FR" smtClean="0"/>
              <a:t>Cliquez et modifiez le titre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Picture Placeholder 10"/>
          <p:cNvSpPr>
            <a:spLocks noGrp="1"/>
          </p:cNvSpPr>
          <p:nvPr>
            <p:ph type="pic" sz="quarter" idx="14"/>
          </p:nvPr>
        </p:nvSpPr>
        <p:spPr>
          <a:xfrm>
            <a:off x="182880" y="1179576"/>
            <a:ext cx="3671047" cy="2205318"/>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0" name="Picture Placeholder 10"/>
          <p:cNvSpPr>
            <a:spLocks noGrp="1"/>
          </p:cNvSpPr>
          <p:nvPr>
            <p:ph type="pic" sz="quarter" idx="15"/>
          </p:nvPr>
        </p:nvSpPr>
        <p:spPr>
          <a:xfrm>
            <a:off x="2015983" y="3383280"/>
            <a:ext cx="1837944" cy="3072384"/>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2" name="Picture Placeholder 10"/>
          <p:cNvSpPr>
            <a:spLocks noGrp="1"/>
          </p:cNvSpPr>
          <p:nvPr>
            <p:ph type="pic" sz="quarter" idx="16"/>
          </p:nvPr>
        </p:nvSpPr>
        <p:spPr>
          <a:xfrm>
            <a:off x="182880" y="3383280"/>
            <a:ext cx="1837944" cy="3072384"/>
          </a:xfrm>
        </p:spPr>
        <p:txBody>
          <a:bodyPr rtlCol="0">
            <a:normAutofit/>
          </a:bodyPr>
          <a:lstStyle>
            <a:lvl1pPr>
              <a:buNone/>
              <a:defRPr/>
            </a:lvl1pPr>
          </a:lstStyle>
          <a:p>
            <a:pPr lvl="0"/>
            <a:r>
              <a:rPr lang="fr-FR" noProof="0" smtClean="0"/>
              <a:t>Faire glisser l'image vers l'espace réservé ou cliquer sur l'icône pour l'ajouter</a:t>
            </a:r>
            <a:endParaRPr noProof="0"/>
          </a:p>
        </p:txBody>
      </p:sp>
      <p:sp>
        <p:nvSpPr>
          <p:cNvPr id="11" name="Slide Number Placeholder 5"/>
          <p:cNvSpPr>
            <a:spLocks noGrp="1"/>
          </p:cNvSpPr>
          <p:nvPr>
            <p:ph type="sldNum" sz="quarter" idx="17"/>
          </p:nvPr>
        </p:nvSpPr>
        <p:spPr/>
        <p:txBody>
          <a:bodyPr/>
          <a:lstStyle>
            <a:lvl1pPr>
              <a:defRPr/>
            </a:lvl1pPr>
          </a:lstStyle>
          <a:p>
            <a:pPr>
              <a:defRPr/>
            </a:pPr>
            <a:fld id="{20584D70-0CD0-4B1F-B294-6CB66F68AB9D}" type="slidenum">
              <a:rPr lang="en-US"/>
              <a:pPr>
                <a:defRPr/>
              </a:pPr>
              <a:t>‹N›</a:t>
            </a:fld>
            <a:endParaRPr lang="en-US"/>
          </a:p>
        </p:txBody>
      </p:sp>
      <p:sp>
        <p:nvSpPr>
          <p:cNvPr id="13" name="Date Placeholder 3"/>
          <p:cNvSpPr>
            <a:spLocks noGrp="1"/>
          </p:cNvSpPr>
          <p:nvPr>
            <p:ph type="dt" sz="half" idx="18"/>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89E1131C-5359-4217-B323-242C5043AD42}" type="slidenum">
              <a:rPr lang="en-US"/>
              <a:pPr>
                <a:defRPr/>
              </a:pPr>
              <a:t>‹N›</a:t>
            </a:fld>
            <a:endParaRPr lang="en-US"/>
          </a:p>
        </p:txBody>
      </p:sp>
      <p:sp>
        <p:nvSpPr>
          <p:cNvPr id="14" name="Footer Placeholder 4"/>
          <p:cNvSpPr>
            <a:spLocks noGrp="1"/>
          </p:cNvSpPr>
          <p:nvPr>
            <p:ph type="ftr" sz="quarter" idx="19"/>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4" name="Picture 6" descr="wireframeOverlay-Content.png"/>
          <p:cNvPicPr>
            <a:picLocks noChangeAspect="1"/>
          </p:cNvPicPr>
          <p:nvPr userDrawn="1"/>
        </p:nvPicPr>
        <p:blipFill>
          <a:blip r:embed="rId2"/>
          <a:stretch>
            <a:fillRect/>
          </a:stretch>
        </p:blipFill>
        <p:spPr>
          <a:xfrm>
            <a:off x="179388" y="1004888"/>
            <a:ext cx="8786812" cy="720725"/>
          </a:xfrm>
          <a:prstGeom prst="rect">
            <a:avLst/>
          </a:prstGeom>
          <a:gradFill>
            <a:gsLst>
              <a:gs pos="100000">
                <a:srgbClr val="1E9715"/>
              </a:gs>
              <a:gs pos="100000">
                <a:schemeClr val="bg2"/>
              </a:gs>
            </a:gsLst>
          </a:gradFill>
        </p:spPr>
      </p:pic>
      <p:pic>
        <p:nvPicPr>
          <p:cNvPr id="5"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3" name="Vertical Text Placeholder 2"/>
          <p:cNvSpPr>
            <a:spLocks noGrp="1"/>
          </p:cNvSpPr>
          <p:nvPr>
            <p:ph type="body" orient="vert" idx="1"/>
          </p:nvPr>
        </p:nvSpPr>
        <p:spPr>
          <a:xfrm>
            <a:off x="415925" y="1837113"/>
            <a:ext cx="8308975" cy="4411287"/>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Title 1"/>
          <p:cNvSpPr>
            <a:spLocks noGrp="1"/>
          </p:cNvSpPr>
          <p:nvPr>
            <p:ph type="title"/>
          </p:nvPr>
        </p:nvSpPr>
        <p:spPr>
          <a:xfrm>
            <a:off x="415925" y="1005003"/>
            <a:ext cx="8308975" cy="720351"/>
          </a:xfrm>
        </p:spPr>
        <p:txBody>
          <a:bodyPr anchor="t"/>
          <a:lstStyle/>
          <a:p>
            <a:r>
              <a:rPr lang="fr-FR" dirty="0" smtClean="0"/>
              <a:t>Cliquez et modifiez le titre</a:t>
            </a:r>
            <a:endParaRPr dirty="0"/>
          </a:p>
        </p:txBody>
      </p:sp>
      <p:sp>
        <p:nvSpPr>
          <p:cNvPr id="6" name="Slide Number Placeholder 5"/>
          <p:cNvSpPr>
            <a:spLocks noGrp="1"/>
          </p:cNvSpPr>
          <p:nvPr>
            <p:ph type="sldNum" sz="quarter" idx="10"/>
          </p:nvPr>
        </p:nvSpPr>
        <p:spPr>
          <a:xfrm>
            <a:off x="8382000" y="1044575"/>
            <a:ext cx="533400" cy="365125"/>
          </a:xfrm>
        </p:spPr>
        <p:txBody>
          <a:bodyPr/>
          <a:lstStyle>
            <a:lvl1pPr>
              <a:defRPr/>
            </a:lvl1pPr>
          </a:lstStyle>
          <a:p>
            <a:pPr>
              <a:defRPr/>
            </a:pPr>
            <a:fld id="{546A7DAB-B3CF-4E99-9B43-EE7E37578B4F}" type="slidenum">
              <a:rPr lang="en-US"/>
              <a:pPr>
                <a:defRPr/>
              </a:pPr>
              <a:t>‹N›</a:t>
            </a:fld>
            <a:endParaRPr lang="en-US"/>
          </a:p>
        </p:txBody>
      </p:sp>
      <p:sp>
        <p:nvSpPr>
          <p:cNvPr id="7"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CFFFB903-631D-4C09-95A5-4199348343A8}" type="slidenum">
              <a:rPr lang="en-US"/>
              <a:pPr>
                <a:defRPr/>
              </a:pPr>
              <a:t>‹N›</a:t>
            </a:fld>
            <a:endParaRPr lang="en-US"/>
          </a:p>
        </p:txBody>
      </p:sp>
      <p:sp>
        <p:nvSpPr>
          <p:cNvPr id="8"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6" descr="wireframeOverlay-VerticalTC.png"/>
          <p:cNvPicPr>
            <a:picLocks noChangeAspect="1"/>
          </p:cNvPicPr>
          <p:nvPr/>
        </p:nvPicPr>
        <p:blipFill>
          <a:blip r:embed="rId2"/>
          <a:srcRect t="-93650"/>
          <a:stretch>
            <a:fillRect/>
          </a:stretch>
        </p:blipFill>
        <p:spPr>
          <a:xfrm>
            <a:off x="7445375" y="1177925"/>
            <a:ext cx="1524000" cy="5275263"/>
          </a:xfrm>
          <a:prstGeom prst="rect">
            <a:avLst/>
          </a:prstGeom>
          <a:gradFill>
            <a:gsLst>
              <a:gs pos="100000">
                <a:srgbClr val="1E9715"/>
              </a:gs>
              <a:gs pos="100000">
                <a:schemeClr val="bg2"/>
              </a:gs>
            </a:gsLst>
            <a:lin ang="5400000" scaled="0"/>
          </a:gradFill>
        </p:spPr>
      </p:pic>
      <p:pic>
        <p:nvPicPr>
          <p:cNvPr id="5"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2" name="Vertical Title 1"/>
          <p:cNvSpPr>
            <a:spLocks noGrp="1"/>
          </p:cNvSpPr>
          <p:nvPr>
            <p:ph type="title" orient="vert"/>
          </p:nvPr>
        </p:nvSpPr>
        <p:spPr>
          <a:xfrm>
            <a:off x="7440705" y="1398494"/>
            <a:ext cx="1447800" cy="4849906"/>
          </a:xfrm>
        </p:spPr>
        <p:txBody>
          <a:bodyPr vert="eaVert"/>
          <a:lstStyle/>
          <a:p>
            <a:r>
              <a:rPr lang="fr-FR" dirty="0" smtClean="0"/>
              <a:t>Cliquez et modifiez le titre</a:t>
            </a:r>
            <a:endParaRPr dirty="0"/>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6" name="Slide Number Placeholder 5"/>
          <p:cNvSpPr>
            <a:spLocks noGrp="1"/>
          </p:cNvSpPr>
          <p:nvPr>
            <p:ph type="sldNum" sz="quarter" idx="10"/>
          </p:nvPr>
        </p:nvSpPr>
        <p:spPr/>
        <p:txBody>
          <a:bodyPr/>
          <a:lstStyle>
            <a:lvl1pPr>
              <a:defRPr/>
            </a:lvl1pPr>
          </a:lstStyle>
          <a:p>
            <a:pPr>
              <a:defRPr/>
            </a:pPr>
            <a:fld id="{242AD3D6-67F1-479B-B913-E5E456CBA085}" type="slidenum">
              <a:rPr lang="en-US"/>
              <a:pPr>
                <a:defRPr/>
              </a:pPr>
              <a:t>‹N›</a:t>
            </a:fld>
            <a:endParaRPr lang="en-US"/>
          </a:p>
        </p:txBody>
      </p:sp>
      <p:sp>
        <p:nvSpPr>
          <p:cNvPr id="7"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85142197-1D6D-46A4-83FE-05C9F8253972}" type="slidenum">
              <a:rPr lang="en-US"/>
              <a:pPr>
                <a:defRPr/>
              </a:pPr>
              <a:t>‹N›</a:t>
            </a:fld>
            <a:endParaRPr lang="en-US"/>
          </a:p>
        </p:txBody>
      </p:sp>
      <p:sp>
        <p:nvSpPr>
          <p:cNvPr id="8"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ermeture">
    <p:spTree>
      <p:nvGrpSpPr>
        <p:cNvPr id="1" name=""/>
        <p:cNvGrpSpPr/>
        <p:nvPr/>
      </p:nvGrpSpPr>
      <p:grpSpPr>
        <a:xfrm>
          <a:off x="0" y="0"/>
          <a:ext cx="0" cy="0"/>
          <a:chOff x="0" y="0"/>
          <a:chExt cx="0" cy="0"/>
        </a:xfrm>
      </p:grpSpPr>
      <p:sp>
        <p:nvSpPr>
          <p:cNvPr id="2" name="Rectangle 4"/>
          <p:cNvSpPr/>
          <p:nvPr/>
        </p:nvSpPr>
        <p:spPr>
          <a:xfrm>
            <a:off x="182563" y="1179513"/>
            <a:ext cx="8788400" cy="5276850"/>
          </a:xfrm>
          <a:prstGeom prst="rect">
            <a:avLst/>
          </a:prstGeom>
          <a:gradFill>
            <a:gsLst>
              <a:gs pos="100000">
                <a:srgbClr val="1E9715"/>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pic>
        <p:nvPicPr>
          <p:cNvPr id="3" name="Picture 5" descr="DirectionalButtons-LeftOnlyOnly.png"/>
          <p:cNvPicPr>
            <a:picLocks noChangeAspect="1"/>
          </p:cNvPicPr>
          <p:nvPr/>
        </p:nvPicPr>
        <p:blipFill>
          <a:blip r:embed="rId2"/>
          <a:srcRect/>
          <a:stretch>
            <a:fillRect/>
          </a:stretch>
        </p:blipFill>
        <p:spPr bwMode="auto">
          <a:xfrm>
            <a:off x="7837488" y="538163"/>
            <a:ext cx="752475" cy="352425"/>
          </a:xfrm>
          <a:prstGeom prst="rect">
            <a:avLst/>
          </a:prstGeom>
          <a:noFill/>
          <a:ln w="9525">
            <a:noFill/>
            <a:miter lim="800000"/>
            <a:headEnd/>
            <a:tailEnd/>
          </a:ln>
        </p:spPr>
      </p:pic>
      <p:pic>
        <p:nvPicPr>
          <p:cNvPr id="4" name="Picture 2"/>
          <p:cNvPicPr>
            <a:picLocks noChangeAspect="1" noChangeArrowheads="1"/>
          </p:cNvPicPr>
          <p:nvPr userDrawn="1"/>
        </p:nvPicPr>
        <p:blipFill>
          <a:blip r:embed="rId3"/>
          <a:srcRect/>
          <a:stretch>
            <a:fillRect/>
          </a:stretch>
        </p:blipFill>
        <p:spPr bwMode="auto">
          <a:xfrm>
            <a:off x="3692525" y="539750"/>
            <a:ext cx="1762125" cy="3619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E71C79B3-F960-4433-BCD0-A93DB832766F}" type="slidenum">
              <a:rPr lang="en-US"/>
              <a:pPr>
                <a:defRPr/>
              </a:pPr>
              <a:t>‹N›</a:t>
            </a:fld>
            <a:endParaRPr lang="en-US"/>
          </a:p>
        </p:txBody>
      </p:sp>
      <p:sp>
        <p:nvSpPr>
          <p:cNvPr id="6" name="Date Placeholder 3"/>
          <p:cNvSpPr>
            <a:spLocks noGrp="1"/>
          </p:cNvSpPr>
          <p:nvPr>
            <p:ph type="dt" sz="half" idx="11"/>
          </p:nvPr>
        </p:nvSpPr>
        <p:spPr>
          <a:xfrm>
            <a:off x="6450013" y="6454775"/>
            <a:ext cx="2398712" cy="228600"/>
          </a:xfrm>
          <a:prstGeom prst="rect">
            <a:avLst/>
          </a:prstGeom>
        </p:spPr>
        <p:txBody>
          <a:bodyPr vert="horz" wrap="square" lIns="91440" tIns="45720" rIns="91440" bIns="45720" numCol="1" anchor="t" anchorCtr="0" compatLnSpc="1">
            <a:prstTxWarp prst="textNoShape">
              <a:avLst/>
            </a:prstTxWarp>
          </a:bodyPr>
          <a:lstStyle>
            <a:lvl1pPr>
              <a:defRPr sz="1400">
                <a:solidFill>
                  <a:srgbClr val="000000"/>
                </a:solidFill>
                <a:latin typeface="Calibri" pitchFamily="34" charset="0"/>
              </a:defRPr>
            </a:lvl1pPr>
          </a:lstStyle>
          <a:p>
            <a:pPr>
              <a:defRPr/>
            </a:pPr>
            <a:r>
              <a:rPr lang="en-US"/>
              <a:t>	</a:t>
            </a:r>
            <a:fld id="{8F791FA7-73EA-45DF-94F7-9649FBE474D7}" type="slidenum">
              <a:rPr lang="en-US"/>
              <a:pPr>
                <a:defRPr/>
              </a:pPr>
              <a:t>‹N›</a:t>
            </a:fld>
            <a:endParaRPr lang="en-US"/>
          </a:p>
        </p:txBody>
      </p:sp>
      <p:sp>
        <p:nvSpPr>
          <p:cNvPr id="7" name="Footer Placeholder 4"/>
          <p:cNvSpPr>
            <a:spLocks noGrp="1"/>
          </p:cNvSpPr>
          <p:nvPr>
            <p:ph type="ftr" sz="quarter" idx="12"/>
          </p:nvPr>
        </p:nvSpPr>
        <p:spPr>
          <a:xfrm>
            <a:off x="260350" y="6454775"/>
            <a:ext cx="4178300" cy="228600"/>
          </a:xfrm>
          <a:prstGeom prst="rect">
            <a:avLst/>
          </a:prstGeom>
        </p:spPr>
        <p:txBody>
          <a:bodyPr/>
          <a:lstStyle>
            <a:lvl1pPr fontAlgn="auto">
              <a:spcBef>
                <a:spcPts val="0"/>
              </a:spcBef>
              <a:spcAft>
                <a:spcPts val="0"/>
              </a:spcAft>
              <a:defRPr sz="1400">
                <a:solidFill>
                  <a:prstClr val="black"/>
                </a:solidFill>
                <a:latin typeface="+mn-lt"/>
              </a:defRPr>
            </a:lvl1pPr>
          </a:lstStyle>
          <a:p>
            <a:pPr>
              <a:defRPr/>
            </a:pPr>
            <a:r>
              <a:rPr lang="en-US"/>
              <a:t>Memento – Scientific  Committee - April 12</a:t>
            </a:r>
            <a:r>
              <a:rPr lang="en-US" baseline="30000"/>
              <a:t>th</a:t>
            </a:r>
            <a:r>
              <a:rPr lang="en-US"/>
              <a:t> 2012</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0"/>
          <p:cNvSpPr>
            <a:spLocks noGrp="1"/>
          </p:cNvSpPr>
          <p:nvPr>
            <p:ph type="dt" sz="half" idx="10"/>
          </p:nvPr>
        </p:nvSpPr>
        <p:spPr/>
        <p:txBody>
          <a:bodyPr/>
          <a:lstStyle>
            <a:lvl1pPr>
              <a:defRPr/>
            </a:lvl1pPr>
          </a:lstStyle>
          <a:p>
            <a:pPr>
              <a:defRPr/>
            </a:pPr>
            <a:fld id="{AD073B75-F906-4DD3-A431-11825288020F}" type="datetimeFigureOut">
              <a:rPr lang="fr-FR"/>
              <a:pPr>
                <a:defRPr/>
              </a:pPr>
              <a:t>14/07/2015</a:t>
            </a:fld>
            <a:endParaRPr lang="fr-FR"/>
          </a:p>
        </p:txBody>
      </p:sp>
      <p:sp>
        <p:nvSpPr>
          <p:cNvPr id="5" name="Espace réservé du pied de page 17"/>
          <p:cNvSpPr>
            <a:spLocks noGrp="1"/>
          </p:cNvSpPr>
          <p:nvPr>
            <p:ph type="ftr" sz="quarter" idx="11"/>
          </p:nvPr>
        </p:nvSpPr>
        <p:spPr/>
        <p:txBody>
          <a:bodyPr/>
          <a:lstStyle>
            <a:lvl1pPr>
              <a:defRPr/>
            </a:lvl1pPr>
          </a:lstStyle>
          <a:p>
            <a:pPr>
              <a:defRPr/>
            </a:pPr>
            <a:endParaRPr lang="fr-FR"/>
          </a:p>
        </p:txBody>
      </p:sp>
      <p:sp>
        <p:nvSpPr>
          <p:cNvPr id="6" name="Espace réservé du numéro de diapositive 28"/>
          <p:cNvSpPr>
            <a:spLocks noGrp="1"/>
          </p:cNvSpPr>
          <p:nvPr>
            <p:ph type="sldNum" sz="quarter" idx="12"/>
          </p:nvPr>
        </p:nvSpPr>
        <p:spPr/>
        <p:txBody>
          <a:bodyPr/>
          <a:lstStyle>
            <a:lvl1pPr>
              <a:defRPr/>
            </a:lvl1pPr>
          </a:lstStyle>
          <a:p>
            <a:pPr>
              <a:defRPr/>
            </a:pPr>
            <a:fld id="{CB21DBA4-856D-49F7-B50D-AA5CB7B9F217}"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0"/>
          <p:cNvSpPr>
            <a:spLocks noGrp="1"/>
          </p:cNvSpPr>
          <p:nvPr>
            <p:ph type="dt" sz="half" idx="10"/>
          </p:nvPr>
        </p:nvSpPr>
        <p:spPr/>
        <p:txBody>
          <a:bodyPr/>
          <a:lstStyle>
            <a:lvl1pPr>
              <a:defRPr/>
            </a:lvl1pPr>
          </a:lstStyle>
          <a:p>
            <a:pPr>
              <a:defRPr/>
            </a:pPr>
            <a:fld id="{B16D6E93-A848-4E92-B5B7-AC25786288CC}" type="datetimeFigureOut">
              <a:rPr lang="fr-FR"/>
              <a:pPr>
                <a:defRPr/>
              </a:pPr>
              <a:t>14/07/2015</a:t>
            </a:fld>
            <a:endParaRPr lang="fr-FR"/>
          </a:p>
        </p:txBody>
      </p:sp>
      <p:sp>
        <p:nvSpPr>
          <p:cNvPr id="5" name="Espace réservé du pied de page 17"/>
          <p:cNvSpPr>
            <a:spLocks noGrp="1"/>
          </p:cNvSpPr>
          <p:nvPr>
            <p:ph type="ftr" sz="quarter" idx="11"/>
          </p:nvPr>
        </p:nvSpPr>
        <p:spPr/>
        <p:txBody>
          <a:bodyPr/>
          <a:lstStyle>
            <a:lvl1pPr>
              <a:defRPr/>
            </a:lvl1pPr>
          </a:lstStyle>
          <a:p>
            <a:pPr>
              <a:defRPr/>
            </a:pPr>
            <a:endParaRPr lang="fr-FR"/>
          </a:p>
        </p:txBody>
      </p:sp>
      <p:sp>
        <p:nvSpPr>
          <p:cNvPr id="6" name="Espace réservé du numéro de diapositive 28"/>
          <p:cNvSpPr>
            <a:spLocks noGrp="1"/>
          </p:cNvSpPr>
          <p:nvPr>
            <p:ph type="sldNum" sz="quarter" idx="12"/>
          </p:nvPr>
        </p:nvSpPr>
        <p:spPr/>
        <p:txBody>
          <a:bodyPr/>
          <a:lstStyle>
            <a:lvl1pPr>
              <a:defRPr/>
            </a:lvl1pPr>
          </a:lstStyle>
          <a:p>
            <a:pPr>
              <a:defRPr/>
            </a:pPr>
            <a:fld id="{D5127A15-99E2-4520-ADBA-F03F19349D5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904CF76-B4DB-4E55-A2AF-A774FFD80D1F}" type="datetimeFigureOut">
              <a:rPr lang="fr-FR"/>
              <a:pPr>
                <a:defRPr/>
              </a:pPr>
              <a:t>14/07/2015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3C7A144-D04F-4E33-A2F2-D7124F0FF881}"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0"/>
          <p:cNvSpPr>
            <a:spLocks noGrp="1"/>
          </p:cNvSpPr>
          <p:nvPr>
            <p:ph type="dt" sz="half" idx="10"/>
          </p:nvPr>
        </p:nvSpPr>
        <p:spPr/>
        <p:txBody>
          <a:bodyPr/>
          <a:lstStyle>
            <a:lvl1pPr>
              <a:defRPr/>
            </a:lvl1pPr>
          </a:lstStyle>
          <a:p>
            <a:pPr>
              <a:defRPr/>
            </a:pPr>
            <a:fld id="{ECA1E245-7F5B-4C2E-869D-727340047F09}" type="datetimeFigureOut">
              <a:rPr lang="fr-FR"/>
              <a:pPr>
                <a:defRPr/>
              </a:pPr>
              <a:t>14/07/2015</a:t>
            </a:fld>
            <a:endParaRPr lang="fr-FR"/>
          </a:p>
        </p:txBody>
      </p:sp>
      <p:sp>
        <p:nvSpPr>
          <p:cNvPr id="5" name="Espace réservé du pied de page 17"/>
          <p:cNvSpPr>
            <a:spLocks noGrp="1"/>
          </p:cNvSpPr>
          <p:nvPr>
            <p:ph type="ftr" sz="quarter" idx="11"/>
          </p:nvPr>
        </p:nvSpPr>
        <p:spPr/>
        <p:txBody>
          <a:bodyPr/>
          <a:lstStyle>
            <a:lvl1pPr>
              <a:defRPr/>
            </a:lvl1pPr>
          </a:lstStyle>
          <a:p>
            <a:pPr>
              <a:defRPr/>
            </a:pPr>
            <a:endParaRPr lang="fr-FR"/>
          </a:p>
        </p:txBody>
      </p:sp>
      <p:sp>
        <p:nvSpPr>
          <p:cNvPr id="6" name="Espace réservé du numéro de diapositive 28"/>
          <p:cNvSpPr>
            <a:spLocks noGrp="1"/>
          </p:cNvSpPr>
          <p:nvPr>
            <p:ph type="sldNum" sz="quarter" idx="12"/>
          </p:nvPr>
        </p:nvSpPr>
        <p:spPr/>
        <p:txBody>
          <a:bodyPr/>
          <a:lstStyle>
            <a:lvl1pPr>
              <a:defRPr/>
            </a:lvl1pPr>
          </a:lstStyle>
          <a:p>
            <a:pPr>
              <a:defRPr/>
            </a:pPr>
            <a:fld id="{83A33329-43FC-4B1B-8893-6E73D953C060}"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9725"/>
            <a:ext cx="35433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152900" y="1609725"/>
            <a:ext cx="3543300" cy="4846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0"/>
          <p:cNvSpPr>
            <a:spLocks noGrp="1"/>
          </p:cNvSpPr>
          <p:nvPr>
            <p:ph type="dt" sz="half" idx="10"/>
          </p:nvPr>
        </p:nvSpPr>
        <p:spPr/>
        <p:txBody>
          <a:bodyPr/>
          <a:lstStyle>
            <a:lvl1pPr>
              <a:defRPr/>
            </a:lvl1pPr>
          </a:lstStyle>
          <a:p>
            <a:pPr>
              <a:defRPr/>
            </a:pPr>
            <a:fld id="{F930DCCE-7B7D-4363-B327-E966F70DDE09}" type="datetimeFigureOut">
              <a:rPr lang="fr-FR"/>
              <a:pPr>
                <a:defRPr/>
              </a:pPr>
              <a:t>14/07/2015</a:t>
            </a:fld>
            <a:endParaRPr lang="fr-FR"/>
          </a:p>
        </p:txBody>
      </p:sp>
      <p:sp>
        <p:nvSpPr>
          <p:cNvPr id="6" name="Espace réservé du pied de page 17"/>
          <p:cNvSpPr>
            <a:spLocks noGrp="1"/>
          </p:cNvSpPr>
          <p:nvPr>
            <p:ph type="ftr" sz="quarter" idx="11"/>
          </p:nvPr>
        </p:nvSpPr>
        <p:spPr/>
        <p:txBody>
          <a:bodyPr/>
          <a:lstStyle>
            <a:lvl1pPr>
              <a:defRPr/>
            </a:lvl1pPr>
          </a:lstStyle>
          <a:p>
            <a:pPr>
              <a:defRPr/>
            </a:pPr>
            <a:endParaRPr lang="fr-FR"/>
          </a:p>
        </p:txBody>
      </p:sp>
      <p:sp>
        <p:nvSpPr>
          <p:cNvPr id="7" name="Espace réservé du numéro de diapositive 28"/>
          <p:cNvSpPr>
            <a:spLocks noGrp="1"/>
          </p:cNvSpPr>
          <p:nvPr>
            <p:ph type="sldNum" sz="quarter" idx="12"/>
          </p:nvPr>
        </p:nvSpPr>
        <p:spPr/>
        <p:txBody>
          <a:bodyPr/>
          <a:lstStyle>
            <a:lvl1pPr>
              <a:defRPr/>
            </a:lvl1pPr>
          </a:lstStyle>
          <a:p>
            <a:pPr>
              <a:defRPr/>
            </a:pPr>
            <a:fld id="{19A1C4AD-F17F-49AE-9B04-65D5191F1C88}"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0"/>
          <p:cNvSpPr>
            <a:spLocks noGrp="1"/>
          </p:cNvSpPr>
          <p:nvPr>
            <p:ph type="dt" sz="half" idx="10"/>
          </p:nvPr>
        </p:nvSpPr>
        <p:spPr/>
        <p:txBody>
          <a:bodyPr/>
          <a:lstStyle>
            <a:lvl1pPr>
              <a:defRPr/>
            </a:lvl1pPr>
          </a:lstStyle>
          <a:p>
            <a:pPr>
              <a:defRPr/>
            </a:pPr>
            <a:fld id="{6D3B02FC-5386-4A5E-8B24-FEF15ABF6BC4}" type="datetimeFigureOut">
              <a:rPr lang="fr-FR"/>
              <a:pPr>
                <a:defRPr/>
              </a:pPr>
              <a:t>14/07/2015</a:t>
            </a:fld>
            <a:endParaRPr lang="fr-FR"/>
          </a:p>
        </p:txBody>
      </p:sp>
      <p:sp>
        <p:nvSpPr>
          <p:cNvPr id="8" name="Espace réservé du pied de page 17"/>
          <p:cNvSpPr>
            <a:spLocks noGrp="1"/>
          </p:cNvSpPr>
          <p:nvPr>
            <p:ph type="ftr" sz="quarter" idx="11"/>
          </p:nvPr>
        </p:nvSpPr>
        <p:spPr/>
        <p:txBody>
          <a:bodyPr/>
          <a:lstStyle>
            <a:lvl1pPr>
              <a:defRPr/>
            </a:lvl1pPr>
          </a:lstStyle>
          <a:p>
            <a:pPr>
              <a:defRPr/>
            </a:pPr>
            <a:endParaRPr lang="fr-FR"/>
          </a:p>
        </p:txBody>
      </p:sp>
      <p:sp>
        <p:nvSpPr>
          <p:cNvPr id="9" name="Espace réservé du numéro de diapositive 28"/>
          <p:cNvSpPr>
            <a:spLocks noGrp="1"/>
          </p:cNvSpPr>
          <p:nvPr>
            <p:ph type="sldNum" sz="quarter" idx="12"/>
          </p:nvPr>
        </p:nvSpPr>
        <p:spPr/>
        <p:txBody>
          <a:bodyPr/>
          <a:lstStyle>
            <a:lvl1pPr>
              <a:defRPr/>
            </a:lvl1pPr>
          </a:lstStyle>
          <a:p>
            <a:pPr>
              <a:defRPr/>
            </a:pPr>
            <a:fld id="{1A670F4A-193F-4489-886C-B57A52171FA4}"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0"/>
          <p:cNvSpPr>
            <a:spLocks noGrp="1"/>
          </p:cNvSpPr>
          <p:nvPr>
            <p:ph type="dt" sz="half" idx="10"/>
          </p:nvPr>
        </p:nvSpPr>
        <p:spPr/>
        <p:txBody>
          <a:bodyPr/>
          <a:lstStyle>
            <a:lvl1pPr>
              <a:defRPr/>
            </a:lvl1pPr>
          </a:lstStyle>
          <a:p>
            <a:pPr>
              <a:defRPr/>
            </a:pPr>
            <a:fld id="{14800B57-2721-4C21-B7DE-732B7A9B4822}" type="datetimeFigureOut">
              <a:rPr lang="fr-FR"/>
              <a:pPr>
                <a:defRPr/>
              </a:pPr>
              <a:t>14/07/2015</a:t>
            </a:fld>
            <a:endParaRPr lang="fr-FR"/>
          </a:p>
        </p:txBody>
      </p:sp>
      <p:sp>
        <p:nvSpPr>
          <p:cNvPr id="4" name="Espace réservé du pied de page 17"/>
          <p:cNvSpPr>
            <a:spLocks noGrp="1"/>
          </p:cNvSpPr>
          <p:nvPr>
            <p:ph type="ftr" sz="quarter" idx="11"/>
          </p:nvPr>
        </p:nvSpPr>
        <p:spPr/>
        <p:txBody>
          <a:bodyPr/>
          <a:lstStyle>
            <a:lvl1pPr>
              <a:defRPr/>
            </a:lvl1pPr>
          </a:lstStyle>
          <a:p>
            <a:pPr>
              <a:defRPr/>
            </a:pPr>
            <a:endParaRPr lang="fr-FR"/>
          </a:p>
        </p:txBody>
      </p:sp>
      <p:sp>
        <p:nvSpPr>
          <p:cNvPr id="5" name="Espace réservé du numéro de diapositive 28"/>
          <p:cNvSpPr>
            <a:spLocks noGrp="1"/>
          </p:cNvSpPr>
          <p:nvPr>
            <p:ph type="sldNum" sz="quarter" idx="12"/>
          </p:nvPr>
        </p:nvSpPr>
        <p:spPr/>
        <p:txBody>
          <a:bodyPr/>
          <a:lstStyle>
            <a:lvl1pPr>
              <a:defRPr/>
            </a:lvl1pPr>
          </a:lstStyle>
          <a:p>
            <a:pPr>
              <a:defRPr/>
            </a:pPr>
            <a:fld id="{B8C92640-7B61-4C88-9D26-25AFD3E7BEF5}"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0"/>
          <p:cNvSpPr>
            <a:spLocks noGrp="1"/>
          </p:cNvSpPr>
          <p:nvPr>
            <p:ph type="dt" sz="half" idx="10"/>
          </p:nvPr>
        </p:nvSpPr>
        <p:spPr/>
        <p:txBody>
          <a:bodyPr/>
          <a:lstStyle>
            <a:lvl1pPr>
              <a:defRPr/>
            </a:lvl1pPr>
          </a:lstStyle>
          <a:p>
            <a:pPr>
              <a:defRPr/>
            </a:pPr>
            <a:fld id="{4CC27EE1-319C-467B-921F-BB18B369B706}" type="datetimeFigureOut">
              <a:rPr lang="fr-FR"/>
              <a:pPr>
                <a:defRPr/>
              </a:pPr>
              <a:t>14/07/2015</a:t>
            </a:fld>
            <a:endParaRPr lang="fr-FR"/>
          </a:p>
        </p:txBody>
      </p:sp>
      <p:sp>
        <p:nvSpPr>
          <p:cNvPr id="3" name="Espace réservé du pied de page 17"/>
          <p:cNvSpPr>
            <a:spLocks noGrp="1"/>
          </p:cNvSpPr>
          <p:nvPr>
            <p:ph type="ftr" sz="quarter" idx="11"/>
          </p:nvPr>
        </p:nvSpPr>
        <p:spPr/>
        <p:txBody>
          <a:bodyPr/>
          <a:lstStyle>
            <a:lvl1pPr>
              <a:defRPr/>
            </a:lvl1pPr>
          </a:lstStyle>
          <a:p>
            <a:pPr>
              <a:defRPr/>
            </a:pPr>
            <a:endParaRPr lang="fr-FR"/>
          </a:p>
        </p:txBody>
      </p:sp>
      <p:sp>
        <p:nvSpPr>
          <p:cNvPr id="4" name="Espace réservé du numéro de diapositive 28"/>
          <p:cNvSpPr>
            <a:spLocks noGrp="1"/>
          </p:cNvSpPr>
          <p:nvPr>
            <p:ph type="sldNum" sz="quarter" idx="12"/>
          </p:nvPr>
        </p:nvSpPr>
        <p:spPr/>
        <p:txBody>
          <a:bodyPr/>
          <a:lstStyle>
            <a:lvl1pPr>
              <a:defRPr/>
            </a:lvl1pPr>
          </a:lstStyle>
          <a:p>
            <a:pPr>
              <a:defRPr/>
            </a:pPr>
            <a:fld id="{796FB986-B013-4ABE-ABFB-F250518B117D}"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0"/>
          <p:cNvSpPr>
            <a:spLocks noGrp="1"/>
          </p:cNvSpPr>
          <p:nvPr>
            <p:ph type="dt" sz="half" idx="10"/>
          </p:nvPr>
        </p:nvSpPr>
        <p:spPr/>
        <p:txBody>
          <a:bodyPr/>
          <a:lstStyle>
            <a:lvl1pPr>
              <a:defRPr/>
            </a:lvl1pPr>
          </a:lstStyle>
          <a:p>
            <a:pPr>
              <a:defRPr/>
            </a:pPr>
            <a:fld id="{87BE8CF1-10EA-4348-9310-1F4D9A061332}" type="datetimeFigureOut">
              <a:rPr lang="fr-FR"/>
              <a:pPr>
                <a:defRPr/>
              </a:pPr>
              <a:t>14/07/2015</a:t>
            </a:fld>
            <a:endParaRPr lang="fr-FR"/>
          </a:p>
        </p:txBody>
      </p:sp>
      <p:sp>
        <p:nvSpPr>
          <p:cNvPr id="6" name="Espace réservé du pied de page 17"/>
          <p:cNvSpPr>
            <a:spLocks noGrp="1"/>
          </p:cNvSpPr>
          <p:nvPr>
            <p:ph type="ftr" sz="quarter" idx="11"/>
          </p:nvPr>
        </p:nvSpPr>
        <p:spPr/>
        <p:txBody>
          <a:bodyPr/>
          <a:lstStyle>
            <a:lvl1pPr>
              <a:defRPr/>
            </a:lvl1pPr>
          </a:lstStyle>
          <a:p>
            <a:pPr>
              <a:defRPr/>
            </a:pPr>
            <a:endParaRPr lang="fr-FR"/>
          </a:p>
        </p:txBody>
      </p:sp>
      <p:sp>
        <p:nvSpPr>
          <p:cNvPr id="7" name="Espace réservé du numéro de diapositive 28"/>
          <p:cNvSpPr>
            <a:spLocks noGrp="1"/>
          </p:cNvSpPr>
          <p:nvPr>
            <p:ph type="sldNum" sz="quarter" idx="12"/>
          </p:nvPr>
        </p:nvSpPr>
        <p:spPr/>
        <p:txBody>
          <a:bodyPr/>
          <a:lstStyle>
            <a:lvl1pPr>
              <a:defRPr/>
            </a:lvl1pPr>
          </a:lstStyle>
          <a:p>
            <a:pPr>
              <a:defRPr/>
            </a:pPr>
            <a:fld id="{BD129EE4-7568-4E85-A787-3D7AA7536159}"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0"/>
          <p:cNvSpPr>
            <a:spLocks noGrp="1"/>
          </p:cNvSpPr>
          <p:nvPr>
            <p:ph type="dt" sz="half" idx="10"/>
          </p:nvPr>
        </p:nvSpPr>
        <p:spPr/>
        <p:txBody>
          <a:bodyPr/>
          <a:lstStyle>
            <a:lvl1pPr>
              <a:defRPr/>
            </a:lvl1pPr>
          </a:lstStyle>
          <a:p>
            <a:pPr>
              <a:defRPr/>
            </a:pPr>
            <a:fld id="{9CF211A1-42A0-4CB5-9059-554AE6D51376}" type="datetimeFigureOut">
              <a:rPr lang="fr-FR"/>
              <a:pPr>
                <a:defRPr/>
              </a:pPr>
              <a:t>14/07/2015</a:t>
            </a:fld>
            <a:endParaRPr lang="fr-FR"/>
          </a:p>
        </p:txBody>
      </p:sp>
      <p:sp>
        <p:nvSpPr>
          <p:cNvPr id="6" name="Espace réservé du pied de page 17"/>
          <p:cNvSpPr>
            <a:spLocks noGrp="1"/>
          </p:cNvSpPr>
          <p:nvPr>
            <p:ph type="ftr" sz="quarter" idx="11"/>
          </p:nvPr>
        </p:nvSpPr>
        <p:spPr/>
        <p:txBody>
          <a:bodyPr/>
          <a:lstStyle>
            <a:lvl1pPr>
              <a:defRPr/>
            </a:lvl1pPr>
          </a:lstStyle>
          <a:p>
            <a:pPr>
              <a:defRPr/>
            </a:pPr>
            <a:endParaRPr lang="fr-FR"/>
          </a:p>
        </p:txBody>
      </p:sp>
      <p:sp>
        <p:nvSpPr>
          <p:cNvPr id="7" name="Espace réservé du numéro de diapositive 28"/>
          <p:cNvSpPr>
            <a:spLocks noGrp="1"/>
          </p:cNvSpPr>
          <p:nvPr>
            <p:ph type="sldNum" sz="quarter" idx="12"/>
          </p:nvPr>
        </p:nvSpPr>
        <p:spPr/>
        <p:txBody>
          <a:bodyPr/>
          <a:lstStyle>
            <a:lvl1pPr>
              <a:defRPr/>
            </a:lvl1pPr>
          </a:lstStyle>
          <a:p>
            <a:pPr>
              <a:defRPr/>
            </a:pPr>
            <a:fld id="{77C29F1C-2B4D-41F0-844A-65BE01E1456E}"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0"/>
          <p:cNvSpPr>
            <a:spLocks noGrp="1"/>
          </p:cNvSpPr>
          <p:nvPr>
            <p:ph type="dt" sz="half" idx="10"/>
          </p:nvPr>
        </p:nvSpPr>
        <p:spPr/>
        <p:txBody>
          <a:bodyPr/>
          <a:lstStyle>
            <a:lvl1pPr>
              <a:defRPr/>
            </a:lvl1pPr>
          </a:lstStyle>
          <a:p>
            <a:pPr>
              <a:defRPr/>
            </a:pPr>
            <a:fld id="{8215EC50-6E81-47DE-8131-AD06F9E93E09}" type="datetimeFigureOut">
              <a:rPr lang="fr-FR"/>
              <a:pPr>
                <a:defRPr/>
              </a:pPr>
              <a:t>14/07/2015</a:t>
            </a:fld>
            <a:endParaRPr lang="fr-FR"/>
          </a:p>
        </p:txBody>
      </p:sp>
      <p:sp>
        <p:nvSpPr>
          <p:cNvPr id="5" name="Espace réservé du pied de page 17"/>
          <p:cNvSpPr>
            <a:spLocks noGrp="1"/>
          </p:cNvSpPr>
          <p:nvPr>
            <p:ph type="ftr" sz="quarter" idx="11"/>
          </p:nvPr>
        </p:nvSpPr>
        <p:spPr/>
        <p:txBody>
          <a:bodyPr/>
          <a:lstStyle>
            <a:lvl1pPr>
              <a:defRPr/>
            </a:lvl1pPr>
          </a:lstStyle>
          <a:p>
            <a:pPr>
              <a:defRPr/>
            </a:pPr>
            <a:endParaRPr lang="fr-FR"/>
          </a:p>
        </p:txBody>
      </p:sp>
      <p:sp>
        <p:nvSpPr>
          <p:cNvPr id="6" name="Espace réservé du numéro de diapositive 28"/>
          <p:cNvSpPr>
            <a:spLocks noGrp="1"/>
          </p:cNvSpPr>
          <p:nvPr>
            <p:ph type="sldNum" sz="quarter" idx="12"/>
          </p:nvPr>
        </p:nvSpPr>
        <p:spPr/>
        <p:txBody>
          <a:bodyPr/>
          <a:lstStyle>
            <a:lvl1pPr>
              <a:defRPr/>
            </a:lvl1pPr>
          </a:lstStyle>
          <a:p>
            <a:pPr>
              <a:defRPr/>
            </a:pPr>
            <a:fld id="{7B65A0AA-41BD-4A1A-88D5-1D23EB9D0F0A}"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886450" y="320675"/>
            <a:ext cx="1809750" cy="61356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320675"/>
            <a:ext cx="5276850" cy="61356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0"/>
          <p:cNvSpPr>
            <a:spLocks noGrp="1"/>
          </p:cNvSpPr>
          <p:nvPr>
            <p:ph type="dt" sz="half" idx="10"/>
          </p:nvPr>
        </p:nvSpPr>
        <p:spPr/>
        <p:txBody>
          <a:bodyPr/>
          <a:lstStyle>
            <a:lvl1pPr>
              <a:defRPr/>
            </a:lvl1pPr>
          </a:lstStyle>
          <a:p>
            <a:pPr>
              <a:defRPr/>
            </a:pPr>
            <a:fld id="{F85B5F6A-ACD5-4D4B-A37A-DF2FB924E448}" type="datetimeFigureOut">
              <a:rPr lang="fr-FR"/>
              <a:pPr>
                <a:defRPr/>
              </a:pPr>
              <a:t>14/07/2015</a:t>
            </a:fld>
            <a:endParaRPr lang="fr-FR"/>
          </a:p>
        </p:txBody>
      </p:sp>
      <p:sp>
        <p:nvSpPr>
          <p:cNvPr id="5" name="Espace réservé du pied de page 17"/>
          <p:cNvSpPr>
            <a:spLocks noGrp="1"/>
          </p:cNvSpPr>
          <p:nvPr>
            <p:ph type="ftr" sz="quarter" idx="11"/>
          </p:nvPr>
        </p:nvSpPr>
        <p:spPr/>
        <p:txBody>
          <a:bodyPr/>
          <a:lstStyle>
            <a:lvl1pPr>
              <a:defRPr/>
            </a:lvl1pPr>
          </a:lstStyle>
          <a:p>
            <a:pPr>
              <a:defRPr/>
            </a:pPr>
            <a:endParaRPr lang="fr-FR"/>
          </a:p>
        </p:txBody>
      </p:sp>
      <p:sp>
        <p:nvSpPr>
          <p:cNvPr id="6" name="Espace réservé du numéro de diapositive 28"/>
          <p:cNvSpPr>
            <a:spLocks noGrp="1"/>
          </p:cNvSpPr>
          <p:nvPr>
            <p:ph type="sldNum" sz="quarter" idx="12"/>
          </p:nvPr>
        </p:nvSpPr>
        <p:spPr/>
        <p:txBody>
          <a:bodyPr/>
          <a:lstStyle>
            <a:lvl1pPr>
              <a:defRPr/>
            </a:lvl1pPr>
          </a:lstStyle>
          <a:p>
            <a:pPr>
              <a:defRPr/>
            </a:pPr>
            <a:fld id="{812EC0FA-CBE9-48BC-8AEB-1F7BEAA809D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A66B5CA-B3C9-4906-8CC1-0BCEFEDECC2B}" type="datetimeFigureOut">
              <a:rPr lang="fr-FR"/>
              <a:pPr>
                <a:defRPr/>
              </a:pPr>
              <a:t>14/07/2015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22A62C-CCB3-47CF-9CFD-F0040E512B5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798868C-7654-4D5E-9012-901BB6183679}" type="datetimeFigureOut">
              <a:rPr lang="fr-FR"/>
              <a:pPr>
                <a:defRPr/>
              </a:pPr>
              <a:t>14/07/2015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7F02A4B-F3B8-4451-BE12-9597ED9C8C9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0666391-FF94-4661-89A9-035197534A1B}" type="datetimeFigureOut">
              <a:rPr lang="fr-FR"/>
              <a:pPr>
                <a:defRPr/>
              </a:pPr>
              <a:t>14/07/2015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EA016F5-56CF-45EA-BD56-80297A9B1AE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10AD8D8-E888-43F3-94BB-7B70426ABFA3}" type="datetimeFigureOut">
              <a:rPr lang="fr-FR"/>
              <a:pPr>
                <a:defRPr/>
              </a:pPr>
              <a:t>14/07/2015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C1EF697-C58A-4D60-B921-267BDDE1B0D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A59FA81-5AEC-4D5A-8DEE-6CA4D559E1A2}" type="datetimeFigureOut">
              <a:rPr lang="fr-FR"/>
              <a:pPr>
                <a:defRPr/>
              </a:pPr>
              <a:t>14/07/2015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4CEABC0-C5DA-4830-A538-7B259988E41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10349DB-5B31-4636-B51A-279FE8F3F03B}" type="datetimeFigureOut">
              <a:rPr lang="fr-FR"/>
              <a:pPr>
                <a:defRPr/>
              </a:pPr>
              <a:t>14/07/2015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73FCC3B-205B-4BDB-AB3D-49188BF6A13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1768D9-F46C-494D-BA4F-63B90A0C8914}" type="datetimeFigureOut">
              <a:rPr lang="fr-FR"/>
              <a:pPr>
                <a:defRPr/>
              </a:pPr>
              <a:t>14/07/2015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4507255-3D00-4F1C-AD1C-A301DCB3C59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et modifiez le titre</a:t>
            </a:r>
          </a:p>
        </p:txBody>
      </p:sp>
      <p:sp>
        <p:nvSpPr>
          <p:cNvPr id="13315"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mn-lt"/>
              </a:defRPr>
            </a:lvl1pPr>
          </a:lstStyle>
          <a:p>
            <a:pPr>
              <a:defRPr/>
            </a:pPr>
            <a:fld id="{479330A2-BE5C-4BAE-BC4A-F92402BFE136}" type="slidenum">
              <a:rPr lang="en-US"/>
              <a:pPr>
                <a:defRPr/>
              </a:pPr>
              <a:t>‹N›</a:t>
            </a:fld>
            <a:endParaRPr lang="en-US"/>
          </a:p>
        </p:txBody>
      </p:sp>
      <p:pic>
        <p:nvPicPr>
          <p:cNvPr id="13317" name="Picture 6" descr="HomeButton.png">
            <a:hlinkClick r:id="" action="ppaction://hlinkshowjump?jump=firstslide"/>
          </p:cNvPr>
          <p:cNvPicPr>
            <a:picLocks noChangeAspect="1"/>
          </p:cNvPicPr>
          <p:nvPr/>
        </p:nvPicPr>
        <p:blipFill>
          <a:blip r:embed="rId18"/>
          <a:srcRect/>
          <a:stretch>
            <a:fillRect/>
          </a:stretch>
        </p:blipFill>
        <p:spPr bwMode="auto">
          <a:xfrm>
            <a:off x="552450" y="525463"/>
            <a:ext cx="457200" cy="352425"/>
          </a:xfrm>
          <a:prstGeom prst="rect">
            <a:avLst/>
          </a:prstGeom>
          <a:noFill/>
          <a:ln w="9525">
            <a:noFill/>
            <a:miter lim="800000"/>
            <a:headEnd/>
            <a:tailEnd/>
          </a:ln>
        </p:spPr>
      </p:pic>
      <p:pic>
        <p:nvPicPr>
          <p:cNvPr id="13318" name="Picture 9" descr="DirectionalButtons-Full.png"/>
          <p:cNvPicPr>
            <a:picLocks noChangeAspect="1"/>
          </p:cNvPicPr>
          <p:nvPr/>
        </p:nvPicPr>
        <p:blipFill>
          <a:blip r:embed="rId19"/>
          <a:srcRect/>
          <a:stretch>
            <a:fillRect/>
          </a:stretch>
        </p:blipFill>
        <p:spPr bwMode="auto">
          <a:xfrm>
            <a:off x="7826375" y="525463"/>
            <a:ext cx="752475" cy="352425"/>
          </a:xfrm>
          <a:prstGeom prst="rect">
            <a:avLst/>
          </a:prstGeom>
          <a:noFill/>
          <a:ln w="9525">
            <a:noFill/>
            <a:miter lim="800000"/>
            <a:headEnd/>
            <a:tailEnd/>
          </a:ln>
        </p:spPr>
      </p:pic>
      <p:pic>
        <p:nvPicPr>
          <p:cNvPr id="13319" name="Picture 2"/>
          <p:cNvPicPr>
            <a:picLocks noChangeAspect="1" noChangeArrowheads="1"/>
          </p:cNvPicPr>
          <p:nvPr userDrawn="1"/>
        </p:nvPicPr>
        <p:blipFill>
          <a:blip r:embed="rId20"/>
          <a:srcRect/>
          <a:stretch>
            <a:fillRect/>
          </a:stretch>
        </p:blipFill>
        <p:spPr bwMode="auto">
          <a:xfrm>
            <a:off x="3692525" y="539750"/>
            <a:ext cx="1762125"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pitchFamily="34" charset="0"/>
        </a:defRPr>
      </a:lvl2pPr>
      <a:lvl3pPr algn="l" rtl="0" eaLnBrk="0" fontAlgn="base" hangingPunct="0">
        <a:spcBef>
          <a:spcPct val="0"/>
        </a:spcBef>
        <a:spcAft>
          <a:spcPct val="0"/>
        </a:spcAft>
        <a:defRPr sz="3600">
          <a:solidFill>
            <a:schemeClr val="bg1"/>
          </a:solidFill>
          <a:latin typeface="Calibri" pitchFamily="34" charset="0"/>
        </a:defRPr>
      </a:lvl3pPr>
      <a:lvl4pPr algn="l" rtl="0" eaLnBrk="0" fontAlgn="base" hangingPunct="0">
        <a:spcBef>
          <a:spcPct val="0"/>
        </a:spcBef>
        <a:spcAft>
          <a:spcPct val="0"/>
        </a:spcAft>
        <a:defRPr sz="3600">
          <a:solidFill>
            <a:schemeClr val="bg1"/>
          </a:solidFill>
          <a:latin typeface="Calibri" pitchFamily="34" charset="0"/>
        </a:defRPr>
      </a:lvl4pPr>
      <a:lvl5pPr algn="l" rtl="0" eaLnBrk="0" fontAlgn="base" hangingPunct="0">
        <a:spcBef>
          <a:spcPct val="0"/>
        </a:spcBef>
        <a:spcAft>
          <a:spcPct val="0"/>
        </a:spcAft>
        <a:defRPr sz="3600">
          <a:solidFill>
            <a:schemeClr val="bg1"/>
          </a:solidFill>
          <a:latin typeface="Calibri" pitchFamily="34" charset="0"/>
        </a:defRPr>
      </a:lvl5pPr>
      <a:lvl6pPr marL="457200" algn="l" rtl="0" fontAlgn="base">
        <a:spcBef>
          <a:spcPct val="0"/>
        </a:spcBef>
        <a:spcAft>
          <a:spcPct val="0"/>
        </a:spcAft>
        <a:defRPr sz="3600">
          <a:solidFill>
            <a:schemeClr val="bg1"/>
          </a:solidFill>
          <a:latin typeface="Calibri" pitchFamily="34" charset="0"/>
        </a:defRPr>
      </a:lvl6pPr>
      <a:lvl7pPr marL="914400" algn="l" rtl="0" fontAlgn="base">
        <a:spcBef>
          <a:spcPct val="0"/>
        </a:spcBef>
        <a:spcAft>
          <a:spcPct val="0"/>
        </a:spcAft>
        <a:defRPr sz="3600">
          <a:solidFill>
            <a:schemeClr val="bg1"/>
          </a:solidFill>
          <a:latin typeface="Calibri" pitchFamily="34" charset="0"/>
        </a:defRPr>
      </a:lvl7pPr>
      <a:lvl8pPr marL="1371600" algn="l" rtl="0" fontAlgn="base">
        <a:spcBef>
          <a:spcPct val="0"/>
        </a:spcBef>
        <a:spcAft>
          <a:spcPct val="0"/>
        </a:spcAft>
        <a:defRPr sz="3600">
          <a:solidFill>
            <a:schemeClr val="bg1"/>
          </a:solidFill>
          <a:latin typeface="Calibri" pitchFamily="34" charset="0"/>
        </a:defRPr>
      </a:lvl8pPr>
      <a:lvl9pPr marL="1828800" algn="l" rtl="0" fontAlgn="base">
        <a:spcBef>
          <a:spcPct val="0"/>
        </a:spcBef>
        <a:spcAft>
          <a:spcPct val="0"/>
        </a:spcAft>
        <a:defRPr sz="3600">
          <a:solidFill>
            <a:schemeClr val="bg1"/>
          </a:solidFill>
          <a:latin typeface="Calibri" pitchFamily="34" charset="0"/>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kern="12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kern="1200">
          <a:solidFill>
            <a:srgbClr val="404040"/>
          </a:solidFill>
          <a:latin typeface="+mn-lt"/>
          <a:ea typeface="+mn-ea"/>
          <a:cs typeface="+mn-cs"/>
        </a:defRPr>
      </a:lvl2pPr>
      <a:lvl3pPr marL="685800" indent="-228600" algn="l" rtl="0" eaLnBrk="0" fontAlgn="base" hangingPunct="0">
        <a:spcBef>
          <a:spcPts val="600"/>
        </a:spcBef>
        <a:spcAft>
          <a:spcPct val="0"/>
        </a:spcAft>
        <a:buClr>
          <a:srgbClr val="7F7F7F"/>
        </a:buClr>
        <a:buSzPct val="70000"/>
        <a:buFont typeface="Wingdings" pitchFamily="2" charset="2"/>
        <a:buChar char="l"/>
        <a:defRPr kern="1200">
          <a:solidFill>
            <a:srgbClr val="404040"/>
          </a:solidFill>
          <a:latin typeface="+mn-lt"/>
          <a:ea typeface="+mn-ea"/>
          <a:cs typeface="+mn-cs"/>
        </a:defRPr>
      </a:lvl3pPr>
      <a:lvl4pPr marL="914400" indent="-228600" algn="l" rtl="0" eaLnBrk="0" fontAlgn="base" hangingPunct="0">
        <a:spcBef>
          <a:spcPts val="600"/>
        </a:spcBef>
        <a:spcAft>
          <a:spcPct val="0"/>
        </a:spcAft>
        <a:buClr>
          <a:srgbClr val="262626"/>
        </a:buClr>
        <a:buSzPct val="70000"/>
        <a:buFont typeface="Wingdings" pitchFamily="2" charset="2"/>
        <a:buChar char="l"/>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kern="1200">
          <a:solidFill>
            <a:srgbClr val="404040"/>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 name="Connecteur droit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defTabSz="457200" fontAlgn="auto">
              <a:spcBef>
                <a:spcPts val="0"/>
              </a:spcBef>
              <a:spcAft>
                <a:spcPts val="0"/>
              </a:spcAft>
              <a:defRPr/>
            </a:pPr>
            <a:endParaRPr lang="en-US">
              <a:latin typeface="+mn-lt"/>
            </a:endParaRPr>
          </a:p>
        </p:txBody>
      </p:sp>
      <p:sp>
        <p:nvSpPr>
          <p:cNvPr id="30726" name="Espace réservé du titre 2"/>
          <p:cNvSpPr>
            <a:spLocks noGrp="1"/>
          </p:cNvSpPr>
          <p:nvPr>
            <p:ph type="title"/>
          </p:nvPr>
        </p:nvSpPr>
        <p:spPr bwMode="auto">
          <a:xfrm>
            <a:off x="457200" y="320675"/>
            <a:ext cx="7239000" cy="114300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fr-FR" smtClean="0"/>
              <a:t>Cliquez et modifiez le titre</a:t>
            </a:r>
            <a:endParaRPr lang="en-US" smtClean="0"/>
          </a:p>
        </p:txBody>
      </p:sp>
      <p:sp>
        <p:nvSpPr>
          <p:cNvPr id="30727" name="Espace réservé du texte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30"/>
          <p:cNvSpPr>
            <a:spLocks noGrp="1"/>
          </p:cNvSpPr>
          <p:nvPr>
            <p:ph type="dt" sz="half" idx="2"/>
          </p:nvPr>
        </p:nvSpPr>
        <p:spPr>
          <a:xfrm>
            <a:off x="5870575" y="6557963"/>
            <a:ext cx="2003425" cy="227012"/>
          </a:xfrm>
          <a:prstGeom prst="rect">
            <a:avLst/>
          </a:prstGeom>
        </p:spPr>
        <p:txBody>
          <a:bodyPr vert="horz" wrap="square" lIns="91440" tIns="0" rIns="91440" bIns="0" numCol="1" anchor="b" anchorCtr="0" compatLnSpc="1">
            <a:prstTxWarp prst="textNoShape">
              <a:avLst/>
            </a:prstTxWarp>
          </a:bodyPr>
          <a:lstStyle>
            <a:lvl1pPr>
              <a:defRPr sz="1000">
                <a:solidFill>
                  <a:srgbClr val="FFFFFF"/>
                </a:solidFill>
                <a:latin typeface="+mn-lt"/>
                <a:ea typeface="+mn-ea"/>
              </a:defRPr>
            </a:lvl1pPr>
          </a:lstStyle>
          <a:p>
            <a:pPr>
              <a:defRPr/>
            </a:pPr>
            <a:fld id="{7B3A3C88-65F1-48DB-A719-5958701F202F}" type="datetimeFigureOut">
              <a:rPr lang="fr-FR"/>
              <a:pPr>
                <a:defRPr/>
              </a:pPr>
              <a:t>14/07/2015</a:t>
            </a:fld>
            <a:endParaRPr lang="fr-FR"/>
          </a:p>
        </p:txBody>
      </p:sp>
      <p:sp>
        <p:nvSpPr>
          <p:cNvPr id="12" name="Espace réservé du pied de page 17"/>
          <p:cNvSpPr>
            <a:spLocks noGrp="1"/>
          </p:cNvSpPr>
          <p:nvPr>
            <p:ph type="ftr" sz="quarter" idx="3"/>
          </p:nvPr>
        </p:nvSpPr>
        <p:spPr>
          <a:xfrm>
            <a:off x="2819400" y="6557963"/>
            <a:ext cx="2927350" cy="228600"/>
          </a:xfrm>
          <a:prstGeom prst="rect">
            <a:avLst/>
          </a:prstGeom>
        </p:spPr>
        <p:txBody>
          <a:bodyPr vert="horz" wrap="square" lIns="91440" tIns="0" rIns="91440" bIns="0" numCol="1" anchor="b" anchorCtr="0" compatLnSpc="1">
            <a:prstTxWarp prst="textNoShape">
              <a:avLst/>
            </a:prstTxWarp>
          </a:bodyPr>
          <a:lstStyle>
            <a:lvl1pPr algn="r">
              <a:defRPr sz="1000">
                <a:solidFill>
                  <a:srgbClr val="FFFFFF"/>
                </a:solidFill>
                <a:latin typeface="+mn-lt"/>
                <a:ea typeface="+mn-ea"/>
              </a:defRPr>
            </a:lvl1pPr>
          </a:lstStyle>
          <a:p>
            <a:pPr>
              <a:defRPr/>
            </a:pPr>
            <a:endParaRPr lang="fr-FR"/>
          </a:p>
        </p:txBody>
      </p:sp>
      <p:sp>
        <p:nvSpPr>
          <p:cNvPr id="13" name="Espace réservé du numéro de diapositive 28"/>
          <p:cNvSpPr>
            <a:spLocks noGrp="1"/>
          </p:cNvSpPr>
          <p:nvPr>
            <p:ph type="sldNum" sz="quarter" idx="4"/>
          </p:nvPr>
        </p:nvSpPr>
        <p:spPr>
          <a:xfrm>
            <a:off x="7880350"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rgbClr val="FFFFFF"/>
                </a:solidFill>
                <a:latin typeface="+mn-lt"/>
                <a:ea typeface="+mn-ea"/>
              </a:defRPr>
            </a:lvl1pPr>
          </a:lstStyle>
          <a:p>
            <a:pPr>
              <a:defRPr/>
            </a:pPr>
            <a:fld id="{69BA1CC8-4B0E-49EF-84A7-402818E5C6F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Lst>
  <p:txStyles>
    <p:titleStyle>
      <a:lvl1pPr algn="l" rtl="0" eaLnBrk="0" fontAlgn="base" hangingPunct="0">
        <a:spcBef>
          <a:spcPct val="0"/>
        </a:spcBef>
        <a:spcAft>
          <a:spcPct val="0"/>
        </a:spcAft>
        <a:defRPr sz="3800" b="1">
          <a:solidFill>
            <a:schemeClr val="tx1"/>
          </a:solidFill>
          <a:latin typeface="+mj-lt"/>
          <a:ea typeface="ＭＳ Ｐゴシック" pitchFamily="34" charset="-128"/>
          <a:cs typeface="+mj-cs"/>
        </a:defRPr>
      </a:lvl1pPr>
      <a:lvl2pPr algn="l" rtl="0" eaLnBrk="0" fontAlgn="base" hangingPunct="0">
        <a:spcBef>
          <a:spcPct val="0"/>
        </a:spcBef>
        <a:spcAft>
          <a:spcPct val="0"/>
        </a:spcAft>
        <a:defRPr sz="3800" b="1">
          <a:solidFill>
            <a:schemeClr val="tx1"/>
          </a:solidFill>
          <a:latin typeface="Trebuchet MS" pitchFamily="34" charset="0"/>
          <a:ea typeface="ＭＳ Ｐゴシック" pitchFamily="34" charset="-128"/>
        </a:defRPr>
      </a:lvl2pPr>
      <a:lvl3pPr algn="l" rtl="0" eaLnBrk="0" fontAlgn="base" hangingPunct="0">
        <a:spcBef>
          <a:spcPct val="0"/>
        </a:spcBef>
        <a:spcAft>
          <a:spcPct val="0"/>
        </a:spcAft>
        <a:defRPr sz="3800" b="1">
          <a:solidFill>
            <a:schemeClr val="tx1"/>
          </a:solidFill>
          <a:latin typeface="Trebuchet MS" pitchFamily="34" charset="0"/>
          <a:ea typeface="ＭＳ Ｐゴシック" pitchFamily="34" charset="-128"/>
        </a:defRPr>
      </a:lvl3pPr>
      <a:lvl4pPr algn="l" rtl="0" eaLnBrk="0" fontAlgn="base" hangingPunct="0">
        <a:spcBef>
          <a:spcPct val="0"/>
        </a:spcBef>
        <a:spcAft>
          <a:spcPct val="0"/>
        </a:spcAft>
        <a:defRPr sz="3800" b="1">
          <a:solidFill>
            <a:schemeClr val="tx1"/>
          </a:solidFill>
          <a:latin typeface="Trebuchet MS" pitchFamily="34" charset="0"/>
          <a:ea typeface="ＭＳ Ｐゴシック" pitchFamily="34" charset="-128"/>
        </a:defRPr>
      </a:lvl4pPr>
      <a:lvl5pPr algn="l" rtl="0" eaLnBrk="0" fontAlgn="base" hangingPunct="0">
        <a:spcBef>
          <a:spcPct val="0"/>
        </a:spcBef>
        <a:spcAft>
          <a:spcPct val="0"/>
        </a:spcAft>
        <a:defRPr sz="3800" b="1">
          <a:solidFill>
            <a:schemeClr val="tx1"/>
          </a:solidFill>
          <a:latin typeface="Trebuchet MS" pitchFamily="34" charset="0"/>
          <a:ea typeface="ＭＳ Ｐゴシック" pitchFamily="34" charset="-128"/>
        </a:defRPr>
      </a:lvl5pPr>
      <a:lvl6pPr marL="457200" algn="l" rtl="0" fontAlgn="base">
        <a:spcBef>
          <a:spcPct val="0"/>
        </a:spcBef>
        <a:spcAft>
          <a:spcPct val="0"/>
        </a:spcAft>
        <a:defRPr sz="3800" b="1">
          <a:solidFill>
            <a:schemeClr val="tx1"/>
          </a:solidFill>
          <a:latin typeface="Trebuchet MS" pitchFamily="34" charset="0"/>
          <a:ea typeface="MS PGothic" pitchFamily="34" charset="-128"/>
        </a:defRPr>
      </a:lvl6pPr>
      <a:lvl7pPr marL="914400" algn="l" rtl="0" fontAlgn="base">
        <a:spcBef>
          <a:spcPct val="0"/>
        </a:spcBef>
        <a:spcAft>
          <a:spcPct val="0"/>
        </a:spcAft>
        <a:defRPr sz="3800" b="1">
          <a:solidFill>
            <a:schemeClr val="tx1"/>
          </a:solidFill>
          <a:latin typeface="Trebuchet MS" pitchFamily="34" charset="0"/>
          <a:ea typeface="MS PGothic" pitchFamily="34" charset="-128"/>
        </a:defRPr>
      </a:lvl7pPr>
      <a:lvl8pPr marL="1371600" algn="l" rtl="0" fontAlgn="base">
        <a:spcBef>
          <a:spcPct val="0"/>
        </a:spcBef>
        <a:spcAft>
          <a:spcPct val="0"/>
        </a:spcAft>
        <a:defRPr sz="3800" b="1">
          <a:solidFill>
            <a:schemeClr val="tx1"/>
          </a:solidFill>
          <a:latin typeface="Trebuchet MS" pitchFamily="34" charset="0"/>
          <a:ea typeface="MS PGothic" pitchFamily="34" charset="-128"/>
        </a:defRPr>
      </a:lvl8pPr>
      <a:lvl9pPr marL="1828800" algn="l" rtl="0" fontAlgn="base">
        <a:spcBef>
          <a:spcPct val="0"/>
        </a:spcBef>
        <a:spcAft>
          <a:spcPct val="0"/>
        </a:spcAft>
        <a:defRPr sz="3800" b="1">
          <a:solidFill>
            <a:schemeClr val="tx1"/>
          </a:solidFill>
          <a:latin typeface="Trebuchet MS" pitchFamily="34" charset="0"/>
          <a:ea typeface="MS PGothic" pitchFamily="34" charset="-128"/>
        </a:defRPr>
      </a:lvl9pPr>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a:solidFill>
            <a:schemeClr val="tx1"/>
          </a:solidFill>
          <a:latin typeface="+mn-lt"/>
          <a:ea typeface="ＭＳ Ｐゴシック" pitchFamily="34" charset="-128"/>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a:solidFill>
            <a:srgbClr val="6C6C6C"/>
          </a:solidFill>
          <a:latin typeface="+mn-lt"/>
          <a:ea typeface="ＭＳ Ｐゴシック" pitchFamily="34" charset="-128"/>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a:solidFill>
            <a:schemeClr val="tx1"/>
          </a:solidFill>
          <a:latin typeface="+mn-lt"/>
          <a:ea typeface="ＭＳ Ｐゴシック" pitchFamily="34" charset="-128"/>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a:solidFill>
            <a:srgbClr val="6C6C6C"/>
          </a:solidFill>
          <a:latin typeface="+mn-lt"/>
          <a:ea typeface="ＭＳ Ｐゴシック" pitchFamily="34" charset="-128"/>
        </a:defRPr>
      </a:lvl4pPr>
      <a:lvl5pPr marL="1279525" indent="-228600" algn="l" rtl="0" eaLnBrk="0" fontAlgn="base" hangingPunct="0">
        <a:spcBef>
          <a:spcPts val="400"/>
        </a:spcBef>
        <a:spcAft>
          <a:spcPct val="0"/>
        </a:spcAft>
        <a:buClr>
          <a:srgbClr val="F9B639"/>
        </a:buClr>
        <a:buSzPct val="70000"/>
        <a:buFont typeface="Wingdings" pitchFamily="2" charset="2"/>
        <a:buChar char=""/>
        <a:defRPr>
          <a:solidFill>
            <a:schemeClr val="tx1"/>
          </a:solidFill>
          <a:latin typeface="+mn-lt"/>
          <a:ea typeface="ＭＳ Ｐゴシック" pitchFamily="34" charset="-128"/>
        </a:defRPr>
      </a:lvl5pPr>
      <a:lvl6pPr marL="1736725" indent="-228600" algn="l" rtl="0" fontAlgn="base">
        <a:spcBef>
          <a:spcPts val="400"/>
        </a:spcBef>
        <a:spcAft>
          <a:spcPct val="0"/>
        </a:spcAft>
        <a:buClr>
          <a:srgbClr val="F9B639"/>
        </a:buClr>
        <a:buSzPct val="70000"/>
        <a:buFont typeface="Wingdings" pitchFamily="2" charset="2"/>
        <a:buChar char=""/>
        <a:defRPr>
          <a:solidFill>
            <a:schemeClr val="tx1"/>
          </a:solidFill>
          <a:latin typeface="+mn-lt"/>
          <a:ea typeface="+mn-ea"/>
        </a:defRPr>
      </a:lvl6pPr>
      <a:lvl7pPr marL="2193925" indent="-228600" algn="l" rtl="0" fontAlgn="base">
        <a:spcBef>
          <a:spcPts val="400"/>
        </a:spcBef>
        <a:spcAft>
          <a:spcPct val="0"/>
        </a:spcAft>
        <a:buClr>
          <a:srgbClr val="F9B639"/>
        </a:buClr>
        <a:buSzPct val="70000"/>
        <a:buFont typeface="Wingdings" pitchFamily="2" charset="2"/>
        <a:buChar char=""/>
        <a:defRPr>
          <a:solidFill>
            <a:schemeClr val="tx1"/>
          </a:solidFill>
          <a:latin typeface="+mn-lt"/>
          <a:ea typeface="+mn-ea"/>
        </a:defRPr>
      </a:lvl7pPr>
      <a:lvl8pPr marL="2651125" indent="-228600" algn="l" rtl="0" fontAlgn="base">
        <a:spcBef>
          <a:spcPts val="400"/>
        </a:spcBef>
        <a:spcAft>
          <a:spcPct val="0"/>
        </a:spcAft>
        <a:buClr>
          <a:srgbClr val="F9B639"/>
        </a:buClr>
        <a:buSzPct val="70000"/>
        <a:buFont typeface="Wingdings" pitchFamily="2" charset="2"/>
        <a:buChar char=""/>
        <a:defRPr>
          <a:solidFill>
            <a:schemeClr val="tx1"/>
          </a:solidFill>
          <a:latin typeface="+mn-lt"/>
          <a:ea typeface="+mn-ea"/>
        </a:defRPr>
      </a:lvl8pPr>
      <a:lvl9pPr marL="3108325" indent="-228600" algn="l" rtl="0" fontAlgn="base">
        <a:spcBef>
          <a:spcPts val="400"/>
        </a:spcBef>
        <a:spcAft>
          <a:spcPct val="0"/>
        </a:spcAft>
        <a:buClr>
          <a:srgbClr val="F9B639"/>
        </a:buClr>
        <a:buSzPct val="70000"/>
        <a:buFont typeface="Wingdings" pitchFamily="2" charset="2"/>
        <a:buChar char=""/>
        <a:defRPr>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Documento_di_Microsoft_Office_Word_97_-_20031.doc"/></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Grafico_di_Microsoft_Office_Excel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normAutofit fontScale="90000"/>
          </a:bodyPr>
          <a:lstStyle/>
          <a:p>
            <a:pPr eaLnBrk="1" fontAlgn="auto" hangingPunct="1">
              <a:spcAft>
                <a:spcPts val="0"/>
              </a:spcAft>
              <a:defRPr/>
            </a:pPr>
            <a:r>
              <a:rPr lang="en-US" b="1" dirty="0"/>
              <a:t>Advancing research diagnostic criteria for Alzheimer's </a:t>
            </a:r>
            <a:r>
              <a:rPr lang="en-US" b="1" dirty="0" smtClean="0"/>
              <a:t>disease: implications for drug </a:t>
            </a:r>
            <a:r>
              <a:rPr lang="en-US" b="1" dirty="0"/>
              <a:t>development and public health management</a:t>
            </a:r>
            <a:endParaRPr lang="fr-FR" dirty="0"/>
          </a:p>
        </p:txBody>
      </p:sp>
      <p:sp>
        <p:nvSpPr>
          <p:cNvPr id="3" name="Sous-titre 2"/>
          <p:cNvSpPr>
            <a:spLocks noGrp="1"/>
          </p:cNvSpPr>
          <p:nvPr>
            <p:ph type="subTitle" idx="1"/>
          </p:nvPr>
        </p:nvSpPr>
        <p:spPr>
          <a:xfrm>
            <a:off x="1371600" y="4437063"/>
            <a:ext cx="6400800" cy="1201737"/>
          </a:xfrm>
        </p:spPr>
        <p:txBody>
          <a:bodyPr rtlCol="0">
            <a:normAutofit fontScale="92500"/>
          </a:bodyPr>
          <a:lstStyle/>
          <a:p>
            <a:pPr eaLnBrk="1" fontAlgn="auto" hangingPunct="1">
              <a:spcAft>
                <a:spcPts val="0"/>
              </a:spcAft>
              <a:buFont typeface="Arial" panose="020B0604020202020204" pitchFamily="34" charset="0"/>
              <a:buNone/>
              <a:defRPr/>
            </a:pPr>
            <a:r>
              <a:rPr lang="fr-FR" dirty="0" smtClean="0"/>
              <a:t>Jean François </a:t>
            </a:r>
            <a:r>
              <a:rPr lang="fr-FR" dirty="0" err="1" smtClean="0"/>
              <a:t>Dartigues</a:t>
            </a:r>
            <a:endParaRPr lang="fr-FR" dirty="0" smtClean="0"/>
          </a:p>
          <a:p>
            <a:pPr eaLnBrk="1" fontAlgn="auto" hangingPunct="1">
              <a:spcAft>
                <a:spcPts val="0"/>
              </a:spcAft>
              <a:buFont typeface="Arial" panose="020B0604020202020204" pitchFamily="34" charset="0"/>
              <a:buNone/>
              <a:defRPr/>
            </a:pPr>
            <a:r>
              <a:rPr lang="fr-FR" dirty="0" smtClean="0"/>
              <a:t>INSERM U 897 Université de Bordeaux</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1908175" y="404813"/>
            <a:ext cx="5759450" cy="762000"/>
          </a:xfrm>
          <a:prstGeom prst="rect">
            <a:avLst/>
          </a:prstGeom>
          <a:noFill/>
          <a:ln w="9525">
            <a:noFill/>
            <a:miter lim="800000"/>
            <a:headEnd/>
            <a:tailEnd/>
          </a:ln>
        </p:spPr>
        <p:txBody>
          <a:bodyPr anchor="ctr"/>
          <a:lstStyle/>
          <a:p>
            <a:pPr algn="ctr" eaLnBrk="0" hangingPunct="0"/>
            <a:endParaRPr lang="en-US" sz="2400" b="1">
              <a:latin typeface="Times New Roman" pitchFamily="18" charset="0"/>
              <a:sym typeface="Symbol" pitchFamily="18" charset="2"/>
            </a:endParaRPr>
          </a:p>
        </p:txBody>
      </p:sp>
      <p:sp>
        <p:nvSpPr>
          <p:cNvPr id="52226" name="Text Box 3"/>
          <p:cNvSpPr txBox="1">
            <a:spLocks noChangeArrowheads="1"/>
          </p:cNvSpPr>
          <p:nvPr/>
        </p:nvSpPr>
        <p:spPr bwMode="auto">
          <a:xfrm>
            <a:off x="1187450" y="6021388"/>
            <a:ext cx="6554788" cy="581025"/>
          </a:xfrm>
          <a:prstGeom prst="rect">
            <a:avLst/>
          </a:prstGeom>
          <a:noFill/>
          <a:ln w="9525">
            <a:noFill/>
            <a:miter lim="800000"/>
            <a:headEnd/>
            <a:tailEnd/>
          </a:ln>
        </p:spPr>
        <p:txBody>
          <a:bodyPr>
            <a:spAutoFit/>
          </a:bodyPr>
          <a:lstStyle/>
          <a:p>
            <a:pPr algn="ctr" eaLnBrk="0" hangingPunct="0"/>
            <a:r>
              <a:rPr lang="en-US" sz="1600"/>
              <a:t>* Composite Figure from Hulstaert et al. </a:t>
            </a:r>
            <a:br>
              <a:rPr lang="en-US" sz="1600"/>
            </a:br>
            <a:r>
              <a:rPr lang="en-US" sz="1600"/>
              <a:t>Neurology 1999;52:1555-1562</a:t>
            </a:r>
          </a:p>
        </p:txBody>
      </p:sp>
      <p:sp>
        <p:nvSpPr>
          <p:cNvPr id="52227" name="Rectangle 4"/>
          <p:cNvSpPr>
            <a:spLocks noChangeArrowheads="1"/>
          </p:cNvSpPr>
          <p:nvPr/>
        </p:nvSpPr>
        <p:spPr bwMode="auto">
          <a:xfrm rot="-5400000">
            <a:off x="-43656" y="3490119"/>
            <a:ext cx="1328738" cy="304800"/>
          </a:xfrm>
          <a:prstGeom prst="rect">
            <a:avLst/>
          </a:prstGeom>
          <a:noFill/>
          <a:ln w="9525">
            <a:noFill/>
            <a:miter lim="800000"/>
            <a:headEnd/>
            <a:tailEnd/>
          </a:ln>
        </p:spPr>
        <p:txBody>
          <a:bodyPr wrap="none" lIns="0" tIns="0" rIns="0" bIns="0">
            <a:spAutoFit/>
          </a:bodyPr>
          <a:lstStyle/>
          <a:p>
            <a:pPr eaLnBrk="0" hangingPunct="0"/>
            <a:r>
              <a:rPr lang="en-US" sz="2000">
                <a:sym typeface="Symbol" pitchFamily="18" charset="2"/>
              </a:rPr>
              <a:t>A</a:t>
            </a:r>
            <a:r>
              <a:rPr lang="en-US" sz="2000" baseline="-25000"/>
              <a:t>42 </a:t>
            </a:r>
            <a:r>
              <a:rPr lang="en-US" sz="2000"/>
              <a:t>(pg/ml)</a:t>
            </a:r>
          </a:p>
        </p:txBody>
      </p:sp>
      <p:grpSp>
        <p:nvGrpSpPr>
          <p:cNvPr id="52228" name="Group 5"/>
          <p:cNvGrpSpPr>
            <a:grpSpLocks/>
          </p:cNvGrpSpPr>
          <p:nvPr/>
        </p:nvGrpSpPr>
        <p:grpSpPr bwMode="auto">
          <a:xfrm>
            <a:off x="7092950" y="2420938"/>
            <a:ext cx="1773238" cy="1104900"/>
            <a:chOff x="4642" y="1586"/>
            <a:chExt cx="1117" cy="696"/>
          </a:xfrm>
        </p:grpSpPr>
        <p:sp>
          <p:nvSpPr>
            <p:cNvPr id="52595" name="Freeform 6"/>
            <p:cNvSpPr>
              <a:spLocks/>
            </p:cNvSpPr>
            <p:nvPr/>
          </p:nvSpPr>
          <p:spPr bwMode="auto">
            <a:xfrm>
              <a:off x="4642" y="1652"/>
              <a:ext cx="71" cy="60"/>
            </a:xfrm>
            <a:custGeom>
              <a:avLst/>
              <a:gdLst>
                <a:gd name="T0" fmla="*/ 140 w 36"/>
                <a:gd name="T1" fmla="*/ 0 h 36"/>
                <a:gd name="T2" fmla="*/ 276 w 36"/>
                <a:gd name="T3" fmla="*/ 83 h 36"/>
                <a:gd name="T4" fmla="*/ 140 w 36"/>
                <a:gd name="T5" fmla="*/ 167 h 36"/>
                <a:gd name="T6" fmla="*/ 0 w 36"/>
                <a:gd name="T7" fmla="*/ 83 h 36"/>
                <a:gd name="T8" fmla="*/ 14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0000"/>
            </a:solidFill>
            <a:ln w="14288">
              <a:solidFill>
                <a:srgbClr val="FF0000"/>
              </a:solidFill>
              <a:prstDash val="solid"/>
              <a:round/>
              <a:headEnd/>
              <a:tailEnd/>
            </a:ln>
          </p:spPr>
          <p:txBody>
            <a:bodyPr/>
            <a:lstStyle/>
            <a:p>
              <a:endParaRPr lang="fr-FR"/>
            </a:p>
          </p:txBody>
        </p:sp>
        <p:sp>
          <p:nvSpPr>
            <p:cNvPr id="52596" name="Rectangle 7"/>
            <p:cNvSpPr>
              <a:spLocks noChangeArrowheads="1"/>
            </p:cNvSpPr>
            <p:nvPr/>
          </p:nvSpPr>
          <p:spPr bwMode="auto">
            <a:xfrm>
              <a:off x="4803" y="1586"/>
              <a:ext cx="956" cy="192"/>
            </a:xfrm>
            <a:prstGeom prst="rect">
              <a:avLst/>
            </a:prstGeom>
            <a:noFill/>
            <a:ln w="9525">
              <a:noFill/>
              <a:miter lim="800000"/>
              <a:headEnd/>
              <a:tailEnd/>
            </a:ln>
          </p:spPr>
          <p:txBody>
            <a:bodyPr wrap="none" lIns="0" tIns="0" rIns="0" bIns="0">
              <a:spAutoFit/>
            </a:bodyPr>
            <a:lstStyle/>
            <a:p>
              <a:pPr eaLnBrk="0" hangingPunct="0"/>
              <a:r>
                <a:rPr lang="en-US" sz="2000"/>
                <a:t>AD    (n=150)</a:t>
              </a:r>
            </a:p>
          </p:txBody>
        </p:sp>
        <p:sp>
          <p:nvSpPr>
            <p:cNvPr id="52597" name="Rectangle 8"/>
            <p:cNvSpPr>
              <a:spLocks noChangeArrowheads="1"/>
            </p:cNvSpPr>
            <p:nvPr/>
          </p:nvSpPr>
          <p:spPr bwMode="auto">
            <a:xfrm>
              <a:off x="4653" y="1908"/>
              <a:ext cx="52" cy="47"/>
            </a:xfrm>
            <a:prstGeom prst="rect">
              <a:avLst/>
            </a:prstGeom>
            <a:solidFill>
              <a:srgbClr val="00FF00"/>
            </a:solidFill>
            <a:ln w="14288">
              <a:solidFill>
                <a:srgbClr val="00FF00"/>
              </a:solidFill>
              <a:miter lim="800000"/>
              <a:headEnd/>
              <a:tailEnd/>
            </a:ln>
          </p:spPr>
          <p:txBody>
            <a:bodyPr/>
            <a:lstStyle/>
            <a:p>
              <a:endParaRPr lang="fr-FR"/>
            </a:p>
          </p:txBody>
        </p:sp>
        <p:sp>
          <p:nvSpPr>
            <p:cNvPr id="52598" name="Rectangle 9"/>
            <p:cNvSpPr>
              <a:spLocks noChangeArrowheads="1"/>
            </p:cNvSpPr>
            <p:nvPr/>
          </p:nvSpPr>
          <p:spPr bwMode="auto">
            <a:xfrm>
              <a:off x="4803" y="1838"/>
              <a:ext cx="956" cy="192"/>
            </a:xfrm>
            <a:prstGeom prst="rect">
              <a:avLst/>
            </a:prstGeom>
            <a:noFill/>
            <a:ln w="9525">
              <a:noFill/>
              <a:miter lim="800000"/>
              <a:headEnd/>
              <a:tailEnd/>
            </a:ln>
          </p:spPr>
          <p:txBody>
            <a:bodyPr wrap="none" lIns="0" tIns="0" rIns="0" bIns="0">
              <a:spAutoFit/>
            </a:bodyPr>
            <a:lstStyle/>
            <a:p>
              <a:pPr eaLnBrk="0" hangingPunct="0"/>
              <a:r>
                <a:rPr lang="en-US" sz="2000"/>
                <a:t>CON (n=100)</a:t>
              </a:r>
            </a:p>
          </p:txBody>
        </p:sp>
        <p:sp>
          <p:nvSpPr>
            <p:cNvPr id="52599" name="Freeform 10"/>
            <p:cNvSpPr>
              <a:spLocks/>
            </p:cNvSpPr>
            <p:nvPr/>
          </p:nvSpPr>
          <p:spPr bwMode="auto">
            <a:xfrm>
              <a:off x="4653" y="2168"/>
              <a:ext cx="60" cy="48"/>
            </a:xfrm>
            <a:custGeom>
              <a:avLst/>
              <a:gdLst>
                <a:gd name="T0" fmla="*/ 83 w 36"/>
                <a:gd name="T1" fmla="*/ 0 h 36"/>
                <a:gd name="T2" fmla="*/ 167 w 36"/>
                <a:gd name="T3" fmla="*/ 43 h 36"/>
                <a:gd name="T4" fmla="*/ 83 w 36"/>
                <a:gd name="T5" fmla="*/ 85 h 36"/>
                <a:gd name="T6" fmla="*/ 0 w 36"/>
                <a:gd name="T7" fmla="*/ 43 h 36"/>
                <a:gd name="T8" fmla="*/ 83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600" name="Rectangle 11"/>
            <p:cNvSpPr>
              <a:spLocks noChangeArrowheads="1"/>
            </p:cNvSpPr>
            <p:nvPr/>
          </p:nvSpPr>
          <p:spPr bwMode="auto">
            <a:xfrm>
              <a:off x="4803" y="2090"/>
              <a:ext cx="882" cy="192"/>
            </a:xfrm>
            <a:prstGeom prst="rect">
              <a:avLst/>
            </a:prstGeom>
            <a:noFill/>
            <a:ln w="9525">
              <a:noFill/>
              <a:miter lim="800000"/>
              <a:headEnd/>
              <a:tailEnd/>
            </a:ln>
          </p:spPr>
          <p:txBody>
            <a:bodyPr wrap="none" lIns="0" tIns="0" rIns="0" bIns="0">
              <a:spAutoFit/>
            </a:bodyPr>
            <a:lstStyle/>
            <a:p>
              <a:pPr eaLnBrk="0" hangingPunct="0"/>
              <a:r>
                <a:rPr lang="en-US" sz="2000"/>
                <a:t>OD    (n=84)</a:t>
              </a:r>
            </a:p>
          </p:txBody>
        </p:sp>
      </p:grpSp>
      <p:sp useBgFill="1">
        <p:nvSpPr>
          <p:cNvPr id="52229" name="Line 12"/>
          <p:cNvSpPr>
            <a:spLocks noChangeShapeType="1"/>
          </p:cNvSpPr>
          <p:nvPr/>
        </p:nvSpPr>
        <p:spPr bwMode="auto">
          <a:xfrm>
            <a:off x="1758950" y="1847850"/>
            <a:ext cx="1588" cy="3216275"/>
          </a:xfrm>
          <a:prstGeom prst="line">
            <a:avLst/>
          </a:prstGeom>
          <a:ln w="19050">
            <a:solidFill>
              <a:schemeClr val="tx1"/>
            </a:solidFill>
            <a:round/>
            <a:headEnd/>
            <a:tailEnd/>
          </a:ln>
        </p:spPr>
        <p:txBody>
          <a:bodyPr/>
          <a:lstStyle/>
          <a:p>
            <a:endParaRPr lang="fr-FR"/>
          </a:p>
        </p:txBody>
      </p:sp>
      <p:sp useBgFill="1">
        <p:nvSpPr>
          <p:cNvPr id="52230" name="Line 13"/>
          <p:cNvSpPr>
            <a:spLocks noChangeShapeType="1"/>
          </p:cNvSpPr>
          <p:nvPr/>
        </p:nvSpPr>
        <p:spPr bwMode="auto">
          <a:xfrm>
            <a:off x="1758950" y="5064125"/>
            <a:ext cx="85725" cy="1588"/>
          </a:xfrm>
          <a:prstGeom prst="line">
            <a:avLst/>
          </a:prstGeom>
          <a:ln w="0">
            <a:solidFill>
              <a:schemeClr val="tx1"/>
            </a:solidFill>
            <a:round/>
            <a:headEnd/>
            <a:tailEnd/>
          </a:ln>
        </p:spPr>
        <p:txBody>
          <a:bodyPr/>
          <a:lstStyle/>
          <a:p>
            <a:endParaRPr lang="fr-FR"/>
          </a:p>
        </p:txBody>
      </p:sp>
      <p:sp useBgFill="1">
        <p:nvSpPr>
          <p:cNvPr id="52231" name="Line 14"/>
          <p:cNvSpPr>
            <a:spLocks noChangeShapeType="1"/>
          </p:cNvSpPr>
          <p:nvPr/>
        </p:nvSpPr>
        <p:spPr bwMode="auto">
          <a:xfrm>
            <a:off x="1652588" y="4425950"/>
            <a:ext cx="85725" cy="1588"/>
          </a:xfrm>
          <a:prstGeom prst="line">
            <a:avLst/>
          </a:prstGeom>
          <a:ln w="19050">
            <a:solidFill>
              <a:schemeClr val="tx1"/>
            </a:solidFill>
            <a:round/>
            <a:headEnd/>
            <a:tailEnd/>
          </a:ln>
        </p:spPr>
        <p:txBody>
          <a:bodyPr/>
          <a:lstStyle/>
          <a:p>
            <a:endParaRPr lang="fr-FR"/>
          </a:p>
        </p:txBody>
      </p:sp>
      <p:sp useBgFill="1">
        <p:nvSpPr>
          <p:cNvPr id="52232" name="Line 15"/>
          <p:cNvSpPr>
            <a:spLocks noChangeShapeType="1"/>
          </p:cNvSpPr>
          <p:nvPr/>
        </p:nvSpPr>
        <p:spPr bwMode="auto">
          <a:xfrm>
            <a:off x="1652588" y="3778250"/>
            <a:ext cx="85725" cy="1588"/>
          </a:xfrm>
          <a:prstGeom prst="line">
            <a:avLst/>
          </a:prstGeom>
          <a:ln w="19050">
            <a:solidFill>
              <a:schemeClr val="tx1"/>
            </a:solidFill>
            <a:round/>
            <a:headEnd/>
            <a:tailEnd/>
          </a:ln>
        </p:spPr>
        <p:txBody>
          <a:bodyPr/>
          <a:lstStyle/>
          <a:p>
            <a:endParaRPr lang="fr-FR"/>
          </a:p>
        </p:txBody>
      </p:sp>
      <p:sp useBgFill="1">
        <p:nvSpPr>
          <p:cNvPr id="52233" name="Line 16"/>
          <p:cNvSpPr>
            <a:spLocks noChangeShapeType="1"/>
          </p:cNvSpPr>
          <p:nvPr/>
        </p:nvSpPr>
        <p:spPr bwMode="auto">
          <a:xfrm>
            <a:off x="1652588" y="3130550"/>
            <a:ext cx="85725" cy="1588"/>
          </a:xfrm>
          <a:prstGeom prst="line">
            <a:avLst/>
          </a:prstGeom>
          <a:ln w="19050">
            <a:solidFill>
              <a:schemeClr val="tx1"/>
            </a:solidFill>
            <a:round/>
            <a:headEnd/>
            <a:tailEnd/>
          </a:ln>
        </p:spPr>
        <p:txBody>
          <a:bodyPr/>
          <a:lstStyle/>
          <a:p>
            <a:endParaRPr lang="fr-FR"/>
          </a:p>
        </p:txBody>
      </p:sp>
      <p:sp useBgFill="1">
        <p:nvSpPr>
          <p:cNvPr id="52234" name="Line 17"/>
          <p:cNvSpPr>
            <a:spLocks noChangeShapeType="1"/>
          </p:cNvSpPr>
          <p:nvPr/>
        </p:nvSpPr>
        <p:spPr bwMode="auto">
          <a:xfrm>
            <a:off x="1652588" y="2482850"/>
            <a:ext cx="85725" cy="1588"/>
          </a:xfrm>
          <a:prstGeom prst="line">
            <a:avLst/>
          </a:prstGeom>
          <a:ln w="19050">
            <a:solidFill>
              <a:schemeClr val="tx1"/>
            </a:solidFill>
            <a:round/>
            <a:headEnd/>
            <a:tailEnd/>
          </a:ln>
        </p:spPr>
        <p:txBody>
          <a:bodyPr/>
          <a:lstStyle/>
          <a:p>
            <a:endParaRPr lang="fr-FR"/>
          </a:p>
        </p:txBody>
      </p:sp>
      <p:sp useBgFill="1">
        <p:nvSpPr>
          <p:cNvPr id="52235" name="Line 18"/>
          <p:cNvSpPr>
            <a:spLocks noChangeShapeType="1"/>
          </p:cNvSpPr>
          <p:nvPr/>
        </p:nvSpPr>
        <p:spPr bwMode="auto">
          <a:xfrm>
            <a:off x="1758950" y="5064125"/>
            <a:ext cx="4789488" cy="1588"/>
          </a:xfrm>
          <a:prstGeom prst="line">
            <a:avLst/>
          </a:prstGeom>
          <a:ln w="19050">
            <a:solidFill>
              <a:schemeClr val="tx1"/>
            </a:solidFill>
            <a:round/>
            <a:headEnd/>
            <a:tailEnd/>
          </a:ln>
        </p:spPr>
        <p:txBody>
          <a:bodyPr/>
          <a:lstStyle/>
          <a:p>
            <a:endParaRPr lang="fr-FR"/>
          </a:p>
        </p:txBody>
      </p:sp>
      <p:sp useBgFill="1">
        <p:nvSpPr>
          <p:cNvPr id="52236" name="Line 19"/>
          <p:cNvSpPr>
            <a:spLocks noChangeShapeType="1"/>
          </p:cNvSpPr>
          <p:nvPr/>
        </p:nvSpPr>
        <p:spPr bwMode="auto">
          <a:xfrm flipV="1">
            <a:off x="1758950" y="4978400"/>
            <a:ext cx="1588" cy="85725"/>
          </a:xfrm>
          <a:prstGeom prst="line">
            <a:avLst/>
          </a:prstGeom>
          <a:ln w="0">
            <a:solidFill>
              <a:schemeClr val="tx1"/>
            </a:solidFill>
            <a:round/>
            <a:headEnd/>
            <a:tailEnd/>
          </a:ln>
        </p:spPr>
        <p:txBody>
          <a:bodyPr/>
          <a:lstStyle/>
          <a:p>
            <a:endParaRPr lang="fr-FR"/>
          </a:p>
        </p:txBody>
      </p:sp>
      <p:sp useBgFill="1">
        <p:nvSpPr>
          <p:cNvPr id="52237" name="Line 20"/>
          <p:cNvSpPr>
            <a:spLocks noChangeShapeType="1"/>
          </p:cNvSpPr>
          <p:nvPr/>
        </p:nvSpPr>
        <p:spPr bwMode="auto">
          <a:xfrm flipV="1">
            <a:off x="2949575" y="5075238"/>
            <a:ext cx="1588" cy="85725"/>
          </a:xfrm>
          <a:prstGeom prst="line">
            <a:avLst/>
          </a:prstGeom>
          <a:ln w="19050">
            <a:solidFill>
              <a:schemeClr val="tx1"/>
            </a:solidFill>
            <a:round/>
            <a:headEnd/>
            <a:tailEnd/>
          </a:ln>
        </p:spPr>
        <p:txBody>
          <a:bodyPr/>
          <a:lstStyle/>
          <a:p>
            <a:endParaRPr lang="fr-FR"/>
          </a:p>
        </p:txBody>
      </p:sp>
      <p:sp useBgFill="1">
        <p:nvSpPr>
          <p:cNvPr id="52238" name="Line 21"/>
          <p:cNvSpPr>
            <a:spLocks noChangeShapeType="1"/>
          </p:cNvSpPr>
          <p:nvPr/>
        </p:nvSpPr>
        <p:spPr bwMode="auto">
          <a:xfrm flipV="1">
            <a:off x="4173538" y="5075238"/>
            <a:ext cx="1587" cy="85725"/>
          </a:xfrm>
          <a:prstGeom prst="line">
            <a:avLst/>
          </a:prstGeom>
          <a:ln w="19050">
            <a:solidFill>
              <a:schemeClr val="tx1"/>
            </a:solidFill>
            <a:round/>
            <a:headEnd/>
            <a:tailEnd/>
          </a:ln>
        </p:spPr>
        <p:txBody>
          <a:bodyPr/>
          <a:lstStyle/>
          <a:p>
            <a:endParaRPr lang="fr-FR"/>
          </a:p>
        </p:txBody>
      </p:sp>
      <p:sp useBgFill="1">
        <p:nvSpPr>
          <p:cNvPr id="52239" name="Line 22"/>
          <p:cNvSpPr>
            <a:spLocks noChangeShapeType="1"/>
          </p:cNvSpPr>
          <p:nvPr/>
        </p:nvSpPr>
        <p:spPr bwMode="auto">
          <a:xfrm flipV="1">
            <a:off x="5397500" y="5075238"/>
            <a:ext cx="1588" cy="85725"/>
          </a:xfrm>
          <a:prstGeom prst="line">
            <a:avLst/>
          </a:prstGeom>
          <a:ln w="19050">
            <a:solidFill>
              <a:schemeClr val="tx1"/>
            </a:solidFill>
            <a:round/>
            <a:headEnd/>
            <a:tailEnd/>
          </a:ln>
        </p:spPr>
        <p:txBody>
          <a:bodyPr/>
          <a:lstStyle/>
          <a:p>
            <a:endParaRPr lang="fr-FR"/>
          </a:p>
        </p:txBody>
      </p:sp>
      <p:sp>
        <p:nvSpPr>
          <p:cNvPr id="52240" name="Freeform 23"/>
          <p:cNvSpPr>
            <a:spLocks/>
          </p:cNvSpPr>
          <p:nvPr/>
        </p:nvSpPr>
        <p:spPr bwMode="auto">
          <a:xfrm>
            <a:off x="2346325" y="47069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1" name="Freeform 24"/>
          <p:cNvSpPr>
            <a:spLocks/>
          </p:cNvSpPr>
          <p:nvPr/>
        </p:nvSpPr>
        <p:spPr bwMode="auto">
          <a:xfrm>
            <a:off x="3448050" y="46783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2" name="Freeform 25"/>
          <p:cNvSpPr>
            <a:spLocks/>
          </p:cNvSpPr>
          <p:nvPr/>
        </p:nvSpPr>
        <p:spPr bwMode="auto">
          <a:xfrm>
            <a:off x="2433638" y="47212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3" name="Freeform 26"/>
          <p:cNvSpPr>
            <a:spLocks/>
          </p:cNvSpPr>
          <p:nvPr/>
        </p:nvSpPr>
        <p:spPr bwMode="auto">
          <a:xfrm>
            <a:off x="2789238" y="45069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4" name="Freeform 27"/>
          <p:cNvSpPr>
            <a:spLocks/>
          </p:cNvSpPr>
          <p:nvPr/>
        </p:nvSpPr>
        <p:spPr bwMode="auto">
          <a:xfrm>
            <a:off x="2589213" y="47355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5" name="Freeform 28"/>
          <p:cNvSpPr>
            <a:spLocks/>
          </p:cNvSpPr>
          <p:nvPr/>
        </p:nvSpPr>
        <p:spPr bwMode="auto">
          <a:xfrm>
            <a:off x="2532063" y="43640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6" name="Freeform 29"/>
          <p:cNvSpPr>
            <a:spLocks/>
          </p:cNvSpPr>
          <p:nvPr/>
        </p:nvSpPr>
        <p:spPr bwMode="auto">
          <a:xfrm>
            <a:off x="2917825" y="42640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7" name="Freeform 30"/>
          <p:cNvSpPr>
            <a:spLocks/>
          </p:cNvSpPr>
          <p:nvPr/>
        </p:nvSpPr>
        <p:spPr bwMode="auto">
          <a:xfrm>
            <a:off x="4318000" y="43497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8" name="Freeform 31"/>
          <p:cNvSpPr>
            <a:spLocks/>
          </p:cNvSpPr>
          <p:nvPr/>
        </p:nvSpPr>
        <p:spPr bwMode="auto">
          <a:xfrm>
            <a:off x="2717800" y="40925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49" name="Freeform 32"/>
          <p:cNvSpPr>
            <a:spLocks/>
          </p:cNvSpPr>
          <p:nvPr/>
        </p:nvSpPr>
        <p:spPr bwMode="auto">
          <a:xfrm>
            <a:off x="2001838" y="45783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noFill/>
            <a:prstDash val="solid"/>
            <a:round/>
            <a:headEnd/>
            <a:tailEnd/>
          </a:ln>
        </p:spPr>
        <p:txBody>
          <a:bodyPr/>
          <a:lstStyle/>
          <a:p>
            <a:endParaRPr lang="fr-FR"/>
          </a:p>
        </p:txBody>
      </p:sp>
      <p:sp>
        <p:nvSpPr>
          <p:cNvPr id="52250" name="Freeform 33"/>
          <p:cNvSpPr>
            <a:spLocks/>
          </p:cNvSpPr>
          <p:nvPr/>
        </p:nvSpPr>
        <p:spPr bwMode="auto">
          <a:xfrm>
            <a:off x="4718050" y="45640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51" name="Freeform 34"/>
          <p:cNvSpPr>
            <a:spLocks/>
          </p:cNvSpPr>
          <p:nvPr/>
        </p:nvSpPr>
        <p:spPr bwMode="auto">
          <a:xfrm>
            <a:off x="3646488" y="40782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52" name="Freeform 35"/>
          <p:cNvSpPr>
            <a:spLocks/>
          </p:cNvSpPr>
          <p:nvPr/>
        </p:nvSpPr>
        <p:spPr bwMode="auto">
          <a:xfrm>
            <a:off x="3146425" y="41211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53" name="Freeform 36"/>
          <p:cNvSpPr>
            <a:spLocks/>
          </p:cNvSpPr>
          <p:nvPr/>
        </p:nvSpPr>
        <p:spPr bwMode="auto">
          <a:xfrm>
            <a:off x="3575050" y="43783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54" name="Freeform 37"/>
          <p:cNvSpPr>
            <a:spLocks/>
          </p:cNvSpPr>
          <p:nvPr/>
        </p:nvSpPr>
        <p:spPr bwMode="auto">
          <a:xfrm>
            <a:off x="3036888" y="42735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55" name="Freeform 38"/>
          <p:cNvSpPr>
            <a:spLocks/>
          </p:cNvSpPr>
          <p:nvPr/>
        </p:nvSpPr>
        <p:spPr bwMode="auto">
          <a:xfrm>
            <a:off x="2346325" y="38338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256" name="Freeform 39"/>
          <p:cNvSpPr>
            <a:spLocks/>
          </p:cNvSpPr>
          <p:nvPr/>
        </p:nvSpPr>
        <p:spPr bwMode="auto">
          <a:xfrm>
            <a:off x="2174875" y="43497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257" name="Freeform 40"/>
          <p:cNvSpPr>
            <a:spLocks/>
          </p:cNvSpPr>
          <p:nvPr/>
        </p:nvSpPr>
        <p:spPr bwMode="auto">
          <a:xfrm>
            <a:off x="2116138" y="3762375"/>
            <a:ext cx="58737"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58" name="Freeform 41"/>
          <p:cNvSpPr>
            <a:spLocks/>
          </p:cNvSpPr>
          <p:nvPr/>
        </p:nvSpPr>
        <p:spPr bwMode="auto">
          <a:xfrm>
            <a:off x="3260725" y="41068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59" name="Freeform 42"/>
          <p:cNvSpPr>
            <a:spLocks/>
          </p:cNvSpPr>
          <p:nvPr/>
        </p:nvSpPr>
        <p:spPr bwMode="auto">
          <a:xfrm>
            <a:off x="3175000" y="42640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60" name="Freeform 43"/>
          <p:cNvSpPr>
            <a:spLocks/>
          </p:cNvSpPr>
          <p:nvPr/>
        </p:nvSpPr>
        <p:spPr bwMode="auto">
          <a:xfrm>
            <a:off x="3619500" y="3919538"/>
            <a:ext cx="57150" cy="58737"/>
          </a:xfrm>
          <a:custGeom>
            <a:avLst/>
            <a:gdLst>
              <a:gd name="T0" fmla="*/ 2147483647 w 36"/>
              <a:gd name="T1" fmla="*/ 0 h 37"/>
              <a:gd name="T2" fmla="*/ 2147483647 w 36"/>
              <a:gd name="T3" fmla="*/ 2147483647 h 37"/>
              <a:gd name="T4" fmla="*/ 2147483647 w 36"/>
              <a:gd name="T5" fmla="*/ 2147483647 h 37"/>
              <a:gd name="T6" fmla="*/ 0 w 36"/>
              <a:gd name="T7" fmla="*/ 2147483647 h 37"/>
              <a:gd name="T8" fmla="*/ 2147483647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61" name="Freeform 44"/>
          <p:cNvSpPr>
            <a:spLocks/>
          </p:cNvSpPr>
          <p:nvPr/>
        </p:nvSpPr>
        <p:spPr bwMode="auto">
          <a:xfrm>
            <a:off x="4246563" y="41640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62" name="Freeform 45"/>
          <p:cNvSpPr>
            <a:spLocks/>
          </p:cNvSpPr>
          <p:nvPr/>
        </p:nvSpPr>
        <p:spPr bwMode="auto">
          <a:xfrm>
            <a:off x="4718050" y="44640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263" name="Freeform 46"/>
          <p:cNvSpPr>
            <a:spLocks/>
          </p:cNvSpPr>
          <p:nvPr/>
        </p:nvSpPr>
        <p:spPr bwMode="auto">
          <a:xfrm>
            <a:off x="2632075" y="4449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264" name="Freeform 47"/>
          <p:cNvSpPr>
            <a:spLocks/>
          </p:cNvSpPr>
          <p:nvPr/>
        </p:nvSpPr>
        <p:spPr bwMode="auto">
          <a:xfrm>
            <a:off x="2874963" y="40497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65" name="Freeform 48"/>
          <p:cNvSpPr>
            <a:spLocks/>
          </p:cNvSpPr>
          <p:nvPr/>
        </p:nvSpPr>
        <p:spPr bwMode="auto">
          <a:xfrm>
            <a:off x="2130425" y="4492625"/>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ln w="14288">
            <a:solidFill>
              <a:srgbClr val="FF0000"/>
            </a:solidFill>
            <a:prstDash val="solid"/>
            <a:round/>
            <a:headEnd/>
            <a:tailEnd/>
          </a:ln>
        </p:spPr>
        <p:txBody>
          <a:bodyPr/>
          <a:lstStyle/>
          <a:p>
            <a:endParaRPr lang="fr-FR"/>
          </a:p>
        </p:txBody>
      </p:sp>
      <p:sp>
        <p:nvSpPr>
          <p:cNvPr id="52266" name="Freeform 49"/>
          <p:cNvSpPr>
            <a:spLocks/>
          </p:cNvSpPr>
          <p:nvPr/>
        </p:nvSpPr>
        <p:spPr bwMode="auto">
          <a:xfrm>
            <a:off x="2732088"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67" name="Freeform 50"/>
          <p:cNvSpPr>
            <a:spLocks/>
          </p:cNvSpPr>
          <p:nvPr/>
        </p:nvSpPr>
        <p:spPr bwMode="auto">
          <a:xfrm>
            <a:off x="3917950" y="44783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68" name="Freeform 51"/>
          <p:cNvSpPr>
            <a:spLocks/>
          </p:cNvSpPr>
          <p:nvPr/>
        </p:nvSpPr>
        <p:spPr bwMode="auto">
          <a:xfrm>
            <a:off x="2389188" y="40925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69" name="Freeform 52"/>
          <p:cNvSpPr>
            <a:spLocks/>
          </p:cNvSpPr>
          <p:nvPr/>
        </p:nvSpPr>
        <p:spPr bwMode="auto">
          <a:xfrm>
            <a:off x="2319338" y="36623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0" name="Freeform 53"/>
          <p:cNvSpPr>
            <a:spLocks/>
          </p:cNvSpPr>
          <p:nvPr/>
        </p:nvSpPr>
        <p:spPr bwMode="auto">
          <a:xfrm>
            <a:off x="3060700" y="40925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1" name="Freeform 54"/>
          <p:cNvSpPr>
            <a:spLocks/>
          </p:cNvSpPr>
          <p:nvPr/>
        </p:nvSpPr>
        <p:spPr bwMode="auto">
          <a:xfrm>
            <a:off x="3546475" y="41640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2" name="Freeform 55"/>
          <p:cNvSpPr>
            <a:spLocks/>
          </p:cNvSpPr>
          <p:nvPr/>
        </p:nvSpPr>
        <p:spPr bwMode="auto">
          <a:xfrm>
            <a:off x="3375025" y="43783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3" name="Freeform 56"/>
          <p:cNvSpPr>
            <a:spLocks/>
          </p:cNvSpPr>
          <p:nvPr/>
        </p:nvSpPr>
        <p:spPr bwMode="auto">
          <a:xfrm>
            <a:off x="3432175" y="41925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4" name="Freeform 57"/>
          <p:cNvSpPr>
            <a:spLocks/>
          </p:cNvSpPr>
          <p:nvPr/>
        </p:nvSpPr>
        <p:spPr bwMode="auto">
          <a:xfrm>
            <a:off x="2703513" y="42497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75" name="Freeform 58"/>
          <p:cNvSpPr>
            <a:spLocks/>
          </p:cNvSpPr>
          <p:nvPr/>
        </p:nvSpPr>
        <p:spPr bwMode="auto">
          <a:xfrm>
            <a:off x="2717800" y="43926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276" name="Freeform 59"/>
          <p:cNvSpPr>
            <a:spLocks/>
          </p:cNvSpPr>
          <p:nvPr/>
        </p:nvSpPr>
        <p:spPr bwMode="auto">
          <a:xfrm>
            <a:off x="3089275" y="43068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277" name="Freeform 60"/>
          <p:cNvSpPr>
            <a:spLocks/>
          </p:cNvSpPr>
          <p:nvPr/>
        </p:nvSpPr>
        <p:spPr bwMode="auto">
          <a:xfrm>
            <a:off x="3746500" y="42640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8" name="Freeform 61"/>
          <p:cNvSpPr>
            <a:spLocks/>
          </p:cNvSpPr>
          <p:nvPr/>
        </p:nvSpPr>
        <p:spPr bwMode="auto">
          <a:xfrm>
            <a:off x="2832100" y="42926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79" name="Freeform 62"/>
          <p:cNvSpPr>
            <a:spLocks/>
          </p:cNvSpPr>
          <p:nvPr/>
        </p:nvSpPr>
        <p:spPr bwMode="auto">
          <a:xfrm>
            <a:off x="2774950" y="44640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80" name="Freeform 63"/>
          <p:cNvSpPr>
            <a:spLocks/>
          </p:cNvSpPr>
          <p:nvPr/>
        </p:nvSpPr>
        <p:spPr bwMode="auto">
          <a:xfrm>
            <a:off x="4403725" y="4164013"/>
            <a:ext cx="58738"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81" name="Freeform 64"/>
          <p:cNvSpPr>
            <a:spLocks/>
          </p:cNvSpPr>
          <p:nvPr/>
        </p:nvSpPr>
        <p:spPr bwMode="auto">
          <a:xfrm>
            <a:off x="2732088" y="43354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82" name="Freeform 65"/>
          <p:cNvSpPr>
            <a:spLocks/>
          </p:cNvSpPr>
          <p:nvPr/>
        </p:nvSpPr>
        <p:spPr bwMode="auto">
          <a:xfrm>
            <a:off x="4718050"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283" name="Freeform 66"/>
          <p:cNvSpPr>
            <a:spLocks/>
          </p:cNvSpPr>
          <p:nvPr/>
        </p:nvSpPr>
        <p:spPr bwMode="auto">
          <a:xfrm>
            <a:off x="2774950" y="42640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84" name="Freeform 67"/>
          <p:cNvSpPr>
            <a:spLocks/>
          </p:cNvSpPr>
          <p:nvPr/>
        </p:nvSpPr>
        <p:spPr bwMode="auto">
          <a:xfrm>
            <a:off x="2703513" y="43640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85" name="Freeform 68"/>
          <p:cNvSpPr>
            <a:spLocks/>
          </p:cNvSpPr>
          <p:nvPr/>
        </p:nvSpPr>
        <p:spPr bwMode="auto">
          <a:xfrm>
            <a:off x="2417763" y="45354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286" name="Freeform 69"/>
          <p:cNvSpPr>
            <a:spLocks/>
          </p:cNvSpPr>
          <p:nvPr/>
        </p:nvSpPr>
        <p:spPr bwMode="auto">
          <a:xfrm>
            <a:off x="3733800"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87" name="Freeform 70"/>
          <p:cNvSpPr>
            <a:spLocks/>
          </p:cNvSpPr>
          <p:nvPr/>
        </p:nvSpPr>
        <p:spPr bwMode="auto">
          <a:xfrm>
            <a:off x="2846388" y="42211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88" name="Freeform 71"/>
          <p:cNvSpPr>
            <a:spLocks/>
          </p:cNvSpPr>
          <p:nvPr/>
        </p:nvSpPr>
        <p:spPr bwMode="auto">
          <a:xfrm>
            <a:off x="3475038" y="40497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89" name="Freeform 72"/>
          <p:cNvSpPr>
            <a:spLocks/>
          </p:cNvSpPr>
          <p:nvPr/>
        </p:nvSpPr>
        <p:spPr bwMode="auto">
          <a:xfrm>
            <a:off x="2874963" y="43926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0" name="Freeform 73"/>
          <p:cNvSpPr>
            <a:spLocks/>
          </p:cNvSpPr>
          <p:nvPr/>
        </p:nvSpPr>
        <p:spPr bwMode="auto">
          <a:xfrm>
            <a:off x="2803525" y="43926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1" name="Freeform 74"/>
          <p:cNvSpPr>
            <a:spLocks/>
          </p:cNvSpPr>
          <p:nvPr/>
        </p:nvSpPr>
        <p:spPr bwMode="auto">
          <a:xfrm>
            <a:off x="2817813" y="44354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2" name="Freeform 75"/>
          <p:cNvSpPr>
            <a:spLocks/>
          </p:cNvSpPr>
          <p:nvPr/>
        </p:nvSpPr>
        <p:spPr bwMode="auto">
          <a:xfrm>
            <a:off x="3432175" y="42354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3" name="Freeform 76"/>
          <p:cNvSpPr>
            <a:spLocks/>
          </p:cNvSpPr>
          <p:nvPr/>
        </p:nvSpPr>
        <p:spPr bwMode="auto">
          <a:xfrm>
            <a:off x="2389188" y="37195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4" name="Freeform 77"/>
          <p:cNvSpPr>
            <a:spLocks/>
          </p:cNvSpPr>
          <p:nvPr/>
        </p:nvSpPr>
        <p:spPr bwMode="auto">
          <a:xfrm>
            <a:off x="2674938" y="42068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295" name="Freeform 78"/>
          <p:cNvSpPr>
            <a:spLocks/>
          </p:cNvSpPr>
          <p:nvPr/>
        </p:nvSpPr>
        <p:spPr bwMode="auto">
          <a:xfrm>
            <a:off x="2646363" y="4449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296" name="Freeform 79"/>
          <p:cNvSpPr>
            <a:spLocks/>
          </p:cNvSpPr>
          <p:nvPr/>
        </p:nvSpPr>
        <p:spPr bwMode="auto">
          <a:xfrm>
            <a:off x="2332038" y="45640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7" name="Freeform 80"/>
          <p:cNvSpPr>
            <a:spLocks/>
          </p:cNvSpPr>
          <p:nvPr/>
        </p:nvSpPr>
        <p:spPr bwMode="auto">
          <a:xfrm>
            <a:off x="2605088" y="43640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8" name="Freeform 81"/>
          <p:cNvSpPr>
            <a:spLocks/>
          </p:cNvSpPr>
          <p:nvPr/>
        </p:nvSpPr>
        <p:spPr bwMode="auto">
          <a:xfrm>
            <a:off x="2732088" y="44069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299" name="Freeform 82"/>
          <p:cNvSpPr>
            <a:spLocks/>
          </p:cNvSpPr>
          <p:nvPr/>
        </p:nvSpPr>
        <p:spPr bwMode="auto">
          <a:xfrm>
            <a:off x="3646488" y="41211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0" name="Freeform 83"/>
          <p:cNvSpPr>
            <a:spLocks/>
          </p:cNvSpPr>
          <p:nvPr/>
        </p:nvSpPr>
        <p:spPr bwMode="auto">
          <a:xfrm>
            <a:off x="4060825" y="42926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01" name="Freeform 84"/>
          <p:cNvSpPr>
            <a:spLocks/>
          </p:cNvSpPr>
          <p:nvPr/>
        </p:nvSpPr>
        <p:spPr bwMode="auto">
          <a:xfrm>
            <a:off x="2130425" y="4449763"/>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ln w="14288">
            <a:solidFill>
              <a:srgbClr val="FF0000"/>
            </a:solidFill>
            <a:prstDash val="solid"/>
            <a:round/>
            <a:headEnd/>
            <a:tailEnd/>
          </a:ln>
        </p:spPr>
        <p:txBody>
          <a:bodyPr/>
          <a:lstStyle/>
          <a:p>
            <a:endParaRPr lang="fr-FR"/>
          </a:p>
        </p:txBody>
      </p:sp>
      <p:sp>
        <p:nvSpPr>
          <p:cNvPr id="52302" name="Freeform 85"/>
          <p:cNvSpPr>
            <a:spLocks/>
          </p:cNvSpPr>
          <p:nvPr/>
        </p:nvSpPr>
        <p:spPr bwMode="auto">
          <a:xfrm>
            <a:off x="2332038" y="46069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3" name="Freeform 86"/>
          <p:cNvSpPr>
            <a:spLocks/>
          </p:cNvSpPr>
          <p:nvPr/>
        </p:nvSpPr>
        <p:spPr bwMode="auto">
          <a:xfrm>
            <a:off x="2319338" y="46783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4" name="Freeform 87"/>
          <p:cNvSpPr>
            <a:spLocks/>
          </p:cNvSpPr>
          <p:nvPr/>
        </p:nvSpPr>
        <p:spPr bwMode="auto">
          <a:xfrm>
            <a:off x="3117850"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5" name="Freeform 88"/>
          <p:cNvSpPr>
            <a:spLocks/>
          </p:cNvSpPr>
          <p:nvPr/>
        </p:nvSpPr>
        <p:spPr bwMode="auto">
          <a:xfrm>
            <a:off x="3746500" y="44069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6" name="Freeform 89"/>
          <p:cNvSpPr>
            <a:spLocks/>
          </p:cNvSpPr>
          <p:nvPr/>
        </p:nvSpPr>
        <p:spPr bwMode="auto">
          <a:xfrm>
            <a:off x="2662238" y="4435475"/>
            <a:ext cx="55562"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7" name="Freeform 90"/>
          <p:cNvSpPr>
            <a:spLocks/>
          </p:cNvSpPr>
          <p:nvPr/>
        </p:nvSpPr>
        <p:spPr bwMode="auto">
          <a:xfrm>
            <a:off x="3390900" y="42783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8" name="Freeform 91"/>
          <p:cNvSpPr>
            <a:spLocks/>
          </p:cNvSpPr>
          <p:nvPr/>
        </p:nvSpPr>
        <p:spPr bwMode="auto">
          <a:xfrm>
            <a:off x="3460750" y="44069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09" name="Freeform 92"/>
          <p:cNvSpPr>
            <a:spLocks/>
          </p:cNvSpPr>
          <p:nvPr/>
        </p:nvSpPr>
        <p:spPr bwMode="auto">
          <a:xfrm>
            <a:off x="4603750" y="42211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10" name="Freeform 93"/>
          <p:cNvSpPr>
            <a:spLocks/>
          </p:cNvSpPr>
          <p:nvPr/>
        </p:nvSpPr>
        <p:spPr bwMode="auto">
          <a:xfrm>
            <a:off x="3175000" y="45212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11" name="Freeform 94"/>
          <p:cNvSpPr>
            <a:spLocks/>
          </p:cNvSpPr>
          <p:nvPr/>
        </p:nvSpPr>
        <p:spPr bwMode="auto">
          <a:xfrm>
            <a:off x="2446338" y="43926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312" name="Freeform 95"/>
          <p:cNvSpPr>
            <a:spLocks/>
          </p:cNvSpPr>
          <p:nvPr/>
        </p:nvSpPr>
        <p:spPr bwMode="auto">
          <a:xfrm>
            <a:off x="2303463" y="42068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13" name="Freeform 96"/>
          <p:cNvSpPr>
            <a:spLocks/>
          </p:cNvSpPr>
          <p:nvPr/>
        </p:nvSpPr>
        <p:spPr bwMode="auto">
          <a:xfrm>
            <a:off x="2617788" y="44211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14" name="Freeform 97"/>
          <p:cNvSpPr>
            <a:spLocks/>
          </p:cNvSpPr>
          <p:nvPr/>
        </p:nvSpPr>
        <p:spPr bwMode="auto">
          <a:xfrm>
            <a:off x="2817813" y="42640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15" name="Freeform 98"/>
          <p:cNvSpPr>
            <a:spLocks/>
          </p:cNvSpPr>
          <p:nvPr/>
        </p:nvSpPr>
        <p:spPr bwMode="auto">
          <a:xfrm>
            <a:off x="3790950" y="4392613"/>
            <a:ext cx="55563"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16" name="Freeform 99"/>
          <p:cNvSpPr>
            <a:spLocks/>
          </p:cNvSpPr>
          <p:nvPr/>
        </p:nvSpPr>
        <p:spPr bwMode="auto">
          <a:xfrm>
            <a:off x="3489325" y="44211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17" name="Freeform 100"/>
          <p:cNvSpPr>
            <a:spLocks/>
          </p:cNvSpPr>
          <p:nvPr/>
        </p:nvSpPr>
        <p:spPr bwMode="auto">
          <a:xfrm>
            <a:off x="2217738" y="44354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18" name="Freeform 101"/>
          <p:cNvSpPr>
            <a:spLocks/>
          </p:cNvSpPr>
          <p:nvPr/>
        </p:nvSpPr>
        <p:spPr bwMode="auto">
          <a:xfrm>
            <a:off x="3517900" y="46497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19" name="Freeform 102"/>
          <p:cNvSpPr>
            <a:spLocks/>
          </p:cNvSpPr>
          <p:nvPr/>
        </p:nvSpPr>
        <p:spPr bwMode="auto">
          <a:xfrm>
            <a:off x="2174875" y="43211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20" name="Freeform 103"/>
          <p:cNvSpPr>
            <a:spLocks/>
          </p:cNvSpPr>
          <p:nvPr/>
        </p:nvSpPr>
        <p:spPr bwMode="auto">
          <a:xfrm>
            <a:off x="3333750" y="45212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21" name="Freeform 104"/>
          <p:cNvSpPr>
            <a:spLocks/>
          </p:cNvSpPr>
          <p:nvPr/>
        </p:nvSpPr>
        <p:spPr bwMode="auto">
          <a:xfrm>
            <a:off x="2116138" y="4506913"/>
            <a:ext cx="58737"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22" name="Freeform 105"/>
          <p:cNvSpPr>
            <a:spLocks/>
          </p:cNvSpPr>
          <p:nvPr/>
        </p:nvSpPr>
        <p:spPr bwMode="auto">
          <a:xfrm>
            <a:off x="1944688" y="42640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noFill/>
            <a:prstDash val="solid"/>
            <a:round/>
            <a:headEnd/>
            <a:tailEnd/>
          </a:ln>
        </p:spPr>
        <p:txBody>
          <a:bodyPr/>
          <a:lstStyle/>
          <a:p>
            <a:endParaRPr lang="fr-FR"/>
          </a:p>
        </p:txBody>
      </p:sp>
      <p:sp>
        <p:nvSpPr>
          <p:cNvPr id="52323" name="Freeform 106"/>
          <p:cNvSpPr>
            <a:spLocks/>
          </p:cNvSpPr>
          <p:nvPr/>
        </p:nvSpPr>
        <p:spPr bwMode="auto">
          <a:xfrm>
            <a:off x="2570163" y="42497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24" name="Freeform 107"/>
          <p:cNvSpPr>
            <a:spLocks/>
          </p:cNvSpPr>
          <p:nvPr/>
        </p:nvSpPr>
        <p:spPr bwMode="auto">
          <a:xfrm>
            <a:off x="2205038" y="45640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25" name="Freeform 108"/>
          <p:cNvSpPr>
            <a:spLocks/>
          </p:cNvSpPr>
          <p:nvPr/>
        </p:nvSpPr>
        <p:spPr bwMode="auto">
          <a:xfrm>
            <a:off x="2503488" y="44354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26" name="Freeform 109"/>
          <p:cNvSpPr>
            <a:spLocks/>
          </p:cNvSpPr>
          <p:nvPr/>
        </p:nvSpPr>
        <p:spPr bwMode="auto">
          <a:xfrm>
            <a:off x="2262188" y="46783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27" name="Freeform 110"/>
          <p:cNvSpPr>
            <a:spLocks/>
          </p:cNvSpPr>
          <p:nvPr/>
        </p:nvSpPr>
        <p:spPr bwMode="auto">
          <a:xfrm>
            <a:off x="1930400" y="46069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noFill/>
            <a:prstDash val="solid"/>
            <a:round/>
            <a:headEnd/>
            <a:tailEnd/>
          </a:ln>
        </p:spPr>
        <p:txBody>
          <a:bodyPr/>
          <a:lstStyle/>
          <a:p>
            <a:endParaRPr lang="fr-FR"/>
          </a:p>
        </p:txBody>
      </p:sp>
      <p:sp>
        <p:nvSpPr>
          <p:cNvPr id="52328" name="Freeform 111"/>
          <p:cNvSpPr>
            <a:spLocks/>
          </p:cNvSpPr>
          <p:nvPr/>
        </p:nvSpPr>
        <p:spPr bwMode="auto">
          <a:xfrm>
            <a:off x="2032000" y="46212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noFill/>
            <a:prstDash val="solid"/>
            <a:round/>
            <a:headEnd/>
            <a:tailEnd/>
          </a:ln>
        </p:spPr>
        <p:txBody>
          <a:bodyPr/>
          <a:lstStyle/>
          <a:p>
            <a:endParaRPr lang="fr-FR"/>
          </a:p>
        </p:txBody>
      </p:sp>
      <p:sp>
        <p:nvSpPr>
          <p:cNvPr id="52329" name="Freeform 112"/>
          <p:cNvSpPr>
            <a:spLocks/>
          </p:cNvSpPr>
          <p:nvPr/>
        </p:nvSpPr>
        <p:spPr bwMode="auto">
          <a:xfrm>
            <a:off x="4089400" y="39497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0" name="Freeform 113"/>
          <p:cNvSpPr>
            <a:spLocks/>
          </p:cNvSpPr>
          <p:nvPr/>
        </p:nvSpPr>
        <p:spPr bwMode="auto">
          <a:xfrm>
            <a:off x="2274888" y="44783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1" name="Freeform 114"/>
          <p:cNvSpPr>
            <a:spLocks/>
          </p:cNvSpPr>
          <p:nvPr/>
        </p:nvSpPr>
        <p:spPr bwMode="auto">
          <a:xfrm>
            <a:off x="2674938" y="41783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2" name="Freeform 115"/>
          <p:cNvSpPr>
            <a:spLocks/>
          </p:cNvSpPr>
          <p:nvPr/>
        </p:nvSpPr>
        <p:spPr bwMode="auto">
          <a:xfrm>
            <a:off x="3089275" y="43211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3" name="Freeform 116"/>
          <p:cNvSpPr>
            <a:spLocks/>
          </p:cNvSpPr>
          <p:nvPr/>
        </p:nvSpPr>
        <p:spPr bwMode="auto">
          <a:xfrm>
            <a:off x="3333750" y="3919538"/>
            <a:ext cx="57150" cy="58737"/>
          </a:xfrm>
          <a:custGeom>
            <a:avLst/>
            <a:gdLst>
              <a:gd name="T0" fmla="*/ 2147483647 w 36"/>
              <a:gd name="T1" fmla="*/ 0 h 37"/>
              <a:gd name="T2" fmla="*/ 2147483647 w 36"/>
              <a:gd name="T3" fmla="*/ 2147483647 h 37"/>
              <a:gd name="T4" fmla="*/ 2147483647 w 36"/>
              <a:gd name="T5" fmla="*/ 2147483647 h 37"/>
              <a:gd name="T6" fmla="*/ 0 w 36"/>
              <a:gd name="T7" fmla="*/ 2147483647 h 37"/>
              <a:gd name="T8" fmla="*/ 2147483647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4" name="Freeform 117"/>
          <p:cNvSpPr>
            <a:spLocks/>
          </p:cNvSpPr>
          <p:nvPr/>
        </p:nvSpPr>
        <p:spPr bwMode="auto">
          <a:xfrm>
            <a:off x="3260725" y="44354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5" name="Freeform 118"/>
          <p:cNvSpPr>
            <a:spLocks/>
          </p:cNvSpPr>
          <p:nvPr/>
        </p:nvSpPr>
        <p:spPr bwMode="auto">
          <a:xfrm>
            <a:off x="2517775" y="43354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6" name="Freeform 119"/>
          <p:cNvSpPr>
            <a:spLocks/>
          </p:cNvSpPr>
          <p:nvPr/>
        </p:nvSpPr>
        <p:spPr bwMode="auto">
          <a:xfrm>
            <a:off x="3089275" y="40354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7" name="Freeform 120"/>
          <p:cNvSpPr>
            <a:spLocks/>
          </p:cNvSpPr>
          <p:nvPr/>
        </p:nvSpPr>
        <p:spPr bwMode="auto">
          <a:xfrm>
            <a:off x="3189288" y="42068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38" name="Freeform 121"/>
          <p:cNvSpPr>
            <a:spLocks/>
          </p:cNvSpPr>
          <p:nvPr/>
        </p:nvSpPr>
        <p:spPr bwMode="auto">
          <a:xfrm>
            <a:off x="2789238" y="38195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39" name="Freeform 122"/>
          <p:cNvSpPr>
            <a:spLocks/>
          </p:cNvSpPr>
          <p:nvPr/>
        </p:nvSpPr>
        <p:spPr bwMode="auto">
          <a:xfrm>
            <a:off x="2205038" y="43068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40" name="Freeform 123"/>
          <p:cNvSpPr>
            <a:spLocks/>
          </p:cNvSpPr>
          <p:nvPr/>
        </p:nvSpPr>
        <p:spPr bwMode="auto">
          <a:xfrm>
            <a:off x="2760663" y="42068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41" name="Freeform 124"/>
          <p:cNvSpPr>
            <a:spLocks/>
          </p:cNvSpPr>
          <p:nvPr/>
        </p:nvSpPr>
        <p:spPr bwMode="auto">
          <a:xfrm>
            <a:off x="2560638" y="40354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42" name="Freeform 125"/>
          <p:cNvSpPr>
            <a:spLocks/>
          </p:cNvSpPr>
          <p:nvPr/>
        </p:nvSpPr>
        <p:spPr bwMode="auto">
          <a:xfrm>
            <a:off x="2032000"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noFill/>
            <a:prstDash val="solid"/>
            <a:round/>
            <a:headEnd/>
            <a:tailEnd/>
          </a:ln>
        </p:spPr>
        <p:txBody>
          <a:bodyPr/>
          <a:lstStyle/>
          <a:p>
            <a:endParaRPr lang="fr-FR"/>
          </a:p>
        </p:txBody>
      </p:sp>
      <p:sp>
        <p:nvSpPr>
          <p:cNvPr id="52343" name="Freeform 126"/>
          <p:cNvSpPr>
            <a:spLocks/>
          </p:cNvSpPr>
          <p:nvPr/>
        </p:nvSpPr>
        <p:spPr bwMode="auto">
          <a:xfrm>
            <a:off x="2817813" y="40497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44" name="Freeform 127"/>
          <p:cNvSpPr>
            <a:spLocks/>
          </p:cNvSpPr>
          <p:nvPr/>
        </p:nvSpPr>
        <p:spPr bwMode="auto">
          <a:xfrm>
            <a:off x="3303588" y="46355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45" name="Freeform 128"/>
          <p:cNvSpPr>
            <a:spLocks/>
          </p:cNvSpPr>
          <p:nvPr/>
        </p:nvSpPr>
        <p:spPr bwMode="auto">
          <a:xfrm>
            <a:off x="2662238" y="4492625"/>
            <a:ext cx="55562"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46" name="Freeform 129"/>
          <p:cNvSpPr>
            <a:spLocks/>
          </p:cNvSpPr>
          <p:nvPr/>
        </p:nvSpPr>
        <p:spPr bwMode="auto">
          <a:xfrm>
            <a:off x="1816100" y="45926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noFill/>
            <a:prstDash val="solid"/>
            <a:round/>
            <a:headEnd/>
            <a:tailEnd/>
          </a:ln>
        </p:spPr>
        <p:txBody>
          <a:bodyPr/>
          <a:lstStyle/>
          <a:p>
            <a:endParaRPr lang="fr-FR"/>
          </a:p>
        </p:txBody>
      </p:sp>
      <p:sp>
        <p:nvSpPr>
          <p:cNvPr id="52347" name="Freeform 130"/>
          <p:cNvSpPr>
            <a:spLocks/>
          </p:cNvSpPr>
          <p:nvPr/>
        </p:nvSpPr>
        <p:spPr bwMode="auto">
          <a:xfrm>
            <a:off x="2589213" y="45212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48" name="Freeform 131"/>
          <p:cNvSpPr>
            <a:spLocks/>
          </p:cNvSpPr>
          <p:nvPr/>
        </p:nvSpPr>
        <p:spPr bwMode="auto">
          <a:xfrm>
            <a:off x="2617788"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49" name="Freeform 132"/>
          <p:cNvSpPr>
            <a:spLocks/>
          </p:cNvSpPr>
          <p:nvPr/>
        </p:nvSpPr>
        <p:spPr bwMode="auto">
          <a:xfrm>
            <a:off x="2246313" y="47498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50" name="Freeform 133"/>
          <p:cNvSpPr>
            <a:spLocks/>
          </p:cNvSpPr>
          <p:nvPr/>
        </p:nvSpPr>
        <p:spPr bwMode="auto">
          <a:xfrm>
            <a:off x="2116138" y="4692650"/>
            <a:ext cx="58737"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1" name="Freeform 134"/>
          <p:cNvSpPr>
            <a:spLocks/>
          </p:cNvSpPr>
          <p:nvPr/>
        </p:nvSpPr>
        <p:spPr bwMode="auto">
          <a:xfrm>
            <a:off x="2262188" y="44926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2" name="Freeform 135"/>
          <p:cNvSpPr>
            <a:spLocks/>
          </p:cNvSpPr>
          <p:nvPr/>
        </p:nvSpPr>
        <p:spPr bwMode="auto">
          <a:xfrm>
            <a:off x="2232025" y="43497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3" name="Freeform 136"/>
          <p:cNvSpPr>
            <a:spLocks/>
          </p:cNvSpPr>
          <p:nvPr/>
        </p:nvSpPr>
        <p:spPr bwMode="auto">
          <a:xfrm>
            <a:off x="2932113" y="4449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4" name="Freeform 137"/>
          <p:cNvSpPr>
            <a:spLocks/>
          </p:cNvSpPr>
          <p:nvPr/>
        </p:nvSpPr>
        <p:spPr bwMode="auto">
          <a:xfrm>
            <a:off x="2274888" y="48498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5" name="Freeform 138"/>
          <p:cNvSpPr>
            <a:spLocks/>
          </p:cNvSpPr>
          <p:nvPr/>
        </p:nvSpPr>
        <p:spPr bwMode="auto">
          <a:xfrm>
            <a:off x="2460625" y="47498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6" name="Freeform 139"/>
          <p:cNvSpPr>
            <a:spLocks/>
          </p:cNvSpPr>
          <p:nvPr/>
        </p:nvSpPr>
        <p:spPr bwMode="auto">
          <a:xfrm>
            <a:off x="4403725" y="4578350"/>
            <a:ext cx="58738"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57" name="Freeform 140"/>
          <p:cNvSpPr>
            <a:spLocks/>
          </p:cNvSpPr>
          <p:nvPr/>
        </p:nvSpPr>
        <p:spPr bwMode="auto">
          <a:xfrm>
            <a:off x="2932113" y="46497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58" name="Freeform 141"/>
          <p:cNvSpPr>
            <a:spLocks/>
          </p:cNvSpPr>
          <p:nvPr/>
        </p:nvSpPr>
        <p:spPr bwMode="auto">
          <a:xfrm>
            <a:off x="2403475" y="43211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359" name="Freeform 142"/>
          <p:cNvSpPr>
            <a:spLocks/>
          </p:cNvSpPr>
          <p:nvPr/>
        </p:nvSpPr>
        <p:spPr bwMode="auto">
          <a:xfrm>
            <a:off x="2589213" y="46497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360" name="Freeform 143"/>
          <p:cNvSpPr>
            <a:spLocks/>
          </p:cNvSpPr>
          <p:nvPr/>
        </p:nvSpPr>
        <p:spPr bwMode="auto">
          <a:xfrm>
            <a:off x="2446338" y="43783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61" name="Freeform 144"/>
          <p:cNvSpPr>
            <a:spLocks/>
          </p:cNvSpPr>
          <p:nvPr/>
        </p:nvSpPr>
        <p:spPr bwMode="auto">
          <a:xfrm>
            <a:off x="3803650" y="45783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62" name="Freeform 145"/>
          <p:cNvSpPr>
            <a:spLocks/>
          </p:cNvSpPr>
          <p:nvPr/>
        </p:nvSpPr>
        <p:spPr bwMode="auto">
          <a:xfrm>
            <a:off x="4718050" y="44783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63" name="Freeform 146"/>
          <p:cNvSpPr>
            <a:spLocks/>
          </p:cNvSpPr>
          <p:nvPr/>
        </p:nvSpPr>
        <p:spPr bwMode="auto">
          <a:xfrm>
            <a:off x="4132263" y="43354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64" name="Freeform 147"/>
          <p:cNvSpPr>
            <a:spLocks/>
          </p:cNvSpPr>
          <p:nvPr/>
        </p:nvSpPr>
        <p:spPr bwMode="auto">
          <a:xfrm>
            <a:off x="4718050" y="46783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65" name="Freeform 148"/>
          <p:cNvSpPr>
            <a:spLocks/>
          </p:cNvSpPr>
          <p:nvPr/>
        </p:nvSpPr>
        <p:spPr bwMode="auto">
          <a:xfrm>
            <a:off x="4132263" y="45926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66" name="Freeform 149"/>
          <p:cNvSpPr>
            <a:spLocks/>
          </p:cNvSpPr>
          <p:nvPr/>
        </p:nvSpPr>
        <p:spPr bwMode="auto">
          <a:xfrm>
            <a:off x="4203700" y="45783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67" name="Freeform 150"/>
          <p:cNvSpPr>
            <a:spLocks/>
          </p:cNvSpPr>
          <p:nvPr/>
        </p:nvSpPr>
        <p:spPr bwMode="auto">
          <a:xfrm>
            <a:off x="4718050" y="45212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68" name="Freeform 151"/>
          <p:cNvSpPr>
            <a:spLocks/>
          </p:cNvSpPr>
          <p:nvPr/>
        </p:nvSpPr>
        <p:spPr bwMode="auto">
          <a:xfrm>
            <a:off x="4519613" y="45069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69" name="Freeform 152"/>
          <p:cNvSpPr>
            <a:spLocks/>
          </p:cNvSpPr>
          <p:nvPr/>
        </p:nvSpPr>
        <p:spPr bwMode="auto">
          <a:xfrm>
            <a:off x="4232275" y="47640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70" name="Freeform 153"/>
          <p:cNvSpPr>
            <a:spLocks/>
          </p:cNvSpPr>
          <p:nvPr/>
        </p:nvSpPr>
        <p:spPr bwMode="auto">
          <a:xfrm>
            <a:off x="4718050" y="47498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71" name="Freeform 154"/>
          <p:cNvSpPr>
            <a:spLocks/>
          </p:cNvSpPr>
          <p:nvPr/>
        </p:nvSpPr>
        <p:spPr bwMode="auto">
          <a:xfrm>
            <a:off x="2232025" y="38195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372" name="Freeform 155"/>
          <p:cNvSpPr>
            <a:spLocks/>
          </p:cNvSpPr>
          <p:nvPr/>
        </p:nvSpPr>
        <p:spPr bwMode="auto">
          <a:xfrm>
            <a:off x="2389188" y="35623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73" name="Freeform 156"/>
          <p:cNvSpPr>
            <a:spLocks/>
          </p:cNvSpPr>
          <p:nvPr/>
        </p:nvSpPr>
        <p:spPr bwMode="auto">
          <a:xfrm>
            <a:off x="2446338" y="43640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74" name="Freeform 157"/>
          <p:cNvSpPr>
            <a:spLocks/>
          </p:cNvSpPr>
          <p:nvPr/>
        </p:nvSpPr>
        <p:spPr bwMode="auto">
          <a:xfrm>
            <a:off x="2089150" y="37766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useBgFill="1">
        <p:nvSpPr>
          <p:cNvPr id="52375" name="Freeform 158"/>
          <p:cNvSpPr>
            <a:spLocks/>
          </p:cNvSpPr>
          <p:nvPr/>
        </p:nvSpPr>
        <p:spPr bwMode="auto">
          <a:xfrm>
            <a:off x="2389188" y="42497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76" name="Freeform 159"/>
          <p:cNvSpPr>
            <a:spLocks/>
          </p:cNvSpPr>
          <p:nvPr/>
        </p:nvSpPr>
        <p:spPr bwMode="auto">
          <a:xfrm>
            <a:off x="2417763" y="45354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77" name="Freeform 160"/>
          <p:cNvSpPr>
            <a:spLocks/>
          </p:cNvSpPr>
          <p:nvPr/>
        </p:nvSpPr>
        <p:spPr bwMode="auto">
          <a:xfrm>
            <a:off x="2474913" y="36909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78" name="Freeform 161"/>
          <p:cNvSpPr>
            <a:spLocks/>
          </p:cNvSpPr>
          <p:nvPr/>
        </p:nvSpPr>
        <p:spPr bwMode="auto">
          <a:xfrm>
            <a:off x="2903538" y="46640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79" name="Freeform 162"/>
          <p:cNvSpPr>
            <a:spLocks/>
          </p:cNvSpPr>
          <p:nvPr/>
        </p:nvSpPr>
        <p:spPr bwMode="auto">
          <a:xfrm>
            <a:off x="2490788" y="3905250"/>
            <a:ext cx="57150" cy="58738"/>
          </a:xfrm>
          <a:custGeom>
            <a:avLst/>
            <a:gdLst>
              <a:gd name="T0" fmla="*/ 2147483647 w 36"/>
              <a:gd name="T1" fmla="*/ 0 h 37"/>
              <a:gd name="T2" fmla="*/ 2147483647 w 36"/>
              <a:gd name="T3" fmla="*/ 2147483647 h 37"/>
              <a:gd name="T4" fmla="*/ 2147483647 w 36"/>
              <a:gd name="T5" fmla="*/ 2147483647 h 37"/>
              <a:gd name="T6" fmla="*/ 0 w 36"/>
              <a:gd name="T7" fmla="*/ 2147483647 h 37"/>
              <a:gd name="T8" fmla="*/ 2147483647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0" name="Freeform 163"/>
          <p:cNvSpPr>
            <a:spLocks/>
          </p:cNvSpPr>
          <p:nvPr/>
        </p:nvSpPr>
        <p:spPr bwMode="auto">
          <a:xfrm>
            <a:off x="4718050" y="44783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1" name="Freeform 164"/>
          <p:cNvSpPr>
            <a:spLocks/>
          </p:cNvSpPr>
          <p:nvPr/>
        </p:nvSpPr>
        <p:spPr bwMode="auto">
          <a:xfrm>
            <a:off x="3375025" y="45640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2" name="Freeform 165"/>
          <p:cNvSpPr>
            <a:spLocks/>
          </p:cNvSpPr>
          <p:nvPr/>
        </p:nvSpPr>
        <p:spPr bwMode="auto">
          <a:xfrm>
            <a:off x="2346325" y="45497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3" name="Freeform 166"/>
          <p:cNvSpPr>
            <a:spLocks/>
          </p:cNvSpPr>
          <p:nvPr/>
        </p:nvSpPr>
        <p:spPr bwMode="auto">
          <a:xfrm>
            <a:off x="2101850" y="4521200"/>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4" name="Freeform 167"/>
          <p:cNvSpPr>
            <a:spLocks/>
          </p:cNvSpPr>
          <p:nvPr/>
        </p:nvSpPr>
        <p:spPr bwMode="auto">
          <a:xfrm>
            <a:off x="4718050" y="40068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useBgFill="1">
        <p:nvSpPr>
          <p:cNvPr id="52385" name="Freeform 168"/>
          <p:cNvSpPr>
            <a:spLocks/>
          </p:cNvSpPr>
          <p:nvPr/>
        </p:nvSpPr>
        <p:spPr bwMode="auto">
          <a:xfrm>
            <a:off x="2346325" y="44354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ln w="14288">
            <a:solidFill>
              <a:srgbClr val="FF0000"/>
            </a:solidFill>
            <a:prstDash val="solid"/>
            <a:round/>
            <a:headEnd/>
            <a:tailEnd/>
          </a:ln>
        </p:spPr>
        <p:txBody>
          <a:bodyPr/>
          <a:lstStyle/>
          <a:p>
            <a:endParaRPr lang="fr-FR"/>
          </a:p>
        </p:txBody>
      </p:sp>
      <p:sp>
        <p:nvSpPr>
          <p:cNvPr id="52386" name="Freeform 169"/>
          <p:cNvSpPr>
            <a:spLocks/>
          </p:cNvSpPr>
          <p:nvPr/>
        </p:nvSpPr>
        <p:spPr bwMode="auto">
          <a:xfrm>
            <a:off x="2189163" y="46783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7" name="Freeform 170"/>
          <p:cNvSpPr>
            <a:spLocks/>
          </p:cNvSpPr>
          <p:nvPr/>
        </p:nvSpPr>
        <p:spPr bwMode="auto">
          <a:xfrm>
            <a:off x="3246438" y="46069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8" name="Freeform 171"/>
          <p:cNvSpPr>
            <a:spLocks/>
          </p:cNvSpPr>
          <p:nvPr/>
        </p:nvSpPr>
        <p:spPr bwMode="auto">
          <a:xfrm>
            <a:off x="2589213" y="46640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0000"/>
            </a:solidFill>
            <a:prstDash val="solid"/>
            <a:round/>
            <a:headEnd/>
            <a:tailEnd/>
          </a:ln>
        </p:spPr>
        <p:txBody>
          <a:bodyPr/>
          <a:lstStyle/>
          <a:p>
            <a:endParaRPr lang="fr-FR"/>
          </a:p>
        </p:txBody>
      </p:sp>
      <p:sp>
        <p:nvSpPr>
          <p:cNvPr id="52389" name="Freeform 172"/>
          <p:cNvSpPr>
            <a:spLocks/>
          </p:cNvSpPr>
          <p:nvPr/>
        </p:nvSpPr>
        <p:spPr bwMode="auto">
          <a:xfrm>
            <a:off x="1944688" y="46069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noFill/>
            <a:prstDash val="solid"/>
            <a:round/>
            <a:headEnd/>
            <a:tailEnd/>
          </a:ln>
        </p:spPr>
        <p:txBody>
          <a:bodyPr/>
          <a:lstStyle/>
          <a:p>
            <a:endParaRPr lang="fr-FR"/>
          </a:p>
        </p:txBody>
      </p:sp>
      <p:sp useBgFill="1">
        <p:nvSpPr>
          <p:cNvPr id="52390" name="Rectangle 173"/>
          <p:cNvSpPr>
            <a:spLocks noChangeArrowheads="1"/>
          </p:cNvSpPr>
          <p:nvPr/>
        </p:nvSpPr>
        <p:spPr bwMode="auto">
          <a:xfrm>
            <a:off x="2403475" y="4206875"/>
            <a:ext cx="42863" cy="42863"/>
          </a:xfrm>
          <a:prstGeom prst="rect">
            <a:avLst/>
          </a:prstGeom>
          <a:ln w="14288">
            <a:solidFill>
              <a:srgbClr val="00FF00"/>
            </a:solidFill>
            <a:miter lim="800000"/>
            <a:headEnd/>
            <a:tailEnd/>
          </a:ln>
        </p:spPr>
        <p:txBody>
          <a:bodyPr/>
          <a:lstStyle/>
          <a:p>
            <a:endParaRPr lang="fr-FR"/>
          </a:p>
        </p:txBody>
      </p:sp>
      <p:sp>
        <p:nvSpPr>
          <p:cNvPr id="52391" name="Rectangle 174"/>
          <p:cNvSpPr>
            <a:spLocks noChangeArrowheads="1"/>
          </p:cNvSpPr>
          <p:nvPr/>
        </p:nvSpPr>
        <p:spPr bwMode="auto">
          <a:xfrm>
            <a:off x="2332038" y="3848100"/>
            <a:ext cx="44450" cy="42863"/>
          </a:xfrm>
          <a:prstGeom prst="rect">
            <a:avLst/>
          </a:prstGeom>
          <a:solidFill>
            <a:srgbClr val="66FF33"/>
          </a:solidFill>
          <a:ln w="14288">
            <a:solidFill>
              <a:srgbClr val="00FF00"/>
            </a:solidFill>
            <a:miter lim="800000"/>
            <a:headEnd/>
            <a:tailEnd/>
          </a:ln>
        </p:spPr>
        <p:txBody>
          <a:bodyPr/>
          <a:lstStyle/>
          <a:p>
            <a:endParaRPr lang="fr-FR"/>
          </a:p>
        </p:txBody>
      </p:sp>
      <p:sp>
        <p:nvSpPr>
          <p:cNvPr id="52392" name="Rectangle 175"/>
          <p:cNvSpPr>
            <a:spLocks noChangeArrowheads="1"/>
          </p:cNvSpPr>
          <p:nvPr/>
        </p:nvSpPr>
        <p:spPr bwMode="auto">
          <a:xfrm>
            <a:off x="2205038" y="3590925"/>
            <a:ext cx="41275" cy="42863"/>
          </a:xfrm>
          <a:prstGeom prst="rect">
            <a:avLst/>
          </a:prstGeom>
          <a:solidFill>
            <a:srgbClr val="66FF33"/>
          </a:solidFill>
          <a:ln w="14288">
            <a:solidFill>
              <a:srgbClr val="00FF00"/>
            </a:solidFill>
            <a:miter lim="800000"/>
            <a:headEnd/>
            <a:tailEnd/>
          </a:ln>
        </p:spPr>
        <p:txBody>
          <a:bodyPr/>
          <a:lstStyle/>
          <a:p>
            <a:endParaRPr lang="fr-FR"/>
          </a:p>
        </p:txBody>
      </p:sp>
      <p:sp>
        <p:nvSpPr>
          <p:cNvPr id="52393" name="Rectangle 176"/>
          <p:cNvSpPr>
            <a:spLocks noChangeArrowheads="1"/>
          </p:cNvSpPr>
          <p:nvPr/>
        </p:nvSpPr>
        <p:spPr bwMode="auto">
          <a:xfrm>
            <a:off x="2319338" y="3405188"/>
            <a:ext cx="41275" cy="42862"/>
          </a:xfrm>
          <a:prstGeom prst="rect">
            <a:avLst/>
          </a:prstGeom>
          <a:solidFill>
            <a:srgbClr val="66FF33"/>
          </a:solidFill>
          <a:ln w="14288">
            <a:solidFill>
              <a:srgbClr val="00FF00"/>
            </a:solidFill>
            <a:miter lim="800000"/>
            <a:headEnd/>
            <a:tailEnd/>
          </a:ln>
        </p:spPr>
        <p:txBody>
          <a:bodyPr/>
          <a:lstStyle/>
          <a:p>
            <a:endParaRPr lang="fr-FR"/>
          </a:p>
        </p:txBody>
      </p:sp>
      <p:sp>
        <p:nvSpPr>
          <p:cNvPr id="52394" name="Rectangle 177"/>
          <p:cNvSpPr>
            <a:spLocks noChangeArrowheads="1"/>
          </p:cNvSpPr>
          <p:nvPr/>
        </p:nvSpPr>
        <p:spPr bwMode="auto">
          <a:xfrm>
            <a:off x="2044700" y="4321175"/>
            <a:ext cx="44450" cy="42863"/>
          </a:xfrm>
          <a:prstGeom prst="rect">
            <a:avLst/>
          </a:prstGeom>
          <a:solidFill>
            <a:srgbClr val="66FF33"/>
          </a:solidFill>
          <a:ln w="14288">
            <a:noFill/>
            <a:miter lim="800000"/>
            <a:headEnd/>
            <a:tailEnd/>
          </a:ln>
        </p:spPr>
        <p:txBody>
          <a:bodyPr/>
          <a:lstStyle/>
          <a:p>
            <a:endParaRPr lang="fr-FR"/>
          </a:p>
        </p:txBody>
      </p:sp>
      <p:sp>
        <p:nvSpPr>
          <p:cNvPr id="52395" name="Rectangle 178"/>
          <p:cNvSpPr>
            <a:spLocks noChangeArrowheads="1"/>
          </p:cNvSpPr>
          <p:nvPr/>
        </p:nvSpPr>
        <p:spPr bwMode="auto">
          <a:xfrm>
            <a:off x="2574925" y="4178300"/>
            <a:ext cx="42863" cy="42863"/>
          </a:xfrm>
          <a:prstGeom prst="rect">
            <a:avLst/>
          </a:prstGeom>
          <a:solidFill>
            <a:srgbClr val="66FF33"/>
          </a:solidFill>
          <a:ln w="14288">
            <a:solidFill>
              <a:srgbClr val="00FF00"/>
            </a:solidFill>
            <a:miter lim="800000"/>
            <a:headEnd/>
            <a:tailEnd/>
          </a:ln>
        </p:spPr>
        <p:txBody>
          <a:bodyPr/>
          <a:lstStyle/>
          <a:p>
            <a:endParaRPr lang="fr-FR"/>
          </a:p>
        </p:txBody>
      </p:sp>
      <p:sp>
        <p:nvSpPr>
          <p:cNvPr id="52396" name="Rectangle 179"/>
          <p:cNvSpPr>
            <a:spLocks noChangeArrowheads="1"/>
          </p:cNvSpPr>
          <p:nvPr/>
        </p:nvSpPr>
        <p:spPr bwMode="auto">
          <a:xfrm>
            <a:off x="2101850" y="3776663"/>
            <a:ext cx="44450" cy="42862"/>
          </a:xfrm>
          <a:prstGeom prst="rect">
            <a:avLst/>
          </a:prstGeom>
          <a:solidFill>
            <a:srgbClr val="66FF33"/>
          </a:solidFill>
          <a:ln w="14288">
            <a:solidFill>
              <a:srgbClr val="00FF00"/>
            </a:solidFill>
            <a:miter lim="800000"/>
            <a:headEnd/>
            <a:tailEnd/>
          </a:ln>
        </p:spPr>
        <p:txBody>
          <a:bodyPr/>
          <a:lstStyle/>
          <a:p>
            <a:endParaRPr lang="fr-FR"/>
          </a:p>
        </p:txBody>
      </p:sp>
      <p:sp>
        <p:nvSpPr>
          <p:cNvPr id="52397" name="Rectangle 180"/>
          <p:cNvSpPr>
            <a:spLocks noChangeArrowheads="1"/>
          </p:cNvSpPr>
          <p:nvPr/>
        </p:nvSpPr>
        <p:spPr bwMode="auto">
          <a:xfrm>
            <a:off x="1816100" y="4049713"/>
            <a:ext cx="44450" cy="42862"/>
          </a:xfrm>
          <a:prstGeom prst="rect">
            <a:avLst/>
          </a:prstGeom>
          <a:solidFill>
            <a:srgbClr val="66FF33"/>
          </a:solidFill>
          <a:ln w="14288">
            <a:noFill/>
            <a:miter lim="800000"/>
            <a:headEnd/>
            <a:tailEnd/>
          </a:ln>
        </p:spPr>
        <p:txBody>
          <a:bodyPr/>
          <a:lstStyle/>
          <a:p>
            <a:endParaRPr lang="fr-FR"/>
          </a:p>
        </p:txBody>
      </p:sp>
      <p:sp>
        <p:nvSpPr>
          <p:cNvPr id="52398" name="Rectangle 181"/>
          <p:cNvSpPr>
            <a:spLocks noChangeArrowheads="1"/>
          </p:cNvSpPr>
          <p:nvPr/>
        </p:nvSpPr>
        <p:spPr bwMode="auto">
          <a:xfrm>
            <a:off x="1816100" y="3733800"/>
            <a:ext cx="44450" cy="42863"/>
          </a:xfrm>
          <a:prstGeom prst="rect">
            <a:avLst/>
          </a:prstGeom>
          <a:solidFill>
            <a:srgbClr val="66FF33"/>
          </a:solidFill>
          <a:ln w="14288">
            <a:noFill/>
            <a:miter lim="800000"/>
            <a:headEnd/>
            <a:tailEnd/>
          </a:ln>
        </p:spPr>
        <p:txBody>
          <a:bodyPr/>
          <a:lstStyle/>
          <a:p>
            <a:endParaRPr lang="fr-FR"/>
          </a:p>
        </p:txBody>
      </p:sp>
      <p:sp>
        <p:nvSpPr>
          <p:cNvPr id="52399" name="Rectangle 182"/>
          <p:cNvSpPr>
            <a:spLocks noChangeArrowheads="1"/>
          </p:cNvSpPr>
          <p:nvPr/>
        </p:nvSpPr>
        <p:spPr bwMode="auto">
          <a:xfrm>
            <a:off x="1974850" y="3633788"/>
            <a:ext cx="41275" cy="42862"/>
          </a:xfrm>
          <a:prstGeom prst="rect">
            <a:avLst/>
          </a:prstGeom>
          <a:solidFill>
            <a:srgbClr val="66FF33"/>
          </a:solidFill>
          <a:ln w="14288">
            <a:noFill/>
            <a:miter lim="800000"/>
            <a:headEnd/>
            <a:tailEnd/>
          </a:ln>
        </p:spPr>
        <p:txBody>
          <a:bodyPr/>
          <a:lstStyle/>
          <a:p>
            <a:endParaRPr lang="fr-FR"/>
          </a:p>
        </p:txBody>
      </p:sp>
      <p:sp>
        <p:nvSpPr>
          <p:cNvPr id="52400" name="Rectangle 183"/>
          <p:cNvSpPr>
            <a:spLocks noChangeArrowheads="1"/>
          </p:cNvSpPr>
          <p:nvPr/>
        </p:nvSpPr>
        <p:spPr bwMode="auto">
          <a:xfrm>
            <a:off x="2001838" y="3576638"/>
            <a:ext cx="42862" cy="42862"/>
          </a:xfrm>
          <a:prstGeom prst="rect">
            <a:avLst/>
          </a:prstGeom>
          <a:solidFill>
            <a:srgbClr val="66FF33"/>
          </a:solidFill>
          <a:ln w="14288">
            <a:noFill/>
            <a:miter lim="800000"/>
            <a:headEnd/>
            <a:tailEnd/>
          </a:ln>
        </p:spPr>
        <p:txBody>
          <a:bodyPr/>
          <a:lstStyle/>
          <a:p>
            <a:endParaRPr lang="fr-FR"/>
          </a:p>
        </p:txBody>
      </p:sp>
      <p:sp>
        <p:nvSpPr>
          <p:cNvPr id="52401" name="Rectangle 184"/>
          <p:cNvSpPr>
            <a:spLocks noChangeArrowheads="1"/>
          </p:cNvSpPr>
          <p:nvPr/>
        </p:nvSpPr>
        <p:spPr bwMode="auto">
          <a:xfrm>
            <a:off x="2130425" y="3548063"/>
            <a:ext cx="44450" cy="42862"/>
          </a:xfrm>
          <a:prstGeom prst="rect">
            <a:avLst/>
          </a:prstGeom>
          <a:solidFill>
            <a:srgbClr val="66FF33"/>
          </a:solidFill>
          <a:ln w="14288">
            <a:solidFill>
              <a:srgbClr val="00FF00"/>
            </a:solidFill>
            <a:miter lim="800000"/>
            <a:headEnd/>
            <a:tailEnd/>
          </a:ln>
        </p:spPr>
        <p:txBody>
          <a:bodyPr/>
          <a:lstStyle/>
          <a:p>
            <a:endParaRPr lang="fr-FR"/>
          </a:p>
        </p:txBody>
      </p:sp>
      <p:sp useBgFill="1">
        <p:nvSpPr>
          <p:cNvPr id="52402" name="Rectangle 185"/>
          <p:cNvSpPr>
            <a:spLocks noChangeArrowheads="1"/>
          </p:cNvSpPr>
          <p:nvPr/>
        </p:nvSpPr>
        <p:spPr bwMode="auto">
          <a:xfrm>
            <a:off x="2490788" y="4092575"/>
            <a:ext cx="41275" cy="42863"/>
          </a:xfrm>
          <a:prstGeom prst="rect">
            <a:avLst/>
          </a:prstGeom>
          <a:ln w="14288">
            <a:solidFill>
              <a:srgbClr val="00FF00"/>
            </a:solidFill>
            <a:miter lim="800000"/>
            <a:headEnd/>
            <a:tailEnd/>
          </a:ln>
        </p:spPr>
        <p:txBody>
          <a:bodyPr/>
          <a:lstStyle/>
          <a:p>
            <a:endParaRPr lang="fr-FR"/>
          </a:p>
        </p:txBody>
      </p:sp>
      <p:sp>
        <p:nvSpPr>
          <p:cNvPr id="52403" name="Rectangle 186"/>
          <p:cNvSpPr>
            <a:spLocks noChangeArrowheads="1"/>
          </p:cNvSpPr>
          <p:nvPr/>
        </p:nvSpPr>
        <p:spPr bwMode="auto">
          <a:xfrm>
            <a:off x="2332038" y="3619500"/>
            <a:ext cx="44450" cy="42863"/>
          </a:xfrm>
          <a:prstGeom prst="rect">
            <a:avLst/>
          </a:prstGeom>
          <a:solidFill>
            <a:srgbClr val="66FF33"/>
          </a:solidFill>
          <a:ln w="14288">
            <a:solidFill>
              <a:srgbClr val="00FF00"/>
            </a:solidFill>
            <a:miter lim="800000"/>
            <a:headEnd/>
            <a:tailEnd/>
          </a:ln>
        </p:spPr>
        <p:txBody>
          <a:bodyPr/>
          <a:lstStyle/>
          <a:p>
            <a:endParaRPr lang="fr-FR"/>
          </a:p>
        </p:txBody>
      </p:sp>
      <p:sp>
        <p:nvSpPr>
          <p:cNvPr id="52404" name="Rectangle 187"/>
          <p:cNvSpPr>
            <a:spLocks noChangeArrowheads="1"/>
          </p:cNvSpPr>
          <p:nvPr/>
        </p:nvSpPr>
        <p:spPr bwMode="auto">
          <a:xfrm>
            <a:off x="2832100" y="4206875"/>
            <a:ext cx="42863" cy="42863"/>
          </a:xfrm>
          <a:prstGeom prst="rect">
            <a:avLst/>
          </a:prstGeom>
          <a:solidFill>
            <a:srgbClr val="66FF33"/>
          </a:solidFill>
          <a:ln w="14288">
            <a:solidFill>
              <a:srgbClr val="00FF00"/>
            </a:solidFill>
            <a:miter lim="800000"/>
            <a:headEnd/>
            <a:tailEnd/>
          </a:ln>
        </p:spPr>
        <p:txBody>
          <a:bodyPr/>
          <a:lstStyle/>
          <a:p>
            <a:endParaRPr lang="fr-FR"/>
          </a:p>
        </p:txBody>
      </p:sp>
      <p:sp>
        <p:nvSpPr>
          <p:cNvPr id="52405" name="Rectangle 188"/>
          <p:cNvSpPr>
            <a:spLocks noChangeArrowheads="1"/>
          </p:cNvSpPr>
          <p:nvPr/>
        </p:nvSpPr>
        <p:spPr bwMode="auto">
          <a:xfrm>
            <a:off x="2617788" y="3576638"/>
            <a:ext cx="44450" cy="42862"/>
          </a:xfrm>
          <a:prstGeom prst="rect">
            <a:avLst/>
          </a:prstGeom>
          <a:solidFill>
            <a:srgbClr val="66FF33"/>
          </a:solidFill>
          <a:ln w="14288">
            <a:solidFill>
              <a:srgbClr val="00FF00"/>
            </a:solidFill>
            <a:miter lim="800000"/>
            <a:headEnd/>
            <a:tailEnd/>
          </a:ln>
        </p:spPr>
        <p:txBody>
          <a:bodyPr/>
          <a:lstStyle/>
          <a:p>
            <a:endParaRPr lang="fr-FR"/>
          </a:p>
        </p:txBody>
      </p:sp>
      <p:sp useBgFill="1">
        <p:nvSpPr>
          <p:cNvPr id="52406" name="Rectangle 189"/>
          <p:cNvSpPr>
            <a:spLocks noChangeArrowheads="1"/>
          </p:cNvSpPr>
          <p:nvPr/>
        </p:nvSpPr>
        <p:spPr bwMode="auto">
          <a:xfrm>
            <a:off x="2376488" y="3305175"/>
            <a:ext cx="41275" cy="42863"/>
          </a:xfrm>
          <a:prstGeom prst="rect">
            <a:avLst/>
          </a:prstGeom>
          <a:ln w="14288">
            <a:solidFill>
              <a:srgbClr val="00FF00"/>
            </a:solidFill>
            <a:miter lim="800000"/>
            <a:headEnd/>
            <a:tailEnd/>
          </a:ln>
        </p:spPr>
        <p:txBody>
          <a:bodyPr/>
          <a:lstStyle/>
          <a:p>
            <a:endParaRPr lang="fr-FR"/>
          </a:p>
        </p:txBody>
      </p:sp>
      <p:sp>
        <p:nvSpPr>
          <p:cNvPr id="52407" name="Rectangle 190"/>
          <p:cNvSpPr>
            <a:spLocks noChangeArrowheads="1"/>
          </p:cNvSpPr>
          <p:nvPr/>
        </p:nvSpPr>
        <p:spPr bwMode="auto">
          <a:xfrm>
            <a:off x="2016125" y="3949700"/>
            <a:ext cx="42863" cy="42863"/>
          </a:xfrm>
          <a:prstGeom prst="rect">
            <a:avLst/>
          </a:prstGeom>
          <a:solidFill>
            <a:srgbClr val="66FF33"/>
          </a:solidFill>
          <a:ln w="14288">
            <a:noFill/>
            <a:miter lim="800000"/>
            <a:headEnd/>
            <a:tailEnd/>
          </a:ln>
        </p:spPr>
        <p:txBody>
          <a:bodyPr/>
          <a:lstStyle/>
          <a:p>
            <a:endParaRPr lang="fr-FR"/>
          </a:p>
        </p:txBody>
      </p:sp>
      <p:sp>
        <p:nvSpPr>
          <p:cNvPr id="52408" name="Rectangle 191"/>
          <p:cNvSpPr>
            <a:spLocks noChangeArrowheads="1"/>
          </p:cNvSpPr>
          <p:nvPr/>
        </p:nvSpPr>
        <p:spPr bwMode="auto">
          <a:xfrm>
            <a:off x="2274888" y="3762375"/>
            <a:ext cx="44450" cy="42863"/>
          </a:xfrm>
          <a:prstGeom prst="rect">
            <a:avLst/>
          </a:prstGeom>
          <a:solidFill>
            <a:srgbClr val="66FF33"/>
          </a:solidFill>
          <a:ln w="14288">
            <a:solidFill>
              <a:srgbClr val="00FF00"/>
            </a:solidFill>
            <a:miter lim="800000"/>
            <a:headEnd/>
            <a:tailEnd/>
          </a:ln>
        </p:spPr>
        <p:txBody>
          <a:bodyPr/>
          <a:lstStyle/>
          <a:p>
            <a:endParaRPr lang="fr-FR"/>
          </a:p>
        </p:txBody>
      </p:sp>
      <p:sp useBgFill="1">
        <p:nvSpPr>
          <p:cNvPr id="52409" name="Rectangle 192"/>
          <p:cNvSpPr>
            <a:spLocks noChangeArrowheads="1"/>
          </p:cNvSpPr>
          <p:nvPr/>
        </p:nvSpPr>
        <p:spPr bwMode="auto">
          <a:xfrm>
            <a:off x="2217738" y="4421188"/>
            <a:ext cx="44450" cy="42862"/>
          </a:xfrm>
          <a:prstGeom prst="rect">
            <a:avLst/>
          </a:prstGeom>
          <a:ln w="14288">
            <a:solidFill>
              <a:srgbClr val="00FF00"/>
            </a:solidFill>
            <a:miter lim="800000"/>
            <a:headEnd/>
            <a:tailEnd/>
          </a:ln>
        </p:spPr>
        <p:txBody>
          <a:bodyPr/>
          <a:lstStyle/>
          <a:p>
            <a:endParaRPr lang="fr-FR"/>
          </a:p>
        </p:txBody>
      </p:sp>
      <p:sp>
        <p:nvSpPr>
          <p:cNvPr id="52410" name="Rectangle 193"/>
          <p:cNvSpPr>
            <a:spLocks noChangeArrowheads="1"/>
          </p:cNvSpPr>
          <p:nvPr/>
        </p:nvSpPr>
        <p:spPr bwMode="auto">
          <a:xfrm>
            <a:off x="2016125" y="3519488"/>
            <a:ext cx="42863" cy="42862"/>
          </a:xfrm>
          <a:prstGeom prst="rect">
            <a:avLst/>
          </a:prstGeom>
          <a:solidFill>
            <a:srgbClr val="66FF33"/>
          </a:solidFill>
          <a:ln w="14288">
            <a:noFill/>
            <a:miter lim="800000"/>
            <a:headEnd/>
            <a:tailEnd/>
          </a:ln>
        </p:spPr>
        <p:txBody>
          <a:bodyPr/>
          <a:lstStyle/>
          <a:p>
            <a:endParaRPr lang="fr-FR"/>
          </a:p>
        </p:txBody>
      </p:sp>
      <p:sp>
        <p:nvSpPr>
          <p:cNvPr id="52411" name="Rectangle 194"/>
          <p:cNvSpPr>
            <a:spLocks noChangeArrowheads="1"/>
          </p:cNvSpPr>
          <p:nvPr/>
        </p:nvSpPr>
        <p:spPr bwMode="auto">
          <a:xfrm>
            <a:off x="2058988" y="3819525"/>
            <a:ext cx="42862" cy="42863"/>
          </a:xfrm>
          <a:prstGeom prst="rect">
            <a:avLst/>
          </a:prstGeom>
          <a:solidFill>
            <a:srgbClr val="66FF33"/>
          </a:solidFill>
          <a:ln w="14288">
            <a:noFill/>
            <a:miter lim="800000"/>
            <a:headEnd/>
            <a:tailEnd/>
          </a:ln>
        </p:spPr>
        <p:txBody>
          <a:bodyPr/>
          <a:lstStyle/>
          <a:p>
            <a:endParaRPr lang="fr-FR"/>
          </a:p>
        </p:txBody>
      </p:sp>
      <p:sp>
        <p:nvSpPr>
          <p:cNvPr id="52412" name="Rectangle 195"/>
          <p:cNvSpPr>
            <a:spLocks noChangeArrowheads="1"/>
          </p:cNvSpPr>
          <p:nvPr/>
        </p:nvSpPr>
        <p:spPr bwMode="auto">
          <a:xfrm>
            <a:off x="2205038" y="3048000"/>
            <a:ext cx="41275" cy="42863"/>
          </a:xfrm>
          <a:prstGeom prst="rect">
            <a:avLst/>
          </a:prstGeom>
          <a:solidFill>
            <a:srgbClr val="66FF33"/>
          </a:solidFill>
          <a:ln w="14288">
            <a:solidFill>
              <a:srgbClr val="00FF00"/>
            </a:solidFill>
            <a:miter lim="800000"/>
            <a:headEnd/>
            <a:tailEnd/>
          </a:ln>
        </p:spPr>
        <p:txBody>
          <a:bodyPr/>
          <a:lstStyle/>
          <a:p>
            <a:endParaRPr lang="fr-FR"/>
          </a:p>
        </p:txBody>
      </p:sp>
      <p:sp>
        <p:nvSpPr>
          <p:cNvPr id="52413" name="Rectangle 196"/>
          <p:cNvSpPr>
            <a:spLocks noChangeArrowheads="1"/>
          </p:cNvSpPr>
          <p:nvPr/>
        </p:nvSpPr>
        <p:spPr bwMode="auto">
          <a:xfrm>
            <a:off x="2116138" y="3462338"/>
            <a:ext cx="44450" cy="42862"/>
          </a:xfrm>
          <a:prstGeom prst="rect">
            <a:avLst/>
          </a:prstGeom>
          <a:solidFill>
            <a:srgbClr val="66FF33"/>
          </a:solidFill>
          <a:ln w="14288">
            <a:solidFill>
              <a:srgbClr val="00FF00"/>
            </a:solidFill>
            <a:miter lim="800000"/>
            <a:headEnd/>
            <a:tailEnd/>
          </a:ln>
        </p:spPr>
        <p:txBody>
          <a:bodyPr/>
          <a:lstStyle/>
          <a:p>
            <a:endParaRPr lang="fr-FR"/>
          </a:p>
        </p:txBody>
      </p:sp>
      <p:sp>
        <p:nvSpPr>
          <p:cNvPr id="52414" name="Rectangle 197"/>
          <p:cNvSpPr>
            <a:spLocks noChangeArrowheads="1"/>
          </p:cNvSpPr>
          <p:nvPr/>
        </p:nvSpPr>
        <p:spPr bwMode="auto">
          <a:xfrm>
            <a:off x="2274888" y="3362325"/>
            <a:ext cx="44450" cy="42863"/>
          </a:xfrm>
          <a:prstGeom prst="rect">
            <a:avLst/>
          </a:prstGeom>
          <a:solidFill>
            <a:srgbClr val="66FF33"/>
          </a:solidFill>
          <a:ln w="14288">
            <a:solidFill>
              <a:srgbClr val="00FF00"/>
            </a:solidFill>
            <a:miter lim="800000"/>
            <a:headEnd/>
            <a:tailEnd/>
          </a:ln>
        </p:spPr>
        <p:txBody>
          <a:bodyPr/>
          <a:lstStyle/>
          <a:p>
            <a:endParaRPr lang="fr-FR"/>
          </a:p>
        </p:txBody>
      </p:sp>
      <p:sp>
        <p:nvSpPr>
          <p:cNvPr id="52415" name="Rectangle 198"/>
          <p:cNvSpPr>
            <a:spLocks noChangeArrowheads="1"/>
          </p:cNvSpPr>
          <p:nvPr/>
        </p:nvSpPr>
        <p:spPr bwMode="auto">
          <a:xfrm>
            <a:off x="2589213" y="3119438"/>
            <a:ext cx="42862" cy="42862"/>
          </a:xfrm>
          <a:prstGeom prst="rect">
            <a:avLst/>
          </a:prstGeom>
          <a:solidFill>
            <a:srgbClr val="66FF33"/>
          </a:solidFill>
          <a:ln w="14288">
            <a:solidFill>
              <a:srgbClr val="00FF00"/>
            </a:solidFill>
            <a:miter lim="800000"/>
            <a:headEnd/>
            <a:tailEnd/>
          </a:ln>
        </p:spPr>
        <p:txBody>
          <a:bodyPr/>
          <a:lstStyle/>
          <a:p>
            <a:endParaRPr lang="fr-FR"/>
          </a:p>
        </p:txBody>
      </p:sp>
      <p:sp>
        <p:nvSpPr>
          <p:cNvPr id="52416" name="Rectangle 199"/>
          <p:cNvSpPr>
            <a:spLocks noChangeArrowheads="1"/>
          </p:cNvSpPr>
          <p:nvPr/>
        </p:nvSpPr>
        <p:spPr bwMode="auto">
          <a:xfrm>
            <a:off x="2803525" y="3476625"/>
            <a:ext cx="42863" cy="42863"/>
          </a:xfrm>
          <a:prstGeom prst="rect">
            <a:avLst/>
          </a:prstGeom>
          <a:solidFill>
            <a:srgbClr val="66FF33"/>
          </a:solidFill>
          <a:ln w="14288">
            <a:solidFill>
              <a:srgbClr val="00FF00"/>
            </a:solidFill>
            <a:miter lim="800000"/>
            <a:headEnd/>
            <a:tailEnd/>
          </a:ln>
        </p:spPr>
        <p:txBody>
          <a:bodyPr/>
          <a:lstStyle/>
          <a:p>
            <a:endParaRPr lang="fr-FR"/>
          </a:p>
        </p:txBody>
      </p:sp>
      <p:sp>
        <p:nvSpPr>
          <p:cNvPr id="52417" name="Rectangle 200"/>
          <p:cNvSpPr>
            <a:spLocks noChangeArrowheads="1"/>
          </p:cNvSpPr>
          <p:nvPr/>
        </p:nvSpPr>
        <p:spPr bwMode="auto">
          <a:xfrm>
            <a:off x="2332038" y="3233738"/>
            <a:ext cx="44450" cy="42862"/>
          </a:xfrm>
          <a:prstGeom prst="rect">
            <a:avLst/>
          </a:prstGeom>
          <a:solidFill>
            <a:srgbClr val="66FF33"/>
          </a:solidFill>
          <a:ln w="14288">
            <a:solidFill>
              <a:srgbClr val="00FF00"/>
            </a:solidFill>
            <a:miter lim="800000"/>
            <a:headEnd/>
            <a:tailEnd/>
          </a:ln>
        </p:spPr>
        <p:txBody>
          <a:bodyPr/>
          <a:lstStyle/>
          <a:p>
            <a:endParaRPr lang="fr-FR"/>
          </a:p>
        </p:txBody>
      </p:sp>
      <p:sp>
        <p:nvSpPr>
          <p:cNvPr id="52418" name="Rectangle 201"/>
          <p:cNvSpPr>
            <a:spLocks noChangeArrowheads="1"/>
          </p:cNvSpPr>
          <p:nvPr/>
        </p:nvSpPr>
        <p:spPr bwMode="auto">
          <a:xfrm>
            <a:off x="2044700" y="3519488"/>
            <a:ext cx="44450" cy="42862"/>
          </a:xfrm>
          <a:prstGeom prst="rect">
            <a:avLst/>
          </a:prstGeom>
          <a:solidFill>
            <a:srgbClr val="66FF33"/>
          </a:solidFill>
          <a:ln w="14288">
            <a:noFill/>
            <a:miter lim="800000"/>
            <a:headEnd/>
            <a:tailEnd/>
          </a:ln>
        </p:spPr>
        <p:txBody>
          <a:bodyPr/>
          <a:lstStyle/>
          <a:p>
            <a:endParaRPr lang="fr-FR"/>
          </a:p>
        </p:txBody>
      </p:sp>
      <p:sp useBgFill="1">
        <p:nvSpPr>
          <p:cNvPr id="52419" name="Rectangle 202"/>
          <p:cNvSpPr>
            <a:spLocks noChangeArrowheads="1"/>
          </p:cNvSpPr>
          <p:nvPr/>
        </p:nvSpPr>
        <p:spPr bwMode="auto">
          <a:xfrm>
            <a:off x="2205038" y="4192588"/>
            <a:ext cx="41275" cy="42862"/>
          </a:xfrm>
          <a:prstGeom prst="rect">
            <a:avLst/>
          </a:prstGeom>
          <a:ln w="14288">
            <a:solidFill>
              <a:srgbClr val="00FF00"/>
            </a:solidFill>
            <a:miter lim="800000"/>
            <a:headEnd/>
            <a:tailEnd/>
          </a:ln>
        </p:spPr>
        <p:txBody>
          <a:bodyPr/>
          <a:lstStyle/>
          <a:p>
            <a:endParaRPr lang="fr-FR"/>
          </a:p>
        </p:txBody>
      </p:sp>
      <p:sp>
        <p:nvSpPr>
          <p:cNvPr id="52420" name="Rectangle 203"/>
          <p:cNvSpPr>
            <a:spLocks noChangeArrowheads="1"/>
          </p:cNvSpPr>
          <p:nvPr/>
        </p:nvSpPr>
        <p:spPr bwMode="auto">
          <a:xfrm>
            <a:off x="1987550" y="3419475"/>
            <a:ext cx="44450" cy="42863"/>
          </a:xfrm>
          <a:prstGeom prst="rect">
            <a:avLst/>
          </a:prstGeom>
          <a:solidFill>
            <a:srgbClr val="66FF33"/>
          </a:solidFill>
          <a:ln w="14288">
            <a:noFill/>
            <a:miter lim="800000"/>
            <a:headEnd/>
            <a:tailEnd/>
          </a:ln>
        </p:spPr>
        <p:txBody>
          <a:bodyPr/>
          <a:lstStyle/>
          <a:p>
            <a:endParaRPr lang="fr-FR"/>
          </a:p>
        </p:txBody>
      </p:sp>
      <p:sp>
        <p:nvSpPr>
          <p:cNvPr id="52421" name="Rectangle 204"/>
          <p:cNvSpPr>
            <a:spLocks noChangeArrowheads="1"/>
          </p:cNvSpPr>
          <p:nvPr/>
        </p:nvSpPr>
        <p:spPr bwMode="auto">
          <a:xfrm>
            <a:off x="2001838" y="4078288"/>
            <a:ext cx="42862" cy="42862"/>
          </a:xfrm>
          <a:prstGeom prst="rect">
            <a:avLst/>
          </a:prstGeom>
          <a:solidFill>
            <a:srgbClr val="66FF33"/>
          </a:solidFill>
          <a:ln w="14288">
            <a:noFill/>
            <a:miter lim="800000"/>
            <a:headEnd/>
            <a:tailEnd/>
          </a:ln>
        </p:spPr>
        <p:txBody>
          <a:bodyPr/>
          <a:lstStyle/>
          <a:p>
            <a:endParaRPr lang="fr-FR"/>
          </a:p>
        </p:txBody>
      </p:sp>
      <p:sp>
        <p:nvSpPr>
          <p:cNvPr id="52422" name="Rectangle 205"/>
          <p:cNvSpPr>
            <a:spLocks noChangeArrowheads="1"/>
          </p:cNvSpPr>
          <p:nvPr/>
        </p:nvSpPr>
        <p:spPr bwMode="auto">
          <a:xfrm>
            <a:off x="2376488" y="3305175"/>
            <a:ext cx="41275" cy="42863"/>
          </a:xfrm>
          <a:prstGeom prst="rect">
            <a:avLst/>
          </a:prstGeom>
          <a:solidFill>
            <a:srgbClr val="66FF33"/>
          </a:solidFill>
          <a:ln w="14288">
            <a:solidFill>
              <a:srgbClr val="00FF00"/>
            </a:solidFill>
            <a:miter lim="800000"/>
            <a:headEnd/>
            <a:tailEnd/>
          </a:ln>
        </p:spPr>
        <p:txBody>
          <a:bodyPr/>
          <a:lstStyle/>
          <a:p>
            <a:endParaRPr lang="fr-FR"/>
          </a:p>
        </p:txBody>
      </p:sp>
      <p:sp>
        <p:nvSpPr>
          <p:cNvPr id="52423" name="Rectangle 206"/>
          <p:cNvSpPr>
            <a:spLocks noChangeArrowheads="1"/>
          </p:cNvSpPr>
          <p:nvPr/>
        </p:nvSpPr>
        <p:spPr bwMode="auto">
          <a:xfrm>
            <a:off x="2808288" y="3973513"/>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24" name="Rectangle 207"/>
          <p:cNvSpPr>
            <a:spLocks noChangeArrowheads="1"/>
          </p:cNvSpPr>
          <p:nvPr/>
        </p:nvSpPr>
        <p:spPr bwMode="auto">
          <a:xfrm>
            <a:off x="2408238" y="3786188"/>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25" name="Rectangle 208"/>
          <p:cNvSpPr>
            <a:spLocks noChangeArrowheads="1"/>
          </p:cNvSpPr>
          <p:nvPr/>
        </p:nvSpPr>
        <p:spPr bwMode="auto">
          <a:xfrm>
            <a:off x="3036888" y="3871913"/>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26" name="Rectangle 209"/>
          <p:cNvSpPr>
            <a:spLocks noChangeArrowheads="1"/>
          </p:cNvSpPr>
          <p:nvPr/>
        </p:nvSpPr>
        <p:spPr bwMode="auto">
          <a:xfrm>
            <a:off x="3051175" y="43592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27" name="Rectangle 210"/>
          <p:cNvSpPr>
            <a:spLocks noChangeArrowheads="1"/>
          </p:cNvSpPr>
          <p:nvPr/>
        </p:nvSpPr>
        <p:spPr bwMode="auto">
          <a:xfrm>
            <a:off x="2566988" y="3814763"/>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28" name="Rectangle 211"/>
          <p:cNvSpPr>
            <a:spLocks noChangeArrowheads="1"/>
          </p:cNvSpPr>
          <p:nvPr/>
        </p:nvSpPr>
        <p:spPr bwMode="auto">
          <a:xfrm>
            <a:off x="2681288" y="4002088"/>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29" name="Rectangle 212"/>
          <p:cNvSpPr>
            <a:spLocks noChangeArrowheads="1"/>
          </p:cNvSpPr>
          <p:nvPr/>
        </p:nvSpPr>
        <p:spPr bwMode="auto">
          <a:xfrm>
            <a:off x="2279650" y="3414713"/>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30" name="Rectangle 213"/>
          <p:cNvSpPr>
            <a:spLocks noChangeArrowheads="1"/>
          </p:cNvSpPr>
          <p:nvPr/>
        </p:nvSpPr>
        <p:spPr bwMode="auto">
          <a:xfrm>
            <a:off x="2149475" y="3700463"/>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31" name="Rectangle 214"/>
          <p:cNvSpPr>
            <a:spLocks noChangeArrowheads="1"/>
          </p:cNvSpPr>
          <p:nvPr/>
        </p:nvSpPr>
        <p:spPr bwMode="auto">
          <a:xfrm>
            <a:off x="2865438" y="4059238"/>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32" name="Rectangle 215"/>
          <p:cNvSpPr>
            <a:spLocks noChangeArrowheads="1"/>
          </p:cNvSpPr>
          <p:nvPr/>
        </p:nvSpPr>
        <p:spPr bwMode="auto">
          <a:xfrm>
            <a:off x="2395538" y="3930650"/>
            <a:ext cx="41275" cy="42863"/>
          </a:xfrm>
          <a:prstGeom prst="rect">
            <a:avLst/>
          </a:prstGeom>
          <a:solidFill>
            <a:srgbClr val="00FF00"/>
          </a:solidFill>
          <a:ln w="14288">
            <a:solidFill>
              <a:srgbClr val="00FF00"/>
            </a:solidFill>
            <a:miter lim="800000"/>
            <a:headEnd/>
            <a:tailEnd/>
          </a:ln>
        </p:spPr>
        <p:txBody>
          <a:bodyPr/>
          <a:lstStyle/>
          <a:p>
            <a:endParaRPr lang="fr-FR"/>
          </a:p>
        </p:txBody>
      </p:sp>
      <p:sp>
        <p:nvSpPr>
          <p:cNvPr id="52433" name="Rectangle 216"/>
          <p:cNvSpPr>
            <a:spLocks noChangeArrowheads="1"/>
          </p:cNvSpPr>
          <p:nvPr/>
        </p:nvSpPr>
        <p:spPr bwMode="auto">
          <a:xfrm>
            <a:off x="2822575" y="41306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34" name="Rectangle 217"/>
          <p:cNvSpPr>
            <a:spLocks noChangeArrowheads="1"/>
          </p:cNvSpPr>
          <p:nvPr/>
        </p:nvSpPr>
        <p:spPr bwMode="auto">
          <a:xfrm>
            <a:off x="3551238" y="4602163"/>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35" name="Rectangle 218"/>
          <p:cNvSpPr>
            <a:spLocks noChangeArrowheads="1"/>
          </p:cNvSpPr>
          <p:nvPr/>
        </p:nvSpPr>
        <p:spPr bwMode="auto">
          <a:xfrm>
            <a:off x="2965450" y="4087813"/>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36" name="Rectangle 219"/>
          <p:cNvSpPr>
            <a:spLocks noChangeArrowheads="1"/>
          </p:cNvSpPr>
          <p:nvPr/>
        </p:nvSpPr>
        <p:spPr bwMode="auto">
          <a:xfrm>
            <a:off x="2722563" y="4344988"/>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37" name="Rectangle 220"/>
          <p:cNvSpPr>
            <a:spLocks noChangeArrowheads="1"/>
          </p:cNvSpPr>
          <p:nvPr/>
        </p:nvSpPr>
        <p:spPr bwMode="auto">
          <a:xfrm>
            <a:off x="3036888" y="4430713"/>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38" name="Rectangle 221"/>
          <p:cNvSpPr>
            <a:spLocks noChangeArrowheads="1"/>
          </p:cNvSpPr>
          <p:nvPr/>
        </p:nvSpPr>
        <p:spPr bwMode="auto">
          <a:xfrm>
            <a:off x="3236913" y="4130675"/>
            <a:ext cx="42862" cy="42863"/>
          </a:xfrm>
          <a:prstGeom prst="rect">
            <a:avLst/>
          </a:prstGeom>
          <a:solidFill>
            <a:srgbClr val="00FF00"/>
          </a:solidFill>
          <a:ln w="14288">
            <a:solidFill>
              <a:srgbClr val="00FF00"/>
            </a:solidFill>
            <a:miter lim="800000"/>
            <a:headEnd/>
            <a:tailEnd/>
          </a:ln>
        </p:spPr>
        <p:txBody>
          <a:bodyPr/>
          <a:lstStyle/>
          <a:p>
            <a:endParaRPr lang="fr-FR"/>
          </a:p>
        </p:txBody>
      </p:sp>
      <p:sp>
        <p:nvSpPr>
          <p:cNvPr id="52439" name="Rectangle 222"/>
          <p:cNvSpPr>
            <a:spLocks noChangeArrowheads="1"/>
          </p:cNvSpPr>
          <p:nvPr/>
        </p:nvSpPr>
        <p:spPr bwMode="auto">
          <a:xfrm>
            <a:off x="2108200" y="4459288"/>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40" name="Rectangle 223"/>
          <p:cNvSpPr>
            <a:spLocks noChangeArrowheads="1"/>
          </p:cNvSpPr>
          <p:nvPr/>
        </p:nvSpPr>
        <p:spPr bwMode="auto">
          <a:xfrm>
            <a:off x="2922588" y="3886200"/>
            <a:ext cx="42862" cy="44450"/>
          </a:xfrm>
          <a:prstGeom prst="rect">
            <a:avLst/>
          </a:prstGeom>
          <a:solidFill>
            <a:srgbClr val="00FF00"/>
          </a:solidFill>
          <a:ln w="14288">
            <a:solidFill>
              <a:srgbClr val="00FF00"/>
            </a:solidFill>
            <a:miter lim="800000"/>
            <a:headEnd/>
            <a:tailEnd/>
          </a:ln>
        </p:spPr>
        <p:txBody>
          <a:bodyPr/>
          <a:lstStyle/>
          <a:p>
            <a:endParaRPr lang="fr-FR"/>
          </a:p>
        </p:txBody>
      </p:sp>
      <p:sp>
        <p:nvSpPr>
          <p:cNvPr id="52441" name="Rectangle 224"/>
          <p:cNvSpPr>
            <a:spLocks noChangeArrowheads="1"/>
          </p:cNvSpPr>
          <p:nvPr/>
        </p:nvSpPr>
        <p:spPr bwMode="auto">
          <a:xfrm>
            <a:off x="1963738" y="4416425"/>
            <a:ext cx="42862" cy="42863"/>
          </a:xfrm>
          <a:prstGeom prst="rect">
            <a:avLst/>
          </a:prstGeom>
          <a:solidFill>
            <a:srgbClr val="00FF00"/>
          </a:solidFill>
          <a:ln w="14288">
            <a:noFill/>
            <a:miter lim="800000"/>
            <a:headEnd/>
            <a:tailEnd/>
          </a:ln>
        </p:spPr>
        <p:txBody>
          <a:bodyPr/>
          <a:lstStyle/>
          <a:p>
            <a:endParaRPr lang="fr-FR"/>
          </a:p>
        </p:txBody>
      </p:sp>
      <p:sp>
        <p:nvSpPr>
          <p:cNvPr id="52442" name="Rectangle 225"/>
          <p:cNvSpPr>
            <a:spLocks noChangeArrowheads="1"/>
          </p:cNvSpPr>
          <p:nvPr/>
        </p:nvSpPr>
        <p:spPr bwMode="auto">
          <a:xfrm>
            <a:off x="2351088" y="4259263"/>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43" name="Rectangle 226"/>
          <p:cNvSpPr>
            <a:spLocks noChangeArrowheads="1"/>
          </p:cNvSpPr>
          <p:nvPr/>
        </p:nvSpPr>
        <p:spPr bwMode="auto">
          <a:xfrm>
            <a:off x="2135188" y="4187825"/>
            <a:ext cx="42862" cy="42863"/>
          </a:xfrm>
          <a:prstGeom prst="rect">
            <a:avLst/>
          </a:prstGeom>
          <a:solidFill>
            <a:srgbClr val="00FF00"/>
          </a:solidFill>
          <a:ln w="14288">
            <a:solidFill>
              <a:srgbClr val="00FF00"/>
            </a:solidFill>
            <a:miter lim="800000"/>
            <a:headEnd/>
            <a:tailEnd/>
          </a:ln>
        </p:spPr>
        <p:txBody>
          <a:bodyPr/>
          <a:lstStyle/>
          <a:p>
            <a:endParaRPr lang="fr-FR"/>
          </a:p>
        </p:txBody>
      </p:sp>
      <p:sp>
        <p:nvSpPr>
          <p:cNvPr id="52444" name="Rectangle 227"/>
          <p:cNvSpPr>
            <a:spLocks noChangeArrowheads="1"/>
          </p:cNvSpPr>
          <p:nvPr/>
        </p:nvSpPr>
        <p:spPr bwMode="auto">
          <a:xfrm>
            <a:off x="2092325" y="42449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45" name="Rectangle 228"/>
          <p:cNvSpPr>
            <a:spLocks noChangeArrowheads="1"/>
          </p:cNvSpPr>
          <p:nvPr/>
        </p:nvSpPr>
        <p:spPr bwMode="auto">
          <a:xfrm>
            <a:off x="3008313" y="3857625"/>
            <a:ext cx="42862" cy="42863"/>
          </a:xfrm>
          <a:prstGeom prst="rect">
            <a:avLst/>
          </a:prstGeom>
          <a:solidFill>
            <a:srgbClr val="00FF00"/>
          </a:solidFill>
          <a:ln w="14288">
            <a:solidFill>
              <a:srgbClr val="00FF00"/>
            </a:solidFill>
            <a:miter lim="800000"/>
            <a:headEnd/>
            <a:tailEnd/>
          </a:ln>
        </p:spPr>
        <p:txBody>
          <a:bodyPr/>
          <a:lstStyle/>
          <a:p>
            <a:endParaRPr lang="fr-FR"/>
          </a:p>
        </p:txBody>
      </p:sp>
      <p:sp>
        <p:nvSpPr>
          <p:cNvPr id="52446" name="Rectangle 229"/>
          <p:cNvSpPr>
            <a:spLocks noChangeArrowheads="1"/>
          </p:cNvSpPr>
          <p:nvPr/>
        </p:nvSpPr>
        <p:spPr bwMode="auto">
          <a:xfrm>
            <a:off x="2222500" y="3944938"/>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47" name="Rectangle 230"/>
          <p:cNvSpPr>
            <a:spLocks noChangeArrowheads="1"/>
          </p:cNvSpPr>
          <p:nvPr/>
        </p:nvSpPr>
        <p:spPr bwMode="auto">
          <a:xfrm>
            <a:off x="2408238" y="3586163"/>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48" name="Rectangle 231"/>
          <p:cNvSpPr>
            <a:spLocks noChangeArrowheads="1"/>
          </p:cNvSpPr>
          <p:nvPr/>
        </p:nvSpPr>
        <p:spPr bwMode="auto">
          <a:xfrm>
            <a:off x="2192338" y="3900488"/>
            <a:ext cx="42862" cy="44450"/>
          </a:xfrm>
          <a:prstGeom prst="rect">
            <a:avLst/>
          </a:prstGeom>
          <a:solidFill>
            <a:srgbClr val="00FF00"/>
          </a:solidFill>
          <a:ln w="14288">
            <a:solidFill>
              <a:srgbClr val="00FF00"/>
            </a:solidFill>
            <a:miter lim="800000"/>
            <a:headEnd/>
            <a:tailEnd/>
          </a:ln>
        </p:spPr>
        <p:txBody>
          <a:bodyPr/>
          <a:lstStyle/>
          <a:p>
            <a:endParaRPr lang="fr-FR"/>
          </a:p>
        </p:txBody>
      </p:sp>
      <p:sp>
        <p:nvSpPr>
          <p:cNvPr id="52449" name="Rectangle 232"/>
          <p:cNvSpPr>
            <a:spLocks noChangeArrowheads="1"/>
          </p:cNvSpPr>
          <p:nvPr/>
        </p:nvSpPr>
        <p:spPr bwMode="auto">
          <a:xfrm>
            <a:off x="1963738" y="4273550"/>
            <a:ext cx="42862" cy="42863"/>
          </a:xfrm>
          <a:prstGeom prst="rect">
            <a:avLst/>
          </a:prstGeom>
          <a:solidFill>
            <a:srgbClr val="00FF00"/>
          </a:solidFill>
          <a:ln w="14288">
            <a:noFill/>
            <a:miter lim="800000"/>
            <a:headEnd/>
            <a:tailEnd/>
          </a:ln>
        </p:spPr>
        <p:txBody>
          <a:bodyPr/>
          <a:lstStyle/>
          <a:p>
            <a:endParaRPr lang="fr-FR"/>
          </a:p>
        </p:txBody>
      </p:sp>
      <p:sp>
        <p:nvSpPr>
          <p:cNvPr id="52450" name="Rectangle 233"/>
          <p:cNvSpPr>
            <a:spLocks noChangeArrowheads="1"/>
          </p:cNvSpPr>
          <p:nvPr/>
        </p:nvSpPr>
        <p:spPr bwMode="auto">
          <a:xfrm>
            <a:off x="2092325" y="42449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51" name="Rectangle 234"/>
          <p:cNvSpPr>
            <a:spLocks noChangeArrowheads="1"/>
          </p:cNvSpPr>
          <p:nvPr/>
        </p:nvSpPr>
        <p:spPr bwMode="auto">
          <a:xfrm>
            <a:off x="2192338" y="3743325"/>
            <a:ext cx="42862" cy="42863"/>
          </a:xfrm>
          <a:prstGeom prst="rect">
            <a:avLst/>
          </a:prstGeom>
          <a:solidFill>
            <a:srgbClr val="00FF00"/>
          </a:solidFill>
          <a:ln w="14288">
            <a:solidFill>
              <a:srgbClr val="00FF00"/>
            </a:solidFill>
            <a:miter lim="800000"/>
            <a:headEnd/>
            <a:tailEnd/>
          </a:ln>
        </p:spPr>
        <p:txBody>
          <a:bodyPr/>
          <a:lstStyle/>
          <a:p>
            <a:endParaRPr lang="fr-FR"/>
          </a:p>
        </p:txBody>
      </p:sp>
      <p:sp>
        <p:nvSpPr>
          <p:cNvPr id="52452" name="Rectangle 235"/>
          <p:cNvSpPr>
            <a:spLocks noChangeArrowheads="1"/>
          </p:cNvSpPr>
          <p:nvPr/>
        </p:nvSpPr>
        <p:spPr bwMode="auto">
          <a:xfrm>
            <a:off x="2436813" y="3414713"/>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53" name="Rectangle 236"/>
          <p:cNvSpPr>
            <a:spLocks noChangeArrowheads="1"/>
          </p:cNvSpPr>
          <p:nvPr/>
        </p:nvSpPr>
        <p:spPr bwMode="auto">
          <a:xfrm>
            <a:off x="2222500" y="3443288"/>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54" name="Rectangle 237"/>
          <p:cNvSpPr>
            <a:spLocks noChangeArrowheads="1"/>
          </p:cNvSpPr>
          <p:nvPr/>
        </p:nvSpPr>
        <p:spPr bwMode="auto">
          <a:xfrm>
            <a:off x="2338388" y="4044950"/>
            <a:ext cx="41275" cy="42863"/>
          </a:xfrm>
          <a:prstGeom prst="rect">
            <a:avLst/>
          </a:prstGeom>
          <a:solidFill>
            <a:srgbClr val="00FF00"/>
          </a:solidFill>
          <a:ln w="14288">
            <a:solidFill>
              <a:srgbClr val="00FF00"/>
            </a:solidFill>
            <a:miter lim="800000"/>
            <a:headEnd/>
            <a:tailEnd/>
          </a:ln>
        </p:spPr>
        <p:txBody>
          <a:bodyPr/>
          <a:lstStyle/>
          <a:p>
            <a:endParaRPr lang="fr-FR"/>
          </a:p>
        </p:txBody>
      </p:sp>
      <p:sp>
        <p:nvSpPr>
          <p:cNvPr id="52455" name="Rectangle 238"/>
          <p:cNvSpPr>
            <a:spLocks noChangeArrowheads="1"/>
          </p:cNvSpPr>
          <p:nvPr/>
        </p:nvSpPr>
        <p:spPr bwMode="auto">
          <a:xfrm>
            <a:off x="3467100" y="4302125"/>
            <a:ext cx="41275" cy="42863"/>
          </a:xfrm>
          <a:prstGeom prst="rect">
            <a:avLst/>
          </a:prstGeom>
          <a:solidFill>
            <a:srgbClr val="00FF00"/>
          </a:solidFill>
          <a:ln w="14288">
            <a:solidFill>
              <a:srgbClr val="00FF00"/>
            </a:solidFill>
            <a:miter lim="800000"/>
            <a:headEnd/>
            <a:tailEnd/>
          </a:ln>
        </p:spPr>
        <p:txBody>
          <a:bodyPr/>
          <a:lstStyle/>
          <a:p>
            <a:endParaRPr lang="fr-FR"/>
          </a:p>
        </p:txBody>
      </p:sp>
      <p:sp>
        <p:nvSpPr>
          <p:cNvPr id="52456" name="Rectangle 239"/>
          <p:cNvSpPr>
            <a:spLocks noChangeArrowheads="1"/>
          </p:cNvSpPr>
          <p:nvPr/>
        </p:nvSpPr>
        <p:spPr bwMode="auto">
          <a:xfrm>
            <a:off x="2206625" y="25431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57" name="Rectangle 240"/>
          <p:cNvSpPr>
            <a:spLocks noChangeArrowheads="1"/>
          </p:cNvSpPr>
          <p:nvPr/>
        </p:nvSpPr>
        <p:spPr bwMode="auto">
          <a:xfrm>
            <a:off x="2092325" y="4116388"/>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58" name="Rectangle 241"/>
          <p:cNvSpPr>
            <a:spLocks noChangeArrowheads="1"/>
          </p:cNvSpPr>
          <p:nvPr/>
        </p:nvSpPr>
        <p:spPr bwMode="auto">
          <a:xfrm>
            <a:off x="2965450" y="374332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59" name="Rectangle 242"/>
          <p:cNvSpPr>
            <a:spLocks noChangeArrowheads="1"/>
          </p:cNvSpPr>
          <p:nvPr/>
        </p:nvSpPr>
        <p:spPr bwMode="auto">
          <a:xfrm>
            <a:off x="2078038" y="3857625"/>
            <a:ext cx="42862" cy="42863"/>
          </a:xfrm>
          <a:prstGeom prst="rect">
            <a:avLst/>
          </a:prstGeom>
          <a:solidFill>
            <a:srgbClr val="00FF00"/>
          </a:solidFill>
          <a:ln w="14288">
            <a:solidFill>
              <a:srgbClr val="00FF00"/>
            </a:solidFill>
            <a:miter lim="800000"/>
            <a:headEnd/>
            <a:tailEnd/>
          </a:ln>
        </p:spPr>
        <p:txBody>
          <a:bodyPr/>
          <a:lstStyle/>
          <a:p>
            <a:endParaRPr lang="fr-FR"/>
          </a:p>
        </p:txBody>
      </p:sp>
      <p:sp>
        <p:nvSpPr>
          <p:cNvPr id="52460" name="Rectangle 243"/>
          <p:cNvSpPr>
            <a:spLocks noChangeArrowheads="1"/>
          </p:cNvSpPr>
          <p:nvPr/>
        </p:nvSpPr>
        <p:spPr bwMode="auto">
          <a:xfrm>
            <a:off x="2308225" y="3714750"/>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61" name="Rectangle 244"/>
          <p:cNvSpPr>
            <a:spLocks noChangeArrowheads="1"/>
          </p:cNvSpPr>
          <p:nvPr/>
        </p:nvSpPr>
        <p:spPr bwMode="auto">
          <a:xfrm>
            <a:off x="2120900" y="3900488"/>
            <a:ext cx="44450" cy="44450"/>
          </a:xfrm>
          <a:prstGeom prst="rect">
            <a:avLst/>
          </a:prstGeom>
          <a:solidFill>
            <a:srgbClr val="00FF00"/>
          </a:solidFill>
          <a:ln w="14288">
            <a:solidFill>
              <a:srgbClr val="00FF00"/>
            </a:solidFill>
            <a:miter lim="800000"/>
            <a:headEnd/>
            <a:tailEnd/>
          </a:ln>
        </p:spPr>
        <p:txBody>
          <a:bodyPr/>
          <a:lstStyle/>
          <a:p>
            <a:endParaRPr lang="fr-FR"/>
          </a:p>
        </p:txBody>
      </p:sp>
      <p:sp>
        <p:nvSpPr>
          <p:cNvPr id="52462" name="Rectangle 245"/>
          <p:cNvSpPr>
            <a:spLocks noChangeArrowheads="1"/>
          </p:cNvSpPr>
          <p:nvPr/>
        </p:nvSpPr>
        <p:spPr bwMode="auto">
          <a:xfrm>
            <a:off x="2408238" y="4016375"/>
            <a:ext cx="44450" cy="42863"/>
          </a:xfrm>
          <a:prstGeom prst="rect">
            <a:avLst/>
          </a:prstGeom>
          <a:solidFill>
            <a:srgbClr val="00FF00"/>
          </a:solidFill>
          <a:ln w="14288">
            <a:solidFill>
              <a:srgbClr val="00FF00"/>
            </a:solidFill>
            <a:miter lim="800000"/>
            <a:headEnd/>
            <a:tailEnd/>
          </a:ln>
        </p:spPr>
        <p:txBody>
          <a:bodyPr/>
          <a:lstStyle/>
          <a:p>
            <a:endParaRPr lang="fr-FR"/>
          </a:p>
        </p:txBody>
      </p:sp>
      <p:sp>
        <p:nvSpPr>
          <p:cNvPr id="52463" name="Rectangle 246"/>
          <p:cNvSpPr>
            <a:spLocks noChangeArrowheads="1"/>
          </p:cNvSpPr>
          <p:nvPr/>
        </p:nvSpPr>
        <p:spPr bwMode="auto">
          <a:xfrm>
            <a:off x="2078038" y="4373563"/>
            <a:ext cx="42862" cy="42862"/>
          </a:xfrm>
          <a:prstGeom prst="rect">
            <a:avLst/>
          </a:prstGeom>
          <a:solidFill>
            <a:srgbClr val="00FF00"/>
          </a:solidFill>
          <a:ln w="14288">
            <a:solidFill>
              <a:srgbClr val="00FF00"/>
            </a:solidFill>
            <a:miter lim="800000"/>
            <a:headEnd/>
            <a:tailEnd/>
          </a:ln>
        </p:spPr>
        <p:txBody>
          <a:bodyPr/>
          <a:lstStyle/>
          <a:p>
            <a:endParaRPr lang="fr-FR"/>
          </a:p>
        </p:txBody>
      </p:sp>
      <p:sp>
        <p:nvSpPr>
          <p:cNvPr id="52464" name="Rectangle 247"/>
          <p:cNvSpPr>
            <a:spLocks noChangeArrowheads="1"/>
          </p:cNvSpPr>
          <p:nvPr/>
        </p:nvSpPr>
        <p:spPr bwMode="auto">
          <a:xfrm>
            <a:off x="2994025" y="464502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65" name="Rectangle 248"/>
          <p:cNvSpPr>
            <a:spLocks noChangeArrowheads="1"/>
          </p:cNvSpPr>
          <p:nvPr/>
        </p:nvSpPr>
        <p:spPr bwMode="auto">
          <a:xfrm>
            <a:off x="1963738" y="3886200"/>
            <a:ext cx="42862" cy="44450"/>
          </a:xfrm>
          <a:prstGeom prst="rect">
            <a:avLst/>
          </a:prstGeom>
          <a:solidFill>
            <a:srgbClr val="00FF00"/>
          </a:solidFill>
          <a:ln w="14288">
            <a:noFill/>
            <a:miter lim="800000"/>
            <a:headEnd/>
            <a:tailEnd/>
          </a:ln>
        </p:spPr>
        <p:txBody>
          <a:bodyPr/>
          <a:lstStyle/>
          <a:p>
            <a:endParaRPr lang="fr-FR"/>
          </a:p>
        </p:txBody>
      </p:sp>
      <p:sp>
        <p:nvSpPr>
          <p:cNvPr id="52466" name="Rectangle 249"/>
          <p:cNvSpPr>
            <a:spLocks noChangeArrowheads="1"/>
          </p:cNvSpPr>
          <p:nvPr/>
        </p:nvSpPr>
        <p:spPr bwMode="auto">
          <a:xfrm>
            <a:off x="2249488" y="3914775"/>
            <a:ext cx="42862" cy="44450"/>
          </a:xfrm>
          <a:prstGeom prst="rect">
            <a:avLst/>
          </a:prstGeom>
          <a:solidFill>
            <a:srgbClr val="00FF00"/>
          </a:solidFill>
          <a:ln w="14288">
            <a:solidFill>
              <a:srgbClr val="00FF00"/>
            </a:solidFill>
            <a:miter lim="800000"/>
            <a:headEnd/>
            <a:tailEnd/>
          </a:ln>
        </p:spPr>
        <p:txBody>
          <a:bodyPr/>
          <a:lstStyle/>
          <a:p>
            <a:endParaRPr lang="fr-FR"/>
          </a:p>
        </p:txBody>
      </p:sp>
      <p:sp>
        <p:nvSpPr>
          <p:cNvPr id="52467" name="Rectangle 250"/>
          <p:cNvSpPr>
            <a:spLocks noChangeArrowheads="1"/>
          </p:cNvSpPr>
          <p:nvPr/>
        </p:nvSpPr>
        <p:spPr bwMode="auto">
          <a:xfrm>
            <a:off x="2206625" y="4002088"/>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68" name="Rectangle 251"/>
          <p:cNvSpPr>
            <a:spLocks noChangeArrowheads="1"/>
          </p:cNvSpPr>
          <p:nvPr/>
        </p:nvSpPr>
        <p:spPr bwMode="auto">
          <a:xfrm>
            <a:off x="1963738" y="4473575"/>
            <a:ext cx="42862" cy="42863"/>
          </a:xfrm>
          <a:prstGeom prst="rect">
            <a:avLst/>
          </a:prstGeom>
          <a:solidFill>
            <a:srgbClr val="00FF00"/>
          </a:solidFill>
          <a:ln w="14288">
            <a:noFill/>
            <a:miter lim="800000"/>
            <a:headEnd/>
            <a:tailEnd/>
          </a:ln>
        </p:spPr>
        <p:txBody>
          <a:bodyPr/>
          <a:lstStyle/>
          <a:p>
            <a:endParaRPr lang="fr-FR"/>
          </a:p>
        </p:txBody>
      </p:sp>
      <p:sp>
        <p:nvSpPr>
          <p:cNvPr id="52469" name="Rectangle 252"/>
          <p:cNvSpPr>
            <a:spLocks noChangeArrowheads="1"/>
          </p:cNvSpPr>
          <p:nvPr/>
        </p:nvSpPr>
        <p:spPr bwMode="auto">
          <a:xfrm>
            <a:off x="2149475" y="4030663"/>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70" name="Rectangle 253"/>
          <p:cNvSpPr>
            <a:spLocks noChangeArrowheads="1"/>
          </p:cNvSpPr>
          <p:nvPr/>
        </p:nvSpPr>
        <p:spPr bwMode="auto">
          <a:xfrm>
            <a:off x="3451225" y="47021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71" name="Rectangle 254"/>
          <p:cNvSpPr>
            <a:spLocks noChangeArrowheads="1"/>
          </p:cNvSpPr>
          <p:nvPr/>
        </p:nvSpPr>
        <p:spPr bwMode="auto">
          <a:xfrm>
            <a:off x="2351088" y="3757613"/>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72" name="Rectangle 255"/>
          <p:cNvSpPr>
            <a:spLocks noChangeArrowheads="1"/>
          </p:cNvSpPr>
          <p:nvPr/>
        </p:nvSpPr>
        <p:spPr bwMode="auto">
          <a:xfrm>
            <a:off x="2579688" y="4559300"/>
            <a:ext cx="44450" cy="42863"/>
          </a:xfrm>
          <a:prstGeom prst="rect">
            <a:avLst/>
          </a:prstGeom>
          <a:solidFill>
            <a:srgbClr val="00FF00"/>
          </a:solidFill>
          <a:ln w="14288">
            <a:solidFill>
              <a:srgbClr val="00FF00"/>
            </a:solidFill>
            <a:miter lim="800000"/>
            <a:headEnd/>
            <a:tailEnd/>
          </a:ln>
        </p:spPr>
        <p:txBody>
          <a:bodyPr/>
          <a:lstStyle/>
          <a:p>
            <a:endParaRPr lang="fr-FR"/>
          </a:p>
        </p:txBody>
      </p:sp>
      <p:sp>
        <p:nvSpPr>
          <p:cNvPr id="52473" name="Rectangle 256"/>
          <p:cNvSpPr>
            <a:spLocks noChangeArrowheads="1"/>
          </p:cNvSpPr>
          <p:nvPr/>
        </p:nvSpPr>
        <p:spPr bwMode="auto">
          <a:xfrm>
            <a:off x="2338388" y="3700463"/>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74" name="Rectangle 257"/>
          <p:cNvSpPr>
            <a:spLocks noChangeArrowheads="1"/>
          </p:cNvSpPr>
          <p:nvPr/>
        </p:nvSpPr>
        <p:spPr bwMode="auto">
          <a:xfrm>
            <a:off x="2736850" y="4030663"/>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75" name="Rectangle 258"/>
          <p:cNvSpPr>
            <a:spLocks noChangeArrowheads="1"/>
          </p:cNvSpPr>
          <p:nvPr/>
        </p:nvSpPr>
        <p:spPr bwMode="auto">
          <a:xfrm>
            <a:off x="2149475" y="3987800"/>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76" name="Rectangle 259"/>
          <p:cNvSpPr>
            <a:spLocks noChangeArrowheads="1"/>
          </p:cNvSpPr>
          <p:nvPr/>
        </p:nvSpPr>
        <p:spPr bwMode="auto">
          <a:xfrm>
            <a:off x="2308225" y="38004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77" name="Rectangle 260"/>
          <p:cNvSpPr>
            <a:spLocks noChangeArrowheads="1"/>
          </p:cNvSpPr>
          <p:nvPr/>
        </p:nvSpPr>
        <p:spPr bwMode="auto">
          <a:xfrm>
            <a:off x="2178050" y="4202113"/>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78" name="Rectangle 261"/>
          <p:cNvSpPr>
            <a:spLocks noChangeArrowheads="1"/>
          </p:cNvSpPr>
          <p:nvPr/>
        </p:nvSpPr>
        <p:spPr bwMode="auto">
          <a:xfrm>
            <a:off x="2178050" y="4287838"/>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79" name="Rectangle 262"/>
          <p:cNvSpPr>
            <a:spLocks noChangeArrowheads="1"/>
          </p:cNvSpPr>
          <p:nvPr/>
        </p:nvSpPr>
        <p:spPr bwMode="auto">
          <a:xfrm>
            <a:off x="2063750" y="4044950"/>
            <a:ext cx="44450" cy="42863"/>
          </a:xfrm>
          <a:prstGeom prst="rect">
            <a:avLst/>
          </a:prstGeom>
          <a:solidFill>
            <a:srgbClr val="00FF00"/>
          </a:solidFill>
          <a:ln w="14288">
            <a:noFill/>
            <a:miter lim="800000"/>
            <a:headEnd/>
            <a:tailEnd/>
          </a:ln>
        </p:spPr>
        <p:txBody>
          <a:bodyPr/>
          <a:lstStyle/>
          <a:p>
            <a:endParaRPr lang="fr-FR"/>
          </a:p>
        </p:txBody>
      </p:sp>
      <p:sp>
        <p:nvSpPr>
          <p:cNvPr id="52480" name="Rectangle 263"/>
          <p:cNvSpPr>
            <a:spLocks noChangeArrowheads="1"/>
          </p:cNvSpPr>
          <p:nvPr/>
        </p:nvSpPr>
        <p:spPr bwMode="auto">
          <a:xfrm>
            <a:off x="2063750" y="4002088"/>
            <a:ext cx="44450" cy="42862"/>
          </a:xfrm>
          <a:prstGeom prst="rect">
            <a:avLst/>
          </a:prstGeom>
          <a:solidFill>
            <a:srgbClr val="00FF00"/>
          </a:solidFill>
          <a:ln w="14288">
            <a:noFill/>
            <a:miter lim="800000"/>
            <a:headEnd/>
            <a:tailEnd/>
          </a:ln>
        </p:spPr>
        <p:txBody>
          <a:bodyPr/>
          <a:lstStyle/>
          <a:p>
            <a:endParaRPr lang="fr-FR"/>
          </a:p>
        </p:txBody>
      </p:sp>
      <p:sp>
        <p:nvSpPr>
          <p:cNvPr id="52481" name="Rectangle 264"/>
          <p:cNvSpPr>
            <a:spLocks noChangeArrowheads="1"/>
          </p:cNvSpPr>
          <p:nvPr/>
        </p:nvSpPr>
        <p:spPr bwMode="auto">
          <a:xfrm>
            <a:off x="2479675" y="4044950"/>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82" name="Rectangle 265"/>
          <p:cNvSpPr>
            <a:spLocks noChangeArrowheads="1"/>
          </p:cNvSpPr>
          <p:nvPr/>
        </p:nvSpPr>
        <p:spPr bwMode="auto">
          <a:xfrm>
            <a:off x="2465388" y="4144963"/>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83" name="Rectangle 266"/>
          <p:cNvSpPr>
            <a:spLocks noChangeArrowheads="1"/>
          </p:cNvSpPr>
          <p:nvPr/>
        </p:nvSpPr>
        <p:spPr bwMode="auto">
          <a:xfrm>
            <a:off x="2593975" y="3843338"/>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84" name="Rectangle 267"/>
          <p:cNvSpPr>
            <a:spLocks noChangeArrowheads="1"/>
          </p:cNvSpPr>
          <p:nvPr/>
        </p:nvSpPr>
        <p:spPr bwMode="auto">
          <a:xfrm>
            <a:off x="2206625" y="357187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85" name="Rectangle 268"/>
          <p:cNvSpPr>
            <a:spLocks noChangeArrowheads="1"/>
          </p:cNvSpPr>
          <p:nvPr/>
        </p:nvSpPr>
        <p:spPr bwMode="auto">
          <a:xfrm>
            <a:off x="2006600" y="4130675"/>
            <a:ext cx="44450" cy="42863"/>
          </a:xfrm>
          <a:prstGeom prst="rect">
            <a:avLst/>
          </a:prstGeom>
          <a:solidFill>
            <a:srgbClr val="00FF00"/>
          </a:solidFill>
          <a:ln w="14288">
            <a:noFill/>
            <a:miter lim="800000"/>
            <a:headEnd/>
            <a:tailEnd/>
          </a:ln>
        </p:spPr>
        <p:txBody>
          <a:bodyPr/>
          <a:lstStyle/>
          <a:p>
            <a:endParaRPr lang="fr-FR"/>
          </a:p>
        </p:txBody>
      </p:sp>
      <p:sp>
        <p:nvSpPr>
          <p:cNvPr id="52486" name="Rectangle 269"/>
          <p:cNvSpPr>
            <a:spLocks noChangeArrowheads="1"/>
          </p:cNvSpPr>
          <p:nvPr/>
        </p:nvSpPr>
        <p:spPr bwMode="auto">
          <a:xfrm>
            <a:off x="2178050" y="4059238"/>
            <a:ext cx="44450" cy="42862"/>
          </a:xfrm>
          <a:prstGeom prst="rect">
            <a:avLst/>
          </a:prstGeom>
          <a:solidFill>
            <a:srgbClr val="00FF00"/>
          </a:solidFill>
          <a:ln w="14288">
            <a:solidFill>
              <a:srgbClr val="00FF00"/>
            </a:solidFill>
            <a:miter lim="800000"/>
            <a:headEnd/>
            <a:tailEnd/>
          </a:ln>
        </p:spPr>
        <p:txBody>
          <a:bodyPr/>
          <a:lstStyle/>
          <a:p>
            <a:endParaRPr lang="fr-FR"/>
          </a:p>
        </p:txBody>
      </p:sp>
      <p:sp>
        <p:nvSpPr>
          <p:cNvPr id="52487" name="Rectangle 270"/>
          <p:cNvSpPr>
            <a:spLocks noChangeArrowheads="1"/>
          </p:cNvSpPr>
          <p:nvPr/>
        </p:nvSpPr>
        <p:spPr bwMode="auto">
          <a:xfrm>
            <a:off x="2452688" y="3786188"/>
            <a:ext cx="41275" cy="42862"/>
          </a:xfrm>
          <a:prstGeom prst="rect">
            <a:avLst/>
          </a:prstGeom>
          <a:solidFill>
            <a:srgbClr val="00FF00"/>
          </a:solidFill>
          <a:ln w="14288">
            <a:solidFill>
              <a:srgbClr val="00FF00"/>
            </a:solidFill>
            <a:miter lim="800000"/>
            <a:headEnd/>
            <a:tailEnd/>
          </a:ln>
        </p:spPr>
        <p:txBody>
          <a:bodyPr/>
          <a:lstStyle/>
          <a:p>
            <a:endParaRPr lang="fr-FR"/>
          </a:p>
        </p:txBody>
      </p:sp>
      <p:sp>
        <p:nvSpPr>
          <p:cNvPr id="52488" name="Rectangle 271"/>
          <p:cNvSpPr>
            <a:spLocks noChangeArrowheads="1"/>
          </p:cNvSpPr>
          <p:nvPr/>
        </p:nvSpPr>
        <p:spPr bwMode="auto">
          <a:xfrm>
            <a:off x="2365375" y="3629025"/>
            <a:ext cx="42863" cy="42863"/>
          </a:xfrm>
          <a:prstGeom prst="rect">
            <a:avLst/>
          </a:prstGeom>
          <a:solidFill>
            <a:srgbClr val="00FF00"/>
          </a:solidFill>
          <a:ln w="14288">
            <a:solidFill>
              <a:srgbClr val="00FF00"/>
            </a:solidFill>
            <a:miter lim="800000"/>
            <a:headEnd/>
            <a:tailEnd/>
          </a:ln>
        </p:spPr>
        <p:txBody>
          <a:bodyPr/>
          <a:lstStyle/>
          <a:p>
            <a:endParaRPr lang="fr-FR"/>
          </a:p>
        </p:txBody>
      </p:sp>
      <p:sp>
        <p:nvSpPr>
          <p:cNvPr id="52489" name="Rectangle 272"/>
          <p:cNvSpPr>
            <a:spLocks noChangeArrowheads="1"/>
          </p:cNvSpPr>
          <p:nvPr/>
        </p:nvSpPr>
        <p:spPr bwMode="auto">
          <a:xfrm>
            <a:off x="2206625" y="4087813"/>
            <a:ext cx="42863" cy="42862"/>
          </a:xfrm>
          <a:prstGeom prst="rect">
            <a:avLst/>
          </a:prstGeom>
          <a:solidFill>
            <a:srgbClr val="00FF00"/>
          </a:solidFill>
          <a:ln w="14288">
            <a:solidFill>
              <a:srgbClr val="00FF00"/>
            </a:solidFill>
            <a:miter lim="800000"/>
            <a:headEnd/>
            <a:tailEnd/>
          </a:ln>
        </p:spPr>
        <p:txBody>
          <a:bodyPr/>
          <a:lstStyle/>
          <a:p>
            <a:endParaRPr lang="fr-FR"/>
          </a:p>
        </p:txBody>
      </p:sp>
      <p:sp>
        <p:nvSpPr>
          <p:cNvPr id="52490" name="Freeform 273"/>
          <p:cNvSpPr>
            <a:spLocks/>
          </p:cNvSpPr>
          <p:nvPr/>
        </p:nvSpPr>
        <p:spPr bwMode="auto">
          <a:xfrm>
            <a:off x="2249488" y="4445000"/>
            <a:ext cx="58737"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1" name="Freeform 274"/>
          <p:cNvSpPr>
            <a:spLocks/>
          </p:cNvSpPr>
          <p:nvPr/>
        </p:nvSpPr>
        <p:spPr bwMode="auto">
          <a:xfrm>
            <a:off x="2206625" y="43164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2" name="Freeform 275"/>
          <p:cNvSpPr>
            <a:spLocks/>
          </p:cNvSpPr>
          <p:nvPr/>
        </p:nvSpPr>
        <p:spPr bwMode="auto">
          <a:xfrm>
            <a:off x="2322513" y="41306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3" name="Freeform 276"/>
          <p:cNvSpPr>
            <a:spLocks/>
          </p:cNvSpPr>
          <p:nvPr/>
        </p:nvSpPr>
        <p:spPr bwMode="auto">
          <a:xfrm>
            <a:off x="2149475" y="43878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4" name="Freeform 277"/>
          <p:cNvSpPr>
            <a:spLocks/>
          </p:cNvSpPr>
          <p:nvPr/>
        </p:nvSpPr>
        <p:spPr bwMode="auto">
          <a:xfrm>
            <a:off x="2192338" y="44878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5" name="Freeform 278"/>
          <p:cNvSpPr>
            <a:spLocks/>
          </p:cNvSpPr>
          <p:nvPr/>
        </p:nvSpPr>
        <p:spPr bwMode="auto">
          <a:xfrm>
            <a:off x="2108200" y="44592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6" name="Freeform 279"/>
          <p:cNvSpPr>
            <a:spLocks/>
          </p:cNvSpPr>
          <p:nvPr/>
        </p:nvSpPr>
        <p:spPr bwMode="auto">
          <a:xfrm>
            <a:off x="2263775" y="4745038"/>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497" name="Freeform 280"/>
          <p:cNvSpPr>
            <a:spLocks/>
          </p:cNvSpPr>
          <p:nvPr/>
        </p:nvSpPr>
        <p:spPr bwMode="auto">
          <a:xfrm>
            <a:off x="1963738" y="49450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498" name="Freeform 281"/>
          <p:cNvSpPr>
            <a:spLocks/>
          </p:cNvSpPr>
          <p:nvPr/>
        </p:nvSpPr>
        <p:spPr bwMode="auto">
          <a:xfrm>
            <a:off x="2292350" y="4016375"/>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499" name="Freeform 282"/>
          <p:cNvSpPr>
            <a:spLocks/>
          </p:cNvSpPr>
          <p:nvPr/>
        </p:nvSpPr>
        <p:spPr bwMode="auto">
          <a:xfrm>
            <a:off x="2322513" y="39735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0" name="Freeform 283"/>
          <p:cNvSpPr>
            <a:spLocks/>
          </p:cNvSpPr>
          <p:nvPr/>
        </p:nvSpPr>
        <p:spPr bwMode="auto">
          <a:xfrm>
            <a:off x="2292350" y="3900488"/>
            <a:ext cx="58738" cy="58737"/>
          </a:xfrm>
          <a:custGeom>
            <a:avLst/>
            <a:gdLst>
              <a:gd name="T0" fmla="*/ 2147483647 w 37"/>
              <a:gd name="T1" fmla="*/ 0 h 37"/>
              <a:gd name="T2" fmla="*/ 2147483647 w 37"/>
              <a:gd name="T3" fmla="*/ 2147483647 h 37"/>
              <a:gd name="T4" fmla="*/ 2147483647 w 37"/>
              <a:gd name="T5" fmla="*/ 2147483647 h 37"/>
              <a:gd name="T6" fmla="*/ 0 w 37"/>
              <a:gd name="T7" fmla="*/ 2147483647 h 37"/>
              <a:gd name="T8" fmla="*/ 2147483647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9" y="0"/>
                </a:moveTo>
                <a:lnTo>
                  <a:pt x="37" y="19"/>
                </a:lnTo>
                <a:lnTo>
                  <a:pt x="19" y="37"/>
                </a:lnTo>
                <a:lnTo>
                  <a:pt x="0" y="19"/>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501" name="Freeform 284"/>
          <p:cNvSpPr>
            <a:spLocks/>
          </p:cNvSpPr>
          <p:nvPr/>
        </p:nvSpPr>
        <p:spPr bwMode="auto">
          <a:xfrm>
            <a:off x="2235200" y="3814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2" name="Freeform 285"/>
          <p:cNvSpPr>
            <a:spLocks/>
          </p:cNvSpPr>
          <p:nvPr/>
        </p:nvSpPr>
        <p:spPr bwMode="auto">
          <a:xfrm>
            <a:off x="2338388" y="38290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3" name="Freeform 286"/>
          <p:cNvSpPr>
            <a:spLocks/>
          </p:cNvSpPr>
          <p:nvPr/>
        </p:nvSpPr>
        <p:spPr bwMode="auto">
          <a:xfrm>
            <a:off x="2493963" y="42735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4" name="Freeform 287"/>
          <p:cNvSpPr>
            <a:spLocks/>
          </p:cNvSpPr>
          <p:nvPr/>
        </p:nvSpPr>
        <p:spPr bwMode="auto">
          <a:xfrm>
            <a:off x="2078038" y="43449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5" name="Freeform 288"/>
          <p:cNvSpPr>
            <a:spLocks/>
          </p:cNvSpPr>
          <p:nvPr/>
        </p:nvSpPr>
        <p:spPr bwMode="auto">
          <a:xfrm>
            <a:off x="2249488" y="3944938"/>
            <a:ext cx="58737"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6" name="Freeform 289"/>
          <p:cNvSpPr>
            <a:spLocks/>
          </p:cNvSpPr>
          <p:nvPr/>
        </p:nvSpPr>
        <p:spPr bwMode="auto">
          <a:xfrm>
            <a:off x="2078038" y="42021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7" name="Freeform 290"/>
          <p:cNvSpPr>
            <a:spLocks/>
          </p:cNvSpPr>
          <p:nvPr/>
        </p:nvSpPr>
        <p:spPr bwMode="auto">
          <a:xfrm>
            <a:off x="2222500" y="40306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08" name="Freeform 291"/>
          <p:cNvSpPr>
            <a:spLocks/>
          </p:cNvSpPr>
          <p:nvPr/>
        </p:nvSpPr>
        <p:spPr bwMode="auto">
          <a:xfrm>
            <a:off x="1963738" y="44450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09" name="Freeform 292"/>
          <p:cNvSpPr>
            <a:spLocks/>
          </p:cNvSpPr>
          <p:nvPr/>
        </p:nvSpPr>
        <p:spPr bwMode="auto">
          <a:xfrm>
            <a:off x="2522538" y="43021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3300"/>
          </a:solidFill>
          <a:ln w="14288">
            <a:solidFill>
              <a:srgbClr val="FFFF00"/>
            </a:solidFill>
            <a:prstDash val="solid"/>
            <a:round/>
            <a:headEnd/>
            <a:tailEnd/>
          </a:ln>
        </p:spPr>
        <p:txBody>
          <a:bodyPr/>
          <a:lstStyle/>
          <a:p>
            <a:endParaRPr lang="fr-FR"/>
          </a:p>
        </p:txBody>
      </p:sp>
      <p:sp>
        <p:nvSpPr>
          <p:cNvPr id="52510" name="Freeform 293"/>
          <p:cNvSpPr>
            <a:spLocks/>
          </p:cNvSpPr>
          <p:nvPr/>
        </p:nvSpPr>
        <p:spPr bwMode="auto">
          <a:xfrm>
            <a:off x="2206625" y="39878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11" name="Freeform 294"/>
          <p:cNvSpPr>
            <a:spLocks/>
          </p:cNvSpPr>
          <p:nvPr/>
        </p:nvSpPr>
        <p:spPr bwMode="auto">
          <a:xfrm>
            <a:off x="2206625" y="42021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12" name="Freeform 295"/>
          <p:cNvSpPr>
            <a:spLocks/>
          </p:cNvSpPr>
          <p:nvPr/>
        </p:nvSpPr>
        <p:spPr bwMode="auto">
          <a:xfrm>
            <a:off x="2222500" y="42164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13" name="Freeform 296"/>
          <p:cNvSpPr>
            <a:spLocks/>
          </p:cNvSpPr>
          <p:nvPr/>
        </p:nvSpPr>
        <p:spPr bwMode="auto">
          <a:xfrm>
            <a:off x="2235200" y="40592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14" name="Freeform 297"/>
          <p:cNvSpPr>
            <a:spLocks/>
          </p:cNvSpPr>
          <p:nvPr/>
        </p:nvSpPr>
        <p:spPr bwMode="auto">
          <a:xfrm>
            <a:off x="2292350" y="4087813"/>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515" name="Freeform 298"/>
          <p:cNvSpPr>
            <a:spLocks/>
          </p:cNvSpPr>
          <p:nvPr/>
        </p:nvSpPr>
        <p:spPr bwMode="auto">
          <a:xfrm>
            <a:off x="2178050" y="3814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16" name="Freeform 299"/>
          <p:cNvSpPr>
            <a:spLocks/>
          </p:cNvSpPr>
          <p:nvPr/>
        </p:nvSpPr>
        <p:spPr bwMode="auto">
          <a:xfrm>
            <a:off x="1963738" y="44021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17" name="Freeform 300"/>
          <p:cNvSpPr>
            <a:spLocks/>
          </p:cNvSpPr>
          <p:nvPr/>
        </p:nvSpPr>
        <p:spPr bwMode="auto">
          <a:xfrm>
            <a:off x="2292350" y="3757613"/>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518" name="Freeform 301"/>
          <p:cNvSpPr>
            <a:spLocks/>
          </p:cNvSpPr>
          <p:nvPr/>
        </p:nvSpPr>
        <p:spPr bwMode="auto">
          <a:xfrm>
            <a:off x="1963738" y="41878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19" name="Freeform 302"/>
          <p:cNvSpPr>
            <a:spLocks/>
          </p:cNvSpPr>
          <p:nvPr/>
        </p:nvSpPr>
        <p:spPr bwMode="auto">
          <a:xfrm>
            <a:off x="2222500" y="38004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0" name="Freeform 303"/>
          <p:cNvSpPr>
            <a:spLocks/>
          </p:cNvSpPr>
          <p:nvPr/>
        </p:nvSpPr>
        <p:spPr bwMode="auto">
          <a:xfrm>
            <a:off x="2178050" y="43449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1" name="Freeform 304"/>
          <p:cNvSpPr>
            <a:spLocks/>
          </p:cNvSpPr>
          <p:nvPr/>
        </p:nvSpPr>
        <p:spPr bwMode="auto">
          <a:xfrm>
            <a:off x="2178050" y="40592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2" name="Freeform 305"/>
          <p:cNvSpPr>
            <a:spLocks/>
          </p:cNvSpPr>
          <p:nvPr/>
        </p:nvSpPr>
        <p:spPr bwMode="auto">
          <a:xfrm>
            <a:off x="1963738" y="42021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23" name="Freeform 306"/>
          <p:cNvSpPr>
            <a:spLocks/>
          </p:cNvSpPr>
          <p:nvPr/>
        </p:nvSpPr>
        <p:spPr bwMode="auto">
          <a:xfrm>
            <a:off x="2292350" y="4230688"/>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524" name="Freeform 307"/>
          <p:cNvSpPr>
            <a:spLocks/>
          </p:cNvSpPr>
          <p:nvPr/>
        </p:nvSpPr>
        <p:spPr bwMode="auto">
          <a:xfrm>
            <a:off x="2178050" y="41878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5" name="Freeform 308"/>
          <p:cNvSpPr>
            <a:spLocks/>
          </p:cNvSpPr>
          <p:nvPr/>
        </p:nvSpPr>
        <p:spPr bwMode="auto">
          <a:xfrm>
            <a:off x="2108200" y="42306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6" name="Freeform 309"/>
          <p:cNvSpPr>
            <a:spLocks/>
          </p:cNvSpPr>
          <p:nvPr/>
        </p:nvSpPr>
        <p:spPr bwMode="auto">
          <a:xfrm>
            <a:off x="1963738" y="42021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27" name="Freeform 310"/>
          <p:cNvSpPr>
            <a:spLocks/>
          </p:cNvSpPr>
          <p:nvPr/>
        </p:nvSpPr>
        <p:spPr bwMode="auto">
          <a:xfrm>
            <a:off x="2779713" y="40878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8" name="Freeform 311"/>
          <p:cNvSpPr>
            <a:spLocks/>
          </p:cNvSpPr>
          <p:nvPr/>
        </p:nvSpPr>
        <p:spPr bwMode="auto">
          <a:xfrm>
            <a:off x="2551113" y="40449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29" name="Freeform 312"/>
          <p:cNvSpPr>
            <a:spLocks/>
          </p:cNvSpPr>
          <p:nvPr/>
        </p:nvSpPr>
        <p:spPr bwMode="auto">
          <a:xfrm>
            <a:off x="2566988" y="37719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0" name="Freeform 313"/>
          <p:cNvSpPr>
            <a:spLocks/>
          </p:cNvSpPr>
          <p:nvPr/>
        </p:nvSpPr>
        <p:spPr bwMode="auto">
          <a:xfrm>
            <a:off x="2351088" y="49450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1" name="Freeform 314"/>
          <p:cNvSpPr>
            <a:spLocks/>
          </p:cNvSpPr>
          <p:nvPr/>
        </p:nvSpPr>
        <p:spPr bwMode="auto">
          <a:xfrm>
            <a:off x="2338388" y="40735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2" name="Freeform 315"/>
          <p:cNvSpPr>
            <a:spLocks/>
          </p:cNvSpPr>
          <p:nvPr/>
        </p:nvSpPr>
        <p:spPr bwMode="auto">
          <a:xfrm>
            <a:off x="2322513" y="40878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3" name="Freeform 316"/>
          <p:cNvSpPr>
            <a:spLocks/>
          </p:cNvSpPr>
          <p:nvPr/>
        </p:nvSpPr>
        <p:spPr bwMode="auto">
          <a:xfrm>
            <a:off x="2379663" y="43164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4" name="Freeform 317"/>
          <p:cNvSpPr>
            <a:spLocks/>
          </p:cNvSpPr>
          <p:nvPr/>
        </p:nvSpPr>
        <p:spPr bwMode="auto">
          <a:xfrm>
            <a:off x="2722563" y="41449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5" name="Freeform 318"/>
          <p:cNvSpPr>
            <a:spLocks/>
          </p:cNvSpPr>
          <p:nvPr/>
        </p:nvSpPr>
        <p:spPr bwMode="auto">
          <a:xfrm>
            <a:off x="2235200" y="42735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6" name="Freeform 319"/>
          <p:cNvSpPr>
            <a:spLocks/>
          </p:cNvSpPr>
          <p:nvPr/>
        </p:nvSpPr>
        <p:spPr bwMode="auto">
          <a:xfrm>
            <a:off x="1963738" y="43735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37" name="Freeform 320"/>
          <p:cNvSpPr>
            <a:spLocks/>
          </p:cNvSpPr>
          <p:nvPr/>
        </p:nvSpPr>
        <p:spPr bwMode="auto">
          <a:xfrm>
            <a:off x="2279650" y="4244975"/>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538" name="Freeform 321"/>
          <p:cNvSpPr>
            <a:spLocks/>
          </p:cNvSpPr>
          <p:nvPr/>
        </p:nvSpPr>
        <p:spPr bwMode="auto">
          <a:xfrm>
            <a:off x="2509838" y="407352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39" name="Freeform 322"/>
          <p:cNvSpPr>
            <a:spLocks/>
          </p:cNvSpPr>
          <p:nvPr/>
        </p:nvSpPr>
        <p:spPr bwMode="auto">
          <a:xfrm>
            <a:off x="2665413" y="45593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0" name="Freeform 323"/>
          <p:cNvSpPr>
            <a:spLocks/>
          </p:cNvSpPr>
          <p:nvPr/>
        </p:nvSpPr>
        <p:spPr bwMode="auto">
          <a:xfrm>
            <a:off x="2263775" y="4287838"/>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1" name="Freeform 324"/>
          <p:cNvSpPr>
            <a:spLocks/>
          </p:cNvSpPr>
          <p:nvPr/>
        </p:nvSpPr>
        <p:spPr bwMode="auto">
          <a:xfrm>
            <a:off x="2338388" y="44307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2" name="Freeform 325"/>
          <p:cNvSpPr>
            <a:spLocks/>
          </p:cNvSpPr>
          <p:nvPr/>
        </p:nvSpPr>
        <p:spPr bwMode="auto">
          <a:xfrm>
            <a:off x="1963738" y="45735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43" name="Freeform 326"/>
          <p:cNvSpPr>
            <a:spLocks/>
          </p:cNvSpPr>
          <p:nvPr/>
        </p:nvSpPr>
        <p:spPr bwMode="auto">
          <a:xfrm>
            <a:off x="2408238" y="45593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4" name="Freeform 327"/>
          <p:cNvSpPr>
            <a:spLocks/>
          </p:cNvSpPr>
          <p:nvPr/>
        </p:nvSpPr>
        <p:spPr bwMode="auto">
          <a:xfrm>
            <a:off x="2108200" y="42735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5" name="Freeform 328"/>
          <p:cNvSpPr>
            <a:spLocks/>
          </p:cNvSpPr>
          <p:nvPr/>
        </p:nvSpPr>
        <p:spPr bwMode="auto">
          <a:xfrm>
            <a:off x="2235200" y="44021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6" name="Freeform 329"/>
          <p:cNvSpPr>
            <a:spLocks/>
          </p:cNvSpPr>
          <p:nvPr/>
        </p:nvSpPr>
        <p:spPr bwMode="auto">
          <a:xfrm>
            <a:off x="3594100" y="47307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7" name="Freeform 330"/>
          <p:cNvSpPr>
            <a:spLocks/>
          </p:cNvSpPr>
          <p:nvPr/>
        </p:nvSpPr>
        <p:spPr bwMode="auto">
          <a:xfrm>
            <a:off x="2936875" y="41021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8" name="Freeform 331"/>
          <p:cNvSpPr>
            <a:spLocks/>
          </p:cNvSpPr>
          <p:nvPr/>
        </p:nvSpPr>
        <p:spPr bwMode="auto">
          <a:xfrm>
            <a:off x="2452688" y="42449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49" name="Freeform 332"/>
          <p:cNvSpPr>
            <a:spLocks/>
          </p:cNvSpPr>
          <p:nvPr/>
        </p:nvSpPr>
        <p:spPr bwMode="auto">
          <a:xfrm>
            <a:off x="1963738" y="47307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noFill/>
            <a:prstDash val="solid"/>
            <a:round/>
            <a:headEnd/>
            <a:tailEnd/>
          </a:ln>
        </p:spPr>
        <p:txBody>
          <a:bodyPr/>
          <a:lstStyle/>
          <a:p>
            <a:endParaRPr lang="fr-FR"/>
          </a:p>
        </p:txBody>
      </p:sp>
      <p:sp>
        <p:nvSpPr>
          <p:cNvPr id="52550" name="Freeform 333"/>
          <p:cNvSpPr>
            <a:spLocks/>
          </p:cNvSpPr>
          <p:nvPr/>
        </p:nvSpPr>
        <p:spPr bwMode="auto">
          <a:xfrm>
            <a:off x="2379663" y="42021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1" name="Freeform 334"/>
          <p:cNvSpPr>
            <a:spLocks/>
          </p:cNvSpPr>
          <p:nvPr/>
        </p:nvSpPr>
        <p:spPr bwMode="auto">
          <a:xfrm>
            <a:off x="2292350" y="4359275"/>
            <a:ext cx="58738"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9" y="0"/>
                </a:moveTo>
                <a:lnTo>
                  <a:pt x="37" y="18"/>
                </a:lnTo>
                <a:lnTo>
                  <a:pt x="19" y="36"/>
                </a:lnTo>
                <a:lnTo>
                  <a:pt x="0" y="18"/>
                </a:lnTo>
                <a:lnTo>
                  <a:pt x="19" y="0"/>
                </a:lnTo>
                <a:close/>
              </a:path>
            </a:pathLst>
          </a:custGeom>
          <a:solidFill>
            <a:srgbClr val="FFFF00"/>
          </a:solidFill>
          <a:ln w="14288">
            <a:solidFill>
              <a:srgbClr val="FFFF00"/>
            </a:solidFill>
            <a:prstDash val="solid"/>
            <a:round/>
            <a:headEnd/>
            <a:tailEnd/>
          </a:ln>
        </p:spPr>
        <p:txBody>
          <a:bodyPr/>
          <a:lstStyle/>
          <a:p>
            <a:endParaRPr lang="fr-FR"/>
          </a:p>
        </p:txBody>
      </p:sp>
      <p:sp>
        <p:nvSpPr>
          <p:cNvPr id="52552" name="Freeform 335"/>
          <p:cNvSpPr>
            <a:spLocks/>
          </p:cNvSpPr>
          <p:nvPr/>
        </p:nvSpPr>
        <p:spPr bwMode="auto">
          <a:xfrm>
            <a:off x="2149475" y="41306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3" name="Freeform 336"/>
          <p:cNvSpPr>
            <a:spLocks/>
          </p:cNvSpPr>
          <p:nvPr/>
        </p:nvSpPr>
        <p:spPr bwMode="auto">
          <a:xfrm>
            <a:off x="2536825" y="3871913"/>
            <a:ext cx="57150" cy="58737"/>
          </a:xfrm>
          <a:custGeom>
            <a:avLst/>
            <a:gdLst>
              <a:gd name="T0" fmla="*/ 2147483647 w 36"/>
              <a:gd name="T1" fmla="*/ 0 h 37"/>
              <a:gd name="T2" fmla="*/ 2147483647 w 36"/>
              <a:gd name="T3" fmla="*/ 2147483647 h 37"/>
              <a:gd name="T4" fmla="*/ 2147483647 w 36"/>
              <a:gd name="T5" fmla="*/ 2147483647 h 37"/>
              <a:gd name="T6" fmla="*/ 0 w 36"/>
              <a:gd name="T7" fmla="*/ 2147483647 h 37"/>
              <a:gd name="T8" fmla="*/ 2147483647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8"/>
                </a:lnTo>
                <a:lnTo>
                  <a:pt x="18" y="37"/>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4" name="Freeform 337"/>
          <p:cNvSpPr>
            <a:spLocks/>
          </p:cNvSpPr>
          <p:nvPr/>
        </p:nvSpPr>
        <p:spPr bwMode="auto">
          <a:xfrm>
            <a:off x="2092325" y="41735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5" name="Freeform 338"/>
          <p:cNvSpPr>
            <a:spLocks/>
          </p:cNvSpPr>
          <p:nvPr/>
        </p:nvSpPr>
        <p:spPr bwMode="auto">
          <a:xfrm>
            <a:off x="2351088" y="410210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6" name="Freeform 339"/>
          <p:cNvSpPr>
            <a:spLocks/>
          </p:cNvSpPr>
          <p:nvPr/>
        </p:nvSpPr>
        <p:spPr bwMode="auto">
          <a:xfrm>
            <a:off x="2092325" y="423068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7" name="Freeform 340"/>
          <p:cNvSpPr>
            <a:spLocks/>
          </p:cNvSpPr>
          <p:nvPr/>
        </p:nvSpPr>
        <p:spPr bwMode="auto">
          <a:xfrm>
            <a:off x="2422525" y="38290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8" name="Freeform 341"/>
          <p:cNvSpPr>
            <a:spLocks/>
          </p:cNvSpPr>
          <p:nvPr/>
        </p:nvSpPr>
        <p:spPr bwMode="auto">
          <a:xfrm>
            <a:off x="2249488" y="3930650"/>
            <a:ext cx="58737" cy="57150"/>
          </a:xfrm>
          <a:custGeom>
            <a:avLst/>
            <a:gdLst>
              <a:gd name="T0" fmla="*/ 2147483647 w 37"/>
              <a:gd name="T1" fmla="*/ 0 h 36"/>
              <a:gd name="T2" fmla="*/ 2147483647 w 37"/>
              <a:gd name="T3" fmla="*/ 2147483647 h 36"/>
              <a:gd name="T4" fmla="*/ 2147483647 w 37"/>
              <a:gd name="T5" fmla="*/ 2147483647 h 36"/>
              <a:gd name="T6" fmla="*/ 0 w 37"/>
              <a:gd name="T7" fmla="*/ 2147483647 h 36"/>
              <a:gd name="T8" fmla="*/ 2147483647 w 37"/>
              <a:gd name="T9" fmla="*/ 0 h 36"/>
              <a:gd name="T10" fmla="*/ 0 60000 65536"/>
              <a:gd name="T11" fmla="*/ 0 60000 65536"/>
              <a:gd name="T12" fmla="*/ 0 60000 65536"/>
              <a:gd name="T13" fmla="*/ 0 60000 65536"/>
              <a:gd name="T14" fmla="*/ 0 60000 65536"/>
              <a:gd name="T15" fmla="*/ 0 w 37"/>
              <a:gd name="T16" fmla="*/ 0 h 36"/>
              <a:gd name="T17" fmla="*/ 37 w 37"/>
              <a:gd name="T18" fmla="*/ 36 h 36"/>
            </a:gdLst>
            <a:ahLst/>
            <a:cxnLst>
              <a:cxn ang="T10">
                <a:pos x="T0" y="T1"/>
              </a:cxn>
              <a:cxn ang="T11">
                <a:pos x="T2" y="T3"/>
              </a:cxn>
              <a:cxn ang="T12">
                <a:pos x="T4" y="T5"/>
              </a:cxn>
              <a:cxn ang="T13">
                <a:pos x="T6" y="T7"/>
              </a:cxn>
              <a:cxn ang="T14">
                <a:pos x="T8" y="T9"/>
              </a:cxn>
            </a:cxnLst>
            <a:rect l="T15" t="T16" r="T17" b="T18"/>
            <a:pathLst>
              <a:path w="37" h="36">
                <a:moveTo>
                  <a:pt x="18" y="0"/>
                </a:moveTo>
                <a:lnTo>
                  <a:pt x="37"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59" name="Freeform 342"/>
          <p:cNvSpPr>
            <a:spLocks/>
          </p:cNvSpPr>
          <p:nvPr/>
        </p:nvSpPr>
        <p:spPr bwMode="auto">
          <a:xfrm>
            <a:off x="2165350" y="43592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0" name="Freeform 343"/>
          <p:cNvSpPr>
            <a:spLocks/>
          </p:cNvSpPr>
          <p:nvPr/>
        </p:nvSpPr>
        <p:spPr bwMode="auto">
          <a:xfrm>
            <a:off x="2365375" y="44307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1" name="Freeform 344"/>
          <p:cNvSpPr>
            <a:spLocks/>
          </p:cNvSpPr>
          <p:nvPr/>
        </p:nvSpPr>
        <p:spPr bwMode="auto">
          <a:xfrm>
            <a:off x="1963738" y="3914775"/>
            <a:ext cx="57150" cy="58738"/>
          </a:xfrm>
          <a:custGeom>
            <a:avLst/>
            <a:gdLst>
              <a:gd name="T0" fmla="*/ 2147483647 w 36"/>
              <a:gd name="T1" fmla="*/ 0 h 37"/>
              <a:gd name="T2" fmla="*/ 2147483647 w 36"/>
              <a:gd name="T3" fmla="*/ 2147483647 h 37"/>
              <a:gd name="T4" fmla="*/ 2147483647 w 36"/>
              <a:gd name="T5" fmla="*/ 2147483647 h 37"/>
              <a:gd name="T6" fmla="*/ 0 w 36"/>
              <a:gd name="T7" fmla="*/ 2147483647 h 37"/>
              <a:gd name="T8" fmla="*/ 2147483647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9"/>
                </a:lnTo>
                <a:lnTo>
                  <a:pt x="18" y="37"/>
                </a:lnTo>
                <a:lnTo>
                  <a:pt x="0" y="19"/>
                </a:lnTo>
                <a:lnTo>
                  <a:pt x="18" y="0"/>
                </a:lnTo>
                <a:close/>
              </a:path>
            </a:pathLst>
          </a:custGeom>
          <a:solidFill>
            <a:srgbClr val="FFFF00"/>
          </a:solidFill>
          <a:ln w="14288">
            <a:noFill/>
            <a:prstDash val="solid"/>
            <a:round/>
            <a:headEnd/>
            <a:tailEnd/>
          </a:ln>
        </p:spPr>
        <p:txBody>
          <a:bodyPr/>
          <a:lstStyle/>
          <a:p>
            <a:endParaRPr lang="fr-FR"/>
          </a:p>
        </p:txBody>
      </p:sp>
      <p:sp>
        <p:nvSpPr>
          <p:cNvPr id="52562" name="Freeform 345"/>
          <p:cNvSpPr>
            <a:spLocks/>
          </p:cNvSpPr>
          <p:nvPr/>
        </p:nvSpPr>
        <p:spPr bwMode="auto">
          <a:xfrm>
            <a:off x="3151188" y="47450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3" name="Freeform 346"/>
          <p:cNvSpPr>
            <a:spLocks/>
          </p:cNvSpPr>
          <p:nvPr/>
        </p:nvSpPr>
        <p:spPr bwMode="auto">
          <a:xfrm>
            <a:off x="2944813" y="42195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4" name="Freeform 347"/>
          <p:cNvSpPr>
            <a:spLocks/>
          </p:cNvSpPr>
          <p:nvPr/>
        </p:nvSpPr>
        <p:spPr bwMode="auto">
          <a:xfrm>
            <a:off x="2452688" y="3814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5" name="Freeform 348"/>
          <p:cNvSpPr>
            <a:spLocks/>
          </p:cNvSpPr>
          <p:nvPr/>
        </p:nvSpPr>
        <p:spPr bwMode="auto">
          <a:xfrm>
            <a:off x="2322513" y="42021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6" name="Freeform 349"/>
          <p:cNvSpPr>
            <a:spLocks/>
          </p:cNvSpPr>
          <p:nvPr/>
        </p:nvSpPr>
        <p:spPr bwMode="auto">
          <a:xfrm>
            <a:off x="2551113" y="352901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7" name="Freeform 350"/>
          <p:cNvSpPr>
            <a:spLocks/>
          </p:cNvSpPr>
          <p:nvPr/>
        </p:nvSpPr>
        <p:spPr bwMode="auto">
          <a:xfrm>
            <a:off x="2206625" y="3944938"/>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8" name="Freeform 351"/>
          <p:cNvSpPr>
            <a:spLocks/>
          </p:cNvSpPr>
          <p:nvPr/>
        </p:nvSpPr>
        <p:spPr bwMode="auto">
          <a:xfrm>
            <a:off x="2222500" y="38147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69" name="Freeform 352"/>
          <p:cNvSpPr>
            <a:spLocks/>
          </p:cNvSpPr>
          <p:nvPr/>
        </p:nvSpPr>
        <p:spPr bwMode="auto">
          <a:xfrm>
            <a:off x="2922588" y="4373563"/>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70" name="Freeform 353"/>
          <p:cNvSpPr>
            <a:spLocks/>
          </p:cNvSpPr>
          <p:nvPr/>
        </p:nvSpPr>
        <p:spPr bwMode="auto">
          <a:xfrm>
            <a:off x="2665413" y="3871913"/>
            <a:ext cx="57150" cy="58737"/>
          </a:xfrm>
          <a:custGeom>
            <a:avLst/>
            <a:gdLst>
              <a:gd name="T0" fmla="*/ 2147483647 w 36"/>
              <a:gd name="T1" fmla="*/ 0 h 37"/>
              <a:gd name="T2" fmla="*/ 2147483647 w 36"/>
              <a:gd name="T3" fmla="*/ 2147483647 h 37"/>
              <a:gd name="T4" fmla="*/ 2147483647 w 36"/>
              <a:gd name="T5" fmla="*/ 2147483647 h 37"/>
              <a:gd name="T6" fmla="*/ 0 w 36"/>
              <a:gd name="T7" fmla="*/ 2147483647 h 37"/>
              <a:gd name="T8" fmla="*/ 2147483647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18" y="0"/>
                </a:moveTo>
                <a:lnTo>
                  <a:pt x="36" y="18"/>
                </a:lnTo>
                <a:lnTo>
                  <a:pt x="18" y="37"/>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71" name="Freeform 354"/>
          <p:cNvSpPr>
            <a:spLocks/>
          </p:cNvSpPr>
          <p:nvPr/>
        </p:nvSpPr>
        <p:spPr bwMode="auto">
          <a:xfrm>
            <a:off x="2479675" y="40163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72" name="Freeform 355"/>
          <p:cNvSpPr>
            <a:spLocks/>
          </p:cNvSpPr>
          <p:nvPr/>
        </p:nvSpPr>
        <p:spPr bwMode="auto">
          <a:xfrm>
            <a:off x="2222500" y="4244975"/>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73" name="Freeform 356"/>
          <p:cNvSpPr>
            <a:spLocks/>
          </p:cNvSpPr>
          <p:nvPr/>
        </p:nvSpPr>
        <p:spPr bwMode="auto">
          <a:xfrm>
            <a:off x="2235200" y="3829050"/>
            <a:ext cx="57150" cy="57150"/>
          </a:xfrm>
          <a:custGeom>
            <a:avLst/>
            <a:gdLst>
              <a:gd name="T0" fmla="*/ 2147483647 w 36"/>
              <a:gd name="T1" fmla="*/ 0 h 36"/>
              <a:gd name="T2" fmla="*/ 2147483647 w 36"/>
              <a:gd name="T3" fmla="*/ 2147483647 h 36"/>
              <a:gd name="T4" fmla="*/ 2147483647 w 36"/>
              <a:gd name="T5" fmla="*/ 2147483647 h 36"/>
              <a:gd name="T6" fmla="*/ 0 w 36"/>
              <a:gd name="T7" fmla="*/ 2147483647 h 36"/>
              <a:gd name="T8" fmla="*/ 2147483647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0"/>
                </a:moveTo>
                <a:lnTo>
                  <a:pt x="36" y="18"/>
                </a:lnTo>
                <a:lnTo>
                  <a:pt x="18" y="36"/>
                </a:lnTo>
                <a:lnTo>
                  <a:pt x="0" y="18"/>
                </a:lnTo>
                <a:lnTo>
                  <a:pt x="18" y="0"/>
                </a:lnTo>
                <a:close/>
              </a:path>
            </a:pathLst>
          </a:custGeom>
          <a:solidFill>
            <a:srgbClr val="FFFF00"/>
          </a:solidFill>
          <a:ln w="14288">
            <a:solidFill>
              <a:srgbClr val="FFFF00"/>
            </a:solidFill>
            <a:prstDash val="solid"/>
            <a:round/>
            <a:headEnd/>
            <a:tailEnd/>
          </a:ln>
        </p:spPr>
        <p:txBody>
          <a:bodyPr/>
          <a:lstStyle/>
          <a:p>
            <a:endParaRPr lang="fr-FR"/>
          </a:p>
        </p:txBody>
      </p:sp>
      <p:sp>
        <p:nvSpPr>
          <p:cNvPr id="52574" name="Oval 357"/>
          <p:cNvSpPr>
            <a:spLocks noChangeArrowheads="1"/>
          </p:cNvSpPr>
          <p:nvPr/>
        </p:nvSpPr>
        <p:spPr bwMode="auto">
          <a:xfrm>
            <a:off x="2536825" y="4473575"/>
            <a:ext cx="42863" cy="42863"/>
          </a:xfrm>
          <a:prstGeom prst="ellipse">
            <a:avLst/>
          </a:prstGeom>
          <a:solidFill>
            <a:srgbClr val="FF3300"/>
          </a:solidFill>
          <a:ln w="14288">
            <a:solidFill>
              <a:srgbClr val="FF3300"/>
            </a:solidFill>
            <a:round/>
            <a:headEnd/>
            <a:tailEnd/>
          </a:ln>
        </p:spPr>
        <p:txBody>
          <a:bodyPr/>
          <a:lstStyle/>
          <a:p>
            <a:endParaRPr lang="fr-FR"/>
          </a:p>
        </p:txBody>
      </p:sp>
      <p:sp>
        <p:nvSpPr>
          <p:cNvPr id="52575" name="Oval 358"/>
          <p:cNvSpPr>
            <a:spLocks noChangeArrowheads="1"/>
          </p:cNvSpPr>
          <p:nvPr/>
        </p:nvSpPr>
        <p:spPr bwMode="auto">
          <a:xfrm>
            <a:off x="2536825" y="4202113"/>
            <a:ext cx="42863" cy="42862"/>
          </a:xfrm>
          <a:prstGeom prst="ellipse">
            <a:avLst/>
          </a:prstGeom>
          <a:solidFill>
            <a:srgbClr val="FF3300"/>
          </a:solidFill>
          <a:ln w="14288">
            <a:solidFill>
              <a:srgbClr val="FF3300"/>
            </a:solidFill>
            <a:round/>
            <a:headEnd/>
            <a:tailEnd/>
          </a:ln>
        </p:spPr>
        <p:txBody>
          <a:bodyPr/>
          <a:lstStyle/>
          <a:p>
            <a:endParaRPr lang="fr-FR"/>
          </a:p>
        </p:txBody>
      </p:sp>
      <p:sp>
        <p:nvSpPr>
          <p:cNvPr id="52576" name="Oval 359"/>
          <p:cNvSpPr>
            <a:spLocks noChangeArrowheads="1"/>
          </p:cNvSpPr>
          <p:nvPr/>
        </p:nvSpPr>
        <p:spPr bwMode="auto">
          <a:xfrm>
            <a:off x="3236913" y="4202113"/>
            <a:ext cx="42862" cy="42862"/>
          </a:xfrm>
          <a:prstGeom prst="ellipse">
            <a:avLst/>
          </a:prstGeom>
          <a:solidFill>
            <a:srgbClr val="FF3300"/>
          </a:solidFill>
          <a:ln w="14288">
            <a:solidFill>
              <a:srgbClr val="FF3300"/>
            </a:solidFill>
            <a:round/>
            <a:headEnd/>
            <a:tailEnd/>
          </a:ln>
        </p:spPr>
        <p:txBody>
          <a:bodyPr/>
          <a:lstStyle/>
          <a:p>
            <a:endParaRPr lang="fr-FR"/>
          </a:p>
        </p:txBody>
      </p:sp>
      <p:sp>
        <p:nvSpPr>
          <p:cNvPr id="52577" name="Rectangle 360"/>
          <p:cNvSpPr>
            <a:spLocks noChangeArrowheads="1"/>
          </p:cNvSpPr>
          <p:nvPr/>
        </p:nvSpPr>
        <p:spPr bwMode="auto">
          <a:xfrm>
            <a:off x="1509713" y="4930775"/>
            <a:ext cx="127000" cy="274638"/>
          </a:xfrm>
          <a:prstGeom prst="rect">
            <a:avLst/>
          </a:prstGeom>
          <a:noFill/>
          <a:ln w="9525">
            <a:noFill/>
            <a:miter lim="800000"/>
            <a:headEnd/>
            <a:tailEnd/>
          </a:ln>
        </p:spPr>
        <p:txBody>
          <a:bodyPr wrap="none" lIns="0" tIns="0" rIns="0" bIns="0">
            <a:spAutoFit/>
          </a:bodyPr>
          <a:lstStyle/>
          <a:p>
            <a:pPr eaLnBrk="0" hangingPunct="0"/>
            <a:r>
              <a:rPr lang="en-US"/>
              <a:t>0</a:t>
            </a:r>
          </a:p>
        </p:txBody>
      </p:sp>
      <p:sp>
        <p:nvSpPr>
          <p:cNvPr id="52578" name="Rectangle 361"/>
          <p:cNvSpPr>
            <a:spLocks noChangeArrowheads="1"/>
          </p:cNvSpPr>
          <p:nvPr/>
        </p:nvSpPr>
        <p:spPr bwMode="auto">
          <a:xfrm>
            <a:off x="1273175" y="4278313"/>
            <a:ext cx="381000" cy="274637"/>
          </a:xfrm>
          <a:prstGeom prst="rect">
            <a:avLst/>
          </a:prstGeom>
          <a:noFill/>
          <a:ln w="9525">
            <a:noFill/>
            <a:miter lim="800000"/>
            <a:headEnd/>
            <a:tailEnd/>
          </a:ln>
        </p:spPr>
        <p:txBody>
          <a:bodyPr wrap="none" lIns="0" tIns="0" rIns="0" bIns="0">
            <a:spAutoFit/>
          </a:bodyPr>
          <a:lstStyle/>
          <a:p>
            <a:pPr eaLnBrk="0" hangingPunct="0"/>
            <a:r>
              <a:rPr lang="en-US"/>
              <a:t>500</a:t>
            </a:r>
          </a:p>
        </p:txBody>
      </p:sp>
      <p:sp>
        <p:nvSpPr>
          <p:cNvPr id="52579" name="Rectangle 362"/>
          <p:cNvSpPr>
            <a:spLocks noChangeArrowheads="1"/>
          </p:cNvSpPr>
          <p:nvPr/>
        </p:nvSpPr>
        <p:spPr bwMode="auto">
          <a:xfrm>
            <a:off x="1116013" y="3633788"/>
            <a:ext cx="508000" cy="274637"/>
          </a:xfrm>
          <a:prstGeom prst="rect">
            <a:avLst/>
          </a:prstGeom>
          <a:noFill/>
          <a:ln w="9525">
            <a:noFill/>
            <a:miter lim="800000"/>
            <a:headEnd/>
            <a:tailEnd/>
          </a:ln>
        </p:spPr>
        <p:txBody>
          <a:bodyPr wrap="none" lIns="0" tIns="0" rIns="0" bIns="0">
            <a:spAutoFit/>
          </a:bodyPr>
          <a:lstStyle/>
          <a:p>
            <a:pPr eaLnBrk="0" hangingPunct="0"/>
            <a:r>
              <a:rPr lang="en-US"/>
              <a:t>1000</a:t>
            </a:r>
          </a:p>
        </p:txBody>
      </p:sp>
      <p:sp>
        <p:nvSpPr>
          <p:cNvPr id="52580" name="Rectangle 363"/>
          <p:cNvSpPr>
            <a:spLocks noChangeArrowheads="1"/>
          </p:cNvSpPr>
          <p:nvPr/>
        </p:nvSpPr>
        <p:spPr bwMode="auto">
          <a:xfrm>
            <a:off x="1116013" y="2990850"/>
            <a:ext cx="508000" cy="274638"/>
          </a:xfrm>
          <a:prstGeom prst="rect">
            <a:avLst/>
          </a:prstGeom>
          <a:noFill/>
          <a:ln w="9525">
            <a:noFill/>
            <a:miter lim="800000"/>
            <a:headEnd/>
            <a:tailEnd/>
          </a:ln>
        </p:spPr>
        <p:txBody>
          <a:bodyPr wrap="none" lIns="0" tIns="0" rIns="0" bIns="0">
            <a:spAutoFit/>
          </a:bodyPr>
          <a:lstStyle/>
          <a:p>
            <a:pPr eaLnBrk="0" hangingPunct="0"/>
            <a:r>
              <a:rPr lang="en-US"/>
              <a:t>1500</a:t>
            </a:r>
          </a:p>
        </p:txBody>
      </p:sp>
      <p:sp>
        <p:nvSpPr>
          <p:cNvPr id="52581" name="Rectangle 364"/>
          <p:cNvSpPr>
            <a:spLocks noChangeArrowheads="1"/>
          </p:cNvSpPr>
          <p:nvPr/>
        </p:nvSpPr>
        <p:spPr bwMode="auto">
          <a:xfrm>
            <a:off x="1116013" y="2347913"/>
            <a:ext cx="508000" cy="274637"/>
          </a:xfrm>
          <a:prstGeom prst="rect">
            <a:avLst/>
          </a:prstGeom>
          <a:noFill/>
          <a:ln w="9525">
            <a:noFill/>
            <a:miter lim="800000"/>
            <a:headEnd/>
            <a:tailEnd/>
          </a:ln>
        </p:spPr>
        <p:txBody>
          <a:bodyPr wrap="none" lIns="0" tIns="0" rIns="0" bIns="0">
            <a:spAutoFit/>
          </a:bodyPr>
          <a:lstStyle/>
          <a:p>
            <a:pPr eaLnBrk="0" hangingPunct="0"/>
            <a:r>
              <a:rPr lang="en-US"/>
              <a:t>2000</a:t>
            </a:r>
          </a:p>
        </p:txBody>
      </p:sp>
      <p:sp>
        <p:nvSpPr>
          <p:cNvPr id="52582" name="Rectangle 365"/>
          <p:cNvSpPr>
            <a:spLocks noChangeArrowheads="1"/>
          </p:cNvSpPr>
          <p:nvPr/>
        </p:nvSpPr>
        <p:spPr bwMode="auto">
          <a:xfrm>
            <a:off x="1116013" y="1704975"/>
            <a:ext cx="508000" cy="274638"/>
          </a:xfrm>
          <a:prstGeom prst="rect">
            <a:avLst/>
          </a:prstGeom>
          <a:noFill/>
          <a:ln w="9525">
            <a:noFill/>
            <a:miter lim="800000"/>
            <a:headEnd/>
            <a:tailEnd/>
          </a:ln>
        </p:spPr>
        <p:txBody>
          <a:bodyPr wrap="none" lIns="0" tIns="0" rIns="0" bIns="0">
            <a:spAutoFit/>
          </a:bodyPr>
          <a:lstStyle/>
          <a:p>
            <a:pPr eaLnBrk="0" hangingPunct="0"/>
            <a:r>
              <a:rPr lang="en-US"/>
              <a:t>2500</a:t>
            </a:r>
          </a:p>
        </p:txBody>
      </p:sp>
      <p:sp>
        <p:nvSpPr>
          <p:cNvPr id="52583" name="Rectangle 366"/>
          <p:cNvSpPr>
            <a:spLocks noChangeArrowheads="1"/>
          </p:cNvSpPr>
          <p:nvPr/>
        </p:nvSpPr>
        <p:spPr bwMode="auto">
          <a:xfrm>
            <a:off x="1827213" y="5210175"/>
            <a:ext cx="133350" cy="274638"/>
          </a:xfrm>
          <a:prstGeom prst="rect">
            <a:avLst/>
          </a:prstGeom>
          <a:noFill/>
          <a:ln w="9525">
            <a:noFill/>
            <a:miter lim="800000"/>
            <a:headEnd/>
            <a:tailEnd/>
          </a:ln>
        </p:spPr>
        <p:txBody>
          <a:bodyPr lIns="0" tIns="0" rIns="0" bIns="0">
            <a:spAutoFit/>
          </a:bodyPr>
          <a:lstStyle/>
          <a:p>
            <a:pPr eaLnBrk="0" hangingPunct="0"/>
            <a:r>
              <a:rPr lang="en-US"/>
              <a:t>0</a:t>
            </a:r>
          </a:p>
        </p:txBody>
      </p:sp>
      <p:sp>
        <p:nvSpPr>
          <p:cNvPr id="52584" name="Rectangle 367"/>
          <p:cNvSpPr>
            <a:spLocks noChangeArrowheads="1"/>
          </p:cNvSpPr>
          <p:nvPr/>
        </p:nvSpPr>
        <p:spPr bwMode="auto">
          <a:xfrm>
            <a:off x="2873375" y="5210175"/>
            <a:ext cx="398463" cy="274638"/>
          </a:xfrm>
          <a:prstGeom prst="rect">
            <a:avLst/>
          </a:prstGeom>
          <a:noFill/>
          <a:ln w="9525">
            <a:noFill/>
            <a:miter lim="800000"/>
            <a:headEnd/>
            <a:tailEnd/>
          </a:ln>
        </p:spPr>
        <p:txBody>
          <a:bodyPr lIns="0" tIns="0" rIns="0" bIns="0">
            <a:spAutoFit/>
          </a:bodyPr>
          <a:lstStyle/>
          <a:p>
            <a:pPr eaLnBrk="0" hangingPunct="0"/>
            <a:r>
              <a:rPr lang="en-US"/>
              <a:t>500</a:t>
            </a:r>
          </a:p>
        </p:txBody>
      </p:sp>
      <p:sp>
        <p:nvSpPr>
          <p:cNvPr id="52585" name="Rectangle 368"/>
          <p:cNvSpPr>
            <a:spLocks noChangeArrowheads="1"/>
          </p:cNvSpPr>
          <p:nvPr/>
        </p:nvSpPr>
        <p:spPr bwMode="auto">
          <a:xfrm>
            <a:off x="3986213" y="5210175"/>
            <a:ext cx="533400" cy="274638"/>
          </a:xfrm>
          <a:prstGeom prst="rect">
            <a:avLst/>
          </a:prstGeom>
          <a:noFill/>
          <a:ln w="9525">
            <a:noFill/>
            <a:miter lim="800000"/>
            <a:headEnd/>
            <a:tailEnd/>
          </a:ln>
        </p:spPr>
        <p:txBody>
          <a:bodyPr lIns="0" tIns="0" rIns="0" bIns="0">
            <a:spAutoFit/>
          </a:bodyPr>
          <a:lstStyle/>
          <a:p>
            <a:pPr eaLnBrk="0" hangingPunct="0"/>
            <a:r>
              <a:rPr lang="en-US"/>
              <a:t>1000</a:t>
            </a:r>
          </a:p>
        </p:txBody>
      </p:sp>
      <p:sp>
        <p:nvSpPr>
          <p:cNvPr id="52586" name="Rectangle 369"/>
          <p:cNvSpPr>
            <a:spLocks noChangeArrowheads="1"/>
          </p:cNvSpPr>
          <p:nvPr/>
        </p:nvSpPr>
        <p:spPr bwMode="auto">
          <a:xfrm>
            <a:off x="5172075" y="5210175"/>
            <a:ext cx="533400" cy="274638"/>
          </a:xfrm>
          <a:prstGeom prst="rect">
            <a:avLst/>
          </a:prstGeom>
          <a:noFill/>
          <a:ln w="9525">
            <a:noFill/>
            <a:miter lim="800000"/>
            <a:headEnd/>
            <a:tailEnd/>
          </a:ln>
        </p:spPr>
        <p:txBody>
          <a:bodyPr lIns="0" tIns="0" rIns="0" bIns="0">
            <a:spAutoFit/>
          </a:bodyPr>
          <a:lstStyle/>
          <a:p>
            <a:pPr eaLnBrk="0" hangingPunct="0"/>
            <a:r>
              <a:rPr lang="en-US"/>
              <a:t>1500</a:t>
            </a:r>
          </a:p>
        </p:txBody>
      </p:sp>
      <p:sp>
        <p:nvSpPr>
          <p:cNvPr id="52587" name="Rectangle 370"/>
          <p:cNvSpPr>
            <a:spLocks noChangeArrowheads="1"/>
          </p:cNvSpPr>
          <p:nvPr/>
        </p:nvSpPr>
        <p:spPr bwMode="auto">
          <a:xfrm>
            <a:off x="3325813" y="5514975"/>
            <a:ext cx="1298575" cy="304800"/>
          </a:xfrm>
          <a:prstGeom prst="rect">
            <a:avLst/>
          </a:prstGeom>
          <a:noFill/>
          <a:ln w="9525">
            <a:noFill/>
            <a:miter lim="800000"/>
            <a:headEnd/>
            <a:tailEnd/>
          </a:ln>
        </p:spPr>
        <p:txBody>
          <a:bodyPr wrap="none" lIns="0" tIns="0" rIns="0" bIns="0">
            <a:spAutoFit/>
          </a:bodyPr>
          <a:lstStyle/>
          <a:p>
            <a:pPr eaLnBrk="0" hangingPunct="0"/>
            <a:r>
              <a:rPr lang="en-US" sz="2000"/>
              <a:t>Tau (pg/ml)</a:t>
            </a:r>
          </a:p>
        </p:txBody>
      </p:sp>
      <p:sp>
        <p:nvSpPr>
          <p:cNvPr id="52588" name="Text Box 371"/>
          <p:cNvSpPr txBox="1">
            <a:spLocks noChangeArrowheads="1"/>
          </p:cNvSpPr>
          <p:nvPr/>
        </p:nvSpPr>
        <p:spPr bwMode="auto">
          <a:xfrm>
            <a:off x="7302500" y="1557338"/>
            <a:ext cx="1524000" cy="396875"/>
          </a:xfrm>
          <a:prstGeom prst="rect">
            <a:avLst/>
          </a:prstGeom>
          <a:noFill/>
          <a:ln w="9525">
            <a:noFill/>
            <a:miter lim="800000"/>
            <a:headEnd/>
            <a:tailEnd/>
          </a:ln>
        </p:spPr>
        <p:txBody>
          <a:bodyPr>
            <a:spAutoFit/>
          </a:bodyPr>
          <a:lstStyle/>
          <a:p>
            <a:pPr eaLnBrk="0" hangingPunct="0">
              <a:spcBef>
                <a:spcPct val="50000"/>
              </a:spcBef>
            </a:pPr>
            <a:r>
              <a:rPr lang="en-US" sz="2000"/>
              <a:t>Diagnosis</a:t>
            </a:r>
          </a:p>
        </p:txBody>
      </p:sp>
      <p:sp>
        <p:nvSpPr>
          <p:cNvPr id="52589" name="Text Box 372"/>
          <p:cNvSpPr txBox="1">
            <a:spLocks noChangeArrowheads="1"/>
          </p:cNvSpPr>
          <p:nvPr/>
        </p:nvSpPr>
        <p:spPr bwMode="auto">
          <a:xfrm>
            <a:off x="5156200" y="3940175"/>
            <a:ext cx="3438525" cy="641350"/>
          </a:xfrm>
          <a:prstGeom prst="rect">
            <a:avLst/>
          </a:prstGeom>
          <a:noFill/>
          <a:ln w="9525">
            <a:noFill/>
            <a:miter lim="800000"/>
            <a:headEnd/>
            <a:tailEnd/>
          </a:ln>
        </p:spPr>
        <p:txBody>
          <a:bodyPr>
            <a:spAutoFit/>
          </a:bodyPr>
          <a:lstStyle/>
          <a:p>
            <a:pPr algn="ctr" eaLnBrk="0" hangingPunct="0">
              <a:spcBef>
                <a:spcPct val="50000"/>
              </a:spcBef>
            </a:pPr>
            <a:r>
              <a:rPr lang="en-US"/>
              <a:t>Correctly classified by line : 86%</a:t>
            </a:r>
          </a:p>
        </p:txBody>
      </p:sp>
      <p:sp>
        <p:nvSpPr>
          <p:cNvPr id="52590" name="Text Box 373"/>
          <p:cNvSpPr txBox="1">
            <a:spLocks noChangeArrowheads="1"/>
          </p:cNvSpPr>
          <p:nvPr/>
        </p:nvSpPr>
        <p:spPr bwMode="auto">
          <a:xfrm>
            <a:off x="4332288" y="1689100"/>
            <a:ext cx="2590800" cy="701675"/>
          </a:xfrm>
          <a:prstGeom prst="rect">
            <a:avLst/>
          </a:prstGeom>
          <a:noFill/>
          <a:ln w="9525">
            <a:noFill/>
            <a:miter lim="800000"/>
            <a:headEnd/>
            <a:tailEnd/>
          </a:ln>
        </p:spPr>
        <p:txBody>
          <a:bodyPr>
            <a:spAutoFit/>
          </a:bodyPr>
          <a:lstStyle/>
          <a:p>
            <a:pPr eaLnBrk="0" hangingPunct="0">
              <a:spcBef>
                <a:spcPct val="50000"/>
              </a:spcBef>
            </a:pPr>
            <a:r>
              <a:rPr lang="en-US" sz="2000">
                <a:sym typeface="Symbol" pitchFamily="18" charset="2"/>
              </a:rPr>
              <a:t>discriminant analysis A</a:t>
            </a:r>
            <a:r>
              <a:rPr lang="en-US" sz="2000" baseline="-25000">
                <a:sym typeface="Symbol" pitchFamily="18" charset="2"/>
              </a:rPr>
              <a:t>42</a:t>
            </a:r>
            <a:r>
              <a:rPr lang="en-US" sz="2000">
                <a:sym typeface="Symbol" pitchFamily="18" charset="2"/>
              </a:rPr>
              <a:t>=240 + 1.18 Tau</a:t>
            </a:r>
          </a:p>
        </p:txBody>
      </p:sp>
      <p:sp useBgFill="1">
        <p:nvSpPr>
          <p:cNvPr id="52591" name="Line 374"/>
          <p:cNvSpPr>
            <a:spLocks noChangeShapeType="1"/>
          </p:cNvSpPr>
          <p:nvPr/>
        </p:nvSpPr>
        <p:spPr bwMode="auto">
          <a:xfrm flipV="1">
            <a:off x="1758950" y="2495550"/>
            <a:ext cx="3540125" cy="2254250"/>
          </a:xfrm>
          <a:prstGeom prst="line">
            <a:avLst/>
          </a:prstGeom>
          <a:ln w="31750">
            <a:solidFill>
              <a:srgbClr val="FF9900"/>
            </a:solidFill>
            <a:round/>
            <a:headEnd/>
            <a:tailEnd/>
          </a:ln>
        </p:spPr>
        <p:txBody>
          <a:bodyPr/>
          <a:lstStyle/>
          <a:p>
            <a:endParaRPr lang="fr-FR"/>
          </a:p>
        </p:txBody>
      </p:sp>
      <p:sp useBgFill="1">
        <p:nvSpPr>
          <p:cNvPr id="52592" name="Line 375"/>
          <p:cNvSpPr>
            <a:spLocks noChangeShapeType="1"/>
          </p:cNvSpPr>
          <p:nvPr/>
        </p:nvSpPr>
        <p:spPr bwMode="auto">
          <a:xfrm>
            <a:off x="1652588" y="1835150"/>
            <a:ext cx="85725" cy="1588"/>
          </a:xfrm>
          <a:prstGeom prst="line">
            <a:avLst/>
          </a:prstGeom>
          <a:ln w="19050">
            <a:solidFill>
              <a:schemeClr val="tx1"/>
            </a:solidFill>
            <a:round/>
            <a:headEnd/>
            <a:tailEnd/>
          </a:ln>
        </p:spPr>
        <p:txBody>
          <a:bodyPr/>
          <a:lstStyle/>
          <a:p>
            <a:endParaRPr lang="fr-FR"/>
          </a:p>
        </p:txBody>
      </p:sp>
      <p:sp useBgFill="1">
        <p:nvSpPr>
          <p:cNvPr id="52593" name="Rectangle 376"/>
          <p:cNvSpPr>
            <a:spLocks noChangeArrowheads="1"/>
          </p:cNvSpPr>
          <p:nvPr/>
        </p:nvSpPr>
        <p:spPr bwMode="auto">
          <a:xfrm>
            <a:off x="6334125" y="5075238"/>
            <a:ext cx="1636713" cy="285750"/>
          </a:xfrm>
          <a:prstGeom prst="rect">
            <a:avLst/>
          </a:prstGeom>
          <a:ln w="9525">
            <a:noFill/>
            <a:miter lim="800000"/>
            <a:headEnd/>
            <a:tailEnd/>
          </a:ln>
        </p:spPr>
        <p:txBody>
          <a:bodyPr wrap="none" anchor="ctr"/>
          <a:lstStyle/>
          <a:p>
            <a:pPr algn="ctr" eaLnBrk="0" hangingPunct="0"/>
            <a:endParaRPr lang="fr-FR" sz="2400">
              <a:latin typeface="Times New Roman" pitchFamily="18" charset="0"/>
            </a:endParaRPr>
          </a:p>
        </p:txBody>
      </p:sp>
      <p:sp>
        <p:nvSpPr>
          <p:cNvPr id="52594" name="Rectangle 377"/>
          <p:cNvSpPr>
            <a:spLocks noGrp="1" noChangeArrowheads="1"/>
          </p:cNvSpPr>
          <p:nvPr>
            <p:ph type="title" idx="4294967295"/>
          </p:nvPr>
        </p:nvSpPr>
        <p:spPr>
          <a:xfrm>
            <a:off x="1752600" y="381000"/>
            <a:ext cx="6019800" cy="457200"/>
          </a:xfrm>
        </p:spPr>
        <p:txBody>
          <a:bodyPr/>
          <a:lstStyle/>
          <a:p>
            <a:pPr eaLnBrk="1" hangingPunct="1"/>
            <a:r>
              <a:rPr lang="fr-FR" sz="3200" b="1" smtClean="0"/>
              <a:t>Biomarkers in CSF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idx="4294967295"/>
          </p:nvPr>
        </p:nvSpPr>
        <p:spPr>
          <a:xfrm>
            <a:off x="415925" y="1004888"/>
            <a:ext cx="8308975" cy="720725"/>
          </a:xfrm>
        </p:spPr>
        <p:txBody>
          <a:bodyPr anchor="t"/>
          <a:lstStyle/>
          <a:p>
            <a:r>
              <a:rPr lang="fr-FR" smtClean="0"/>
              <a:t>Résultats</a:t>
            </a:r>
          </a:p>
        </p:txBody>
      </p:sp>
      <p:sp>
        <p:nvSpPr>
          <p:cNvPr id="59394" name="Date Placeholder 3"/>
          <p:cNvSpPr txBox="1">
            <a:spLocks noGrp="1"/>
          </p:cNvSpPr>
          <p:nvPr/>
        </p:nvSpPr>
        <p:spPr bwMode="auto">
          <a:xfrm>
            <a:off x="6450013" y="6454775"/>
            <a:ext cx="2398712" cy="228600"/>
          </a:xfrm>
          <a:prstGeom prst="rect">
            <a:avLst/>
          </a:prstGeom>
          <a:noFill/>
          <a:ln w="9525">
            <a:noFill/>
            <a:miter lim="800000"/>
            <a:headEnd/>
            <a:tailEnd/>
          </a:ln>
        </p:spPr>
        <p:txBody>
          <a:bodyPr/>
          <a:lstStyle/>
          <a:p>
            <a:pPr defTabSz="1970088">
              <a:tabLst>
                <a:tab pos="2152650" algn="r"/>
              </a:tabLst>
            </a:pPr>
            <a:r>
              <a:rPr lang="en-US" sz="1400" b="1">
                <a:latin typeface="BrowalliaUPC"/>
                <a:ea typeface="BrowalliaUPC"/>
                <a:cs typeface="BrowalliaUPC"/>
              </a:rPr>
              <a:t>	</a:t>
            </a:r>
            <a:fld id="{83550521-935C-41A6-BDBF-9B63E1B52DD5}" type="slidenum">
              <a:rPr lang="en-US" sz="1400" b="1">
                <a:latin typeface="BrowalliaUPC"/>
                <a:ea typeface="BrowalliaUPC"/>
                <a:cs typeface="BrowalliaUPC"/>
              </a:rPr>
              <a:pPr defTabSz="1970088">
                <a:tabLst>
                  <a:tab pos="2152650" algn="r"/>
                </a:tabLst>
              </a:pPr>
              <a:t>11</a:t>
            </a:fld>
            <a:endParaRPr lang="en-US" sz="1400" b="1">
              <a:latin typeface="BrowalliaUPC"/>
              <a:ea typeface="BrowalliaUPC"/>
              <a:cs typeface="BrowalliaUPC"/>
            </a:endParaRPr>
          </a:p>
        </p:txBody>
      </p:sp>
      <p:sp>
        <p:nvSpPr>
          <p:cNvPr id="5939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graphicFrame>
        <p:nvGraphicFramePr>
          <p:cNvPr id="4" name="Tableau 3"/>
          <p:cNvGraphicFramePr>
            <a:graphicFrameLocks noGrp="1"/>
          </p:cNvGraphicFramePr>
          <p:nvPr/>
        </p:nvGraphicFramePr>
        <p:xfrm>
          <a:off x="298450" y="2657475"/>
          <a:ext cx="8464550" cy="2418207"/>
        </p:xfrm>
        <a:graphic>
          <a:graphicData uri="http://schemas.openxmlformats.org/drawingml/2006/table">
            <a:tbl>
              <a:tblPr/>
              <a:tblGrid>
                <a:gridCol w="1682750"/>
                <a:gridCol w="646113"/>
                <a:gridCol w="1878012"/>
                <a:gridCol w="885825"/>
                <a:gridCol w="1771650"/>
                <a:gridCol w="1600200"/>
              </a:tblGrid>
              <a:tr h="371475">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chemeClr val="tx1"/>
                          </a:solidFill>
                          <a:effectLst/>
                          <a:latin typeface="Arial" charset="0"/>
                          <a:ea typeface="Calibri" pitchFamily="34" charset="0"/>
                          <a:cs typeface="Arial" charset="0"/>
                        </a:rPr>
                        <a:t>Biomarqueur </a:t>
                      </a:r>
                    </a:p>
                  </a:txBody>
                  <a:tcPr marL="50800" marR="5080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chemeClr val="tx1"/>
                          </a:solidFill>
                          <a:effectLst/>
                          <a:latin typeface="Arial" charset="0"/>
                          <a:ea typeface="Calibri" pitchFamily="34" charset="0"/>
                          <a:cs typeface="Arial" charset="0"/>
                        </a:rPr>
                        <a:t>N</a:t>
                      </a:r>
                    </a:p>
                  </a:txBody>
                  <a:tcPr marL="50800" marR="5080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chemeClr val="tx1"/>
                          </a:solidFill>
                          <a:effectLst/>
                          <a:latin typeface="Arial" charset="0"/>
                          <a:ea typeface="Calibri" pitchFamily="34" charset="0"/>
                          <a:cs typeface="Arial" charset="0"/>
                        </a:rPr>
                        <a:t>P-value </a:t>
                      </a:r>
                      <a:br>
                        <a:rPr kumimoji="0" lang="fr-FR" sz="1600" b="0" i="0" u="none" strike="noStrike" cap="none" normalizeH="0" baseline="0" smtClean="0">
                          <a:ln>
                            <a:noFill/>
                          </a:ln>
                          <a:solidFill>
                            <a:schemeClr val="tx1"/>
                          </a:solidFill>
                          <a:effectLst/>
                          <a:latin typeface="Arial" charset="0"/>
                          <a:ea typeface="Calibri" pitchFamily="34" charset="0"/>
                          <a:cs typeface="Arial" charset="0"/>
                        </a:rPr>
                      </a:br>
                      <a:r>
                        <a:rPr kumimoji="0" lang="fr-FR" sz="1600" b="0" i="0" u="none" strike="noStrike" cap="none" normalizeH="0" baseline="0" smtClean="0">
                          <a:ln>
                            <a:noFill/>
                          </a:ln>
                          <a:solidFill>
                            <a:schemeClr val="tx1"/>
                          </a:solidFill>
                          <a:effectLst/>
                          <a:latin typeface="Arial" charset="0"/>
                          <a:ea typeface="Calibri" pitchFamily="34" charset="0"/>
                          <a:cs typeface="Arial" charset="0"/>
                        </a:rPr>
                        <a:t>(Test de Cochran)</a:t>
                      </a:r>
                    </a:p>
                  </a:txBody>
                  <a:tcPr marL="50800" marR="5080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chemeClr val="tx1"/>
                          </a:solidFill>
                          <a:effectLst/>
                          <a:latin typeface="Arial" charset="0"/>
                          <a:ea typeface="Calibri" pitchFamily="34" charset="0"/>
                          <a:cs typeface="Arial" charset="0"/>
                        </a:rPr>
                        <a:t>I2 (%)</a:t>
                      </a:r>
                    </a:p>
                  </a:txBody>
                  <a:tcPr marL="50800" marR="5080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chemeClr val="tx1"/>
                          </a:solidFill>
                          <a:effectLst/>
                          <a:latin typeface="Arial" charset="0"/>
                          <a:ea typeface="Calibri" pitchFamily="34" charset="0"/>
                          <a:cs typeface="Arial" charset="0"/>
                        </a:rPr>
                        <a:t>Se [IC95%]</a:t>
                      </a:r>
                    </a:p>
                  </a:txBody>
                  <a:tcPr marL="50800" marR="5080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chemeClr val="tx1"/>
                          </a:solidFill>
                          <a:effectLst/>
                          <a:latin typeface="Arial" charset="0"/>
                          <a:ea typeface="Calibri" pitchFamily="34" charset="0"/>
                          <a:cs typeface="Arial" charset="0"/>
                        </a:rPr>
                        <a:t>Sp [IC95%]</a:t>
                      </a:r>
                    </a:p>
                  </a:txBody>
                  <a:tcPr marL="50800" marR="5080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Total Tau</a:t>
                      </a:r>
                      <a:endParaRPr kumimoji="0" lang="fr-FR" sz="1600" b="0" i="0" u="none" strike="noStrike" cap="none" normalizeH="0" baseline="0" smtClean="0">
                        <a:ln>
                          <a:noFill/>
                        </a:ln>
                        <a:solidFill>
                          <a:srgbClr val="000000"/>
                        </a:solidFill>
                        <a:effectLst/>
                        <a:latin typeface="Arial" charset="0"/>
                        <a:ea typeface="Calibri" pitchFamily="34" charset="0"/>
                        <a:cs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361950" algn="dec"/>
                        </a:tabLst>
                      </a:pPr>
                      <a:r>
                        <a:rPr kumimoji="0" lang="fr-FR" sz="1600" b="0" i="0" u="none" strike="noStrike" cap="none" normalizeH="0" baseline="0" smtClean="0">
                          <a:ln>
                            <a:noFill/>
                          </a:ln>
                          <a:solidFill>
                            <a:srgbClr val="000000"/>
                          </a:solidFill>
                          <a:effectLst/>
                          <a:latin typeface="Arial" charset="0"/>
                          <a:cs typeface="Arial" charset="0"/>
                        </a:rPr>
                        <a:t>	12</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l" defTabSz="895350" rtl="0" eaLnBrk="0" fontAlgn="base" latinLnBrk="0" hangingPunct="0">
                        <a:lnSpc>
                          <a:spcPct val="115000"/>
                        </a:lnSpc>
                        <a:spcBef>
                          <a:spcPts val="400"/>
                        </a:spcBef>
                        <a:spcAft>
                          <a:spcPts val="400"/>
                        </a:spcAft>
                        <a:buClrTx/>
                        <a:buSzTx/>
                        <a:buFontTx/>
                        <a:buNone/>
                        <a:tabLst>
                          <a:tab pos="714375" algn="dec"/>
                        </a:tabLst>
                      </a:pPr>
                      <a:r>
                        <a:rPr kumimoji="0" lang="fr-FR" sz="1600" b="0" i="0" u="none" strike="noStrike" cap="none" normalizeH="0" baseline="0" smtClean="0">
                          <a:ln>
                            <a:noFill/>
                          </a:ln>
                          <a:solidFill>
                            <a:srgbClr val="000000"/>
                          </a:solidFill>
                          <a:effectLst/>
                          <a:latin typeface="Arial" charset="0"/>
                          <a:cs typeface="Arial" charset="0"/>
                        </a:rPr>
                        <a:t>	0.019</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51.6</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0.78 [0.68-0.85]</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0.77 [0.63-0.87]</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r>
              <a:tr h="371475">
                <a:tc>
                  <a:txBody>
                    <a:bodyPr/>
                    <a:lstStyle/>
                    <a:p>
                      <a:pPr marL="0" marR="0" lvl="0" indent="0" algn="l"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Phospho-Tau</a:t>
                      </a:r>
                      <a:endParaRPr kumimoji="0" lang="fr-FR" sz="1600" b="0" i="0" u="none" strike="noStrike" cap="none" normalizeH="0" baseline="0" smtClean="0">
                        <a:ln>
                          <a:noFill/>
                        </a:ln>
                        <a:solidFill>
                          <a:srgbClr val="000000"/>
                        </a:solidFill>
                        <a:effectLst/>
                        <a:latin typeface="Arial" charset="0"/>
                        <a:ea typeface="Calibri" pitchFamily="34" charset="0"/>
                        <a:cs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361950" algn="dec"/>
                        </a:tabLst>
                      </a:pPr>
                      <a:r>
                        <a:rPr kumimoji="0" lang="fr-FR" sz="1600" b="0" i="0" u="none" strike="noStrike" cap="none" normalizeH="0" baseline="0" smtClean="0">
                          <a:ln>
                            <a:noFill/>
                          </a:ln>
                          <a:solidFill>
                            <a:srgbClr val="000000"/>
                          </a:solidFill>
                          <a:effectLst/>
                          <a:latin typeface="Arial" charset="0"/>
                          <a:cs typeface="Arial" charset="0"/>
                        </a:rPr>
                        <a:t>	11</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714375" algn="dec"/>
                        </a:tabLst>
                      </a:pPr>
                      <a:r>
                        <a:rPr kumimoji="0" lang="fr-FR" sz="1600" b="0" i="0" u="none" strike="noStrike" cap="none" normalizeH="0" baseline="0" smtClean="0">
                          <a:ln>
                            <a:noFill/>
                          </a:ln>
                          <a:solidFill>
                            <a:srgbClr val="000000"/>
                          </a:solidFill>
                          <a:effectLst/>
                          <a:latin typeface="Arial" charset="0"/>
                          <a:cs typeface="Arial" charset="0"/>
                        </a:rPr>
                        <a:t>	0.23</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22.2</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0.83 [0.77-0.87]</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0.67 [0.62-0.72]</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r>
              <a:tr h="371475">
                <a:tc>
                  <a:txBody>
                    <a:bodyPr/>
                    <a:lstStyle/>
                    <a:p>
                      <a:pPr marL="0" marR="0" lvl="0" indent="0" algn="l"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AB-42</a:t>
                      </a:r>
                      <a:endParaRPr kumimoji="0" lang="fr-FR" sz="1600" b="0" i="0" u="none" strike="noStrike" cap="none" normalizeH="0" baseline="0" smtClean="0">
                        <a:ln>
                          <a:noFill/>
                        </a:ln>
                        <a:solidFill>
                          <a:srgbClr val="000000"/>
                        </a:solidFill>
                        <a:effectLst/>
                        <a:latin typeface="Arial" charset="0"/>
                        <a:ea typeface="Calibri" pitchFamily="34" charset="0"/>
                        <a:cs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361950" algn="dec"/>
                        </a:tabLst>
                      </a:pPr>
                      <a:r>
                        <a:rPr kumimoji="0" lang="fr-FR" sz="1600" b="0" i="0" u="none" strike="noStrike" cap="none" normalizeH="0" baseline="0" smtClean="0">
                          <a:ln>
                            <a:noFill/>
                          </a:ln>
                          <a:solidFill>
                            <a:srgbClr val="000000"/>
                          </a:solidFill>
                          <a:effectLst/>
                          <a:latin typeface="Arial" charset="0"/>
                          <a:cs typeface="Arial" charset="0"/>
                        </a:rPr>
                        <a:t>	9</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714375" algn="dec"/>
                        </a:tabLst>
                      </a:pPr>
                      <a:r>
                        <a:rPr kumimoji="0" lang="fr-FR" sz="1600" b="0" i="0" u="none" strike="noStrike" cap="none" normalizeH="0" baseline="0" smtClean="0">
                          <a:ln>
                            <a:noFill/>
                          </a:ln>
                          <a:solidFill>
                            <a:srgbClr val="000000"/>
                          </a:solidFill>
                          <a:effectLst/>
                          <a:latin typeface="Arial" charset="0"/>
                          <a:cs typeface="Arial" charset="0"/>
                        </a:rPr>
                        <a:t>	0.13</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35.8</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0.74 [0.59-0.85]</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0.75 [0.57-0.87]</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tr>
              <a:tr h="371475">
                <a:tc>
                  <a:txBody>
                    <a:bodyPr/>
                    <a:lstStyle/>
                    <a:p>
                      <a:pPr marL="0" marR="0" lvl="0" indent="0" algn="l"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AB2 + T-Tau</a:t>
                      </a:r>
                      <a:endParaRPr kumimoji="0" lang="fr-FR" sz="1600" b="0" i="0" u="none" strike="noStrike" cap="none" normalizeH="0" baseline="0" smtClean="0">
                        <a:ln>
                          <a:noFill/>
                        </a:ln>
                        <a:solidFill>
                          <a:srgbClr val="000000"/>
                        </a:solidFill>
                        <a:effectLst/>
                        <a:latin typeface="Arial" charset="0"/>
                        <a:ea typeface="Calibri" pitchFamily="34" charset="0"/>
                        <a:cs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361950" algn="dec"/>
                        </a:tabLst>
                      </a:pPr>
                      <a:r>
                        <a:rPr kumimoji="0" lang="fr-FR" sz="1600" b="0" i="0" u="none" strike="noStrike" cap="none" normalizeH="0" baseline="0" smtClean="0">
                          <a:ln>
                            <a:noFill/>
                          </a:ln>
                          <a:solidFill>
                            <a:srgbClr val="000000"/>
                          </a:solidFill>
                          <a:effectLst/>
                          <a:latin typeface="Arial" charset="0"/>
                          <a:cs typeface="Arial" charset="0"/>
                        </a:rPr>
                        <a:t>	6</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714375" algn="dec"/>
                        </a:tabLst>
                      </a:pPr>
                      <a:r>
                        <a:rPr kumimoji="0" lang="fr-FR" sz="1600" b="0" i="0" u="none" strike="noStrike" cap="none" normalizeH="0" baseline="0" smtClean="0">
                          <a:ln>
                            <a:noFill/>
                          </a:ln>
                          <a:solidFill>
                            <a:srgbClr val="000000"/>
                          </a:solidFill>
                          <a:effectLst/>
                          <a:latin typeface="Arial" charset="0"/>
                          <a:cs typeface="Arial" charset="0"/>
                        </a:rPr>
                        <a:t>	0.099</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46.0</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0.90 [0.55-0.98]</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0.72 [0.45-0.89]</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tr>
              <a:tr h="371475">
                <a:tc>
                  <a:txBody>
                    <a:bodyPr/>
                    <a:lstStyle/>
                    <a:p>
                      <a:pPr marL="0" marR="0" lvl="0" indent="0" algn="l"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AB42/AB0</a:t>
                      </a:r>
                      <a:endParaRPr kumimoji="0" lang="fr-FR" sz="1600" b="0" i="0" u="none" strike="noStrike" cap="none" normalizeH="0" baseline="0" smtClean="0">
                        <a:ln>
                          <a:noFill/>
                        </a:ln>
                        <a:solidFill>
                          <a:srgbClr val="000000"/>
                        </a:solidFill>
                        <a:effectLst/>
                        <a:latin typeface="Arial" charset="0"/>
                        <a:ea typeface="Calibri" pitchFamily="34" charset="0"/>
                        <a:cs typeface="Arial"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CC"/>
                    </a:solidFill>
                  </a:tcPr>
                </a:tc>
                <a:tc>
                  <a:txBody>
                    <a:bodyPr/>
                    <a:lstStyle/>
                    <a:p>
                      <a:pPr marL="0" marR="0" lvl="0" indent="0" algn="l" defTabSz="914400" rtl="0" eaLnBrk="0" fontAlgn="base" latinLnBrk="0" hangingPunct="0">
                        <a:lnSpc>
                          <a:spcPct val="115000"/>
                        </a:lnSpc>
                        <a:spcBef>
                          <a:spcPts val="400"/>
                        </a:spcBef>
                        <a:spcAft>
                          <a:spcPts val="400"/>
                        </a:spcAft>
                        <a:buClrTx/>
                        <a:buSzTx/>
                        <a:buFontTx/>
                        <a:buNone/>
                        <a:tabLst>
                          <a:tab pos="361950" algn="dec"/>
                        </a:tabLst>
                      </a:pPr>
                      <a:r>
                        <a:rPr kumimoji="0" lang="fr-FR" sz="1600" b="0" i="0" u="none" strike="noStrike" cap="none" normalizeH="0" baseline="0" smtClean="0">
                          <a:ln>
                            <a:noFill/>
                          </a:ln>
                          <a:solidFill>
                            <a:srgbClr val="000000"/>
                          </a:solidFill>
                          <a:effectLst/>
                          <a:latin typeface="Arial" charset="0"/>
                          <a:cs typeface="Arial" charset="0"/>
                        </a:rPr>
                        <a:t>	4</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CC"/>
                    </a:solidFill>
                  </a:tcPr>
                </a:tc>
                <a:tc>
                  <a:txBody>
                    <a:bodyPr/>
                    <a:lstStyle/>
                    <a:p>
                      <a:pPr marL="0" marR="0" lvl="0" indent="0" algn="l" defTabSz="62865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	&lt;10</a:t>
                      </a:r>
                      <a:r>
                        <a:rPr kumimoji="0" lang="fr-FR" sz="1600" b="0" i="0" u="none" strike="noStrike" cap="none" normalizeH="0" baseline="30000" smtClean="0">
                          <a:ln>
                            <a:noFill/>
                          </a:ln>
                          <a:solidFill>
                            <a:srgbClr val="000000"/>
                          </a:solidFill>
                          <a:effectLst/>
                          <a:latin typeface="Arial" charset="0"/>
                          <a:cs typeface="Arial" charset="0"/>
                        </a:rPr>
                        <a:t>-4</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pPr>
                      <a:r>
                        <a:rPr kumimoji="0" lang="fr-FR" sz="1600" b="0" i="0" u="none" strike="noStrike" cap="none" normalizeH="0" baseline="0" smtClean="0">
                          <a:ln>
                            <a:noFill/>
                          </a:ln>
                          <a:solidFill>
                            <a:srgbClr val="000000"/>
                          </a:solidFill>
                          <a:effectLst/>
                          <a:latin typeface="Arial" charset="0"/>
                          <a:cs typeface="Arial" charset="0"/>
                        </a:rPr>
                        <a:t>86.0</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0.88[ 0.59-0.97]</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CC"/>
                    </a:solidFill>
                  </a:tcPr>
                </a:tc>
                <a:tc>
                  <a:txBody>
                    <a:bodyPr/>
                    <a:lstStyle/>
                    <a:p>
                      <a:pPr marL="0" marR="0" lvl="0" indent="0" algn="ctr" defTabSz="914400" rtl="0" eaLnBrk="0" fontAlgn="base" latinLnBrk="0" hangingPunct="0">
                        <a:lnSpc>
                          <a:spcPct val="115000"/>
                        </a:lnSpc>
                        <a:spcBef>
                          <a:spcPts val="400"/>
                        </a:spcBef>
                        <a:spcAft>
                          <a:spcPts val="400"/>
                        </a:spcAft>
                        <a:buClrTx/>
                        <a:buSzTx/>
                        <a:buFontTx/>
                        <a:buNone/>
                        <a:tabLst>
                          <a:tab pos="531813" algn="dec"/>
                        </a:tabLst>
                      </a:pPr>
                      <a:r>
                        <a:rPr kumimoji="0" lang="fr-FR" sz="1600" b="0" i="0" u="none" strike="noStrike" cap="none" normalizeH="0" baseline="0" smtClean="0">
                          <a:ln>
                            <a:noFill/>
                          </a:ln>
                          <a:solidFill>
                            <a:srgbClr val="000000"/>
                          </a:solidFill>
                          <a:effectLst/>
                          <a:latin typeface="Arial" charset="0"/>
                          <a:cs typeface="Arial" charset="0"/>
                        </a:rPr>
                        <a:t>0.73 [0.54-0.86]</a:t>
                      </a: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8CC"/>
                    </a:solidFill>
                  </a:tcPr>
                </a:tc>
              </a:tr>
            </a:tbl>
          </a:graphicData>
        </a:graphic>
      </p:graphicFrame>
      <p:sp>
        <p:nvSpPr>
          <p:cNvPr id="59447" name="Espace réservé du contenu 4"/>
          <p:cNvSpPr>
            <a:spLocks noGrp="1"/>
          </p:cNvSpPr>
          <p:nvPr>
            <p:ph idx="4294967295"/>
          </p:nvPr>
        </p:nvSpPr>
        <p:spPr>
          <a:xfrm>
            <a:off x="415925" y="1844675"/>
            <a:ext cx="8308975" cy="4403725"/>
          </a:xfrm>
        </p:spPr>
        <p:txBody>
          <a:bodyPr/>
          <a:lstStyle/>
          <a:p>
            <a:r>
              <a:rPr lang="fr-FR" sz="2400" smtClean="0">
                <a:solidFill>
                  <a:schemeClr val="tx1"/>
                </a:solidFill>
              </a:rPr>
              <a:t>Estimations résumées</a:t>
            </a:r>
          </a:p>
          <a:p>
            <a:pPr lvl="1">
              <a:buFont typeface="Wingdings" pitchFamily="2" charset="2"/>
              <a:buChar char="§"/>
            </a:pPr>
            <a:endParaRPr lang="fr-FR" sz="2000" smtClean="0">
              <a:solidFill>
                <a:schemeClr val="tx1"/>
              </a:solidFill>
            </a:endParaRPr>
          </a:p>
        </p:txBody>
      </p:sp>
      <p:sp>
        <p:nvSpPr>
          <p:cNvPr id="59448" name="Footer Placeholder 4"/>
          <p:cNvSpPr txBox="1">
            <a:spLocks noGrp="1"/>
          </p:cNvSpPr>
          <p:nvPr/>
        </p:nvSpPr>
        <p:spPr bwMode="auto">
          <a:xfrm>
            <a:off x="260350" y="6416675"/>
            <a:ext cx="6013450" cy="441325"/>
          </a:xfrm>
          <a:prstGeom prst="rect">
            <a:avLst/>
          </a:prstGeom>
          <a:noFill/>
          <a:ln w="9525">
            <a:noFill/>
            <a:miter lim="800000"/>
            <a:headEnd/>
            <a:tailEnd/>
          </a:ln>
        </p:spPr>
        <p:txBody>
          <a:bodyPr/>
          <a:lstStyle/>
          <a:p>
            <a:r>
              <a:rPr lang="en-US" sz="1400" b="1">
                <a:latin typeface="Calibri" pitchFamily="34" charset="0"/>
              </a:rPr>
              <a:t>Memento – Revue systématique biomarqueurs du LCS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a:off x="1195388" y="376238"/>
            <a:ext cx="6753225" cy="6105525"/>
          </a:xfrm>
          <a:prstGeom prst="rect">
            <a:avLst/>
          </a:prstGeom>
          <a:noFill/>
          <a:ln w="9525">
            <a:noFill/>
            <a:miter lim="800000"/>
            <a:headEnd/>
            <a:tailEnd/>
          </a:ln>
        </p:spPr>
      </p:pic>
      <p:sp>
        <p:nvSpPr>
          <p:cNvPr id="60418" name="ZoneTexte 1"/>
          <p:cNvSpPr txBox="1">
            <a:spLocks noChangeArrowheads="1"/>
          </p:cNvSpPr>
          <p:nvPr/>
        </p:nvSpPr>
        <p:spPr bwMode="auto">
          <a:xfrm>
            <a:off x="3276600" y="6297613"/>
            <a:ext cx="3354388" cy="368300"/>
          </a:xfrm>
          <a:prstGeom prst="rect">
            <a:avLst/>
          </a:prstGeom>
          <a:noFill/>
          <a:ln w="9525">
            <a:noFill/>
            <a:miter lim="800000"/>
            <a:headEnd/>
            <a:tailEnd/>
          </a:ln>
        </p:spPr>
        <p:txBody>
          <a:bodyPr wrap="none">
            <a:spAutoFit/>
          </a:bodyPr>
          <a:lstStyle/>
          <a:p>
            <a:r>
              <a:rPr lang="fr-FR">
                <a:latin typeface="Calibri" pitchFamily="34" charset="0"/>
              </a:rPr>
              <a:t>Ossenkoppele R et al, JAMA 2015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ctrTitle"/>
          </p:nvPr>
        </p:nvSpPr>
        <p:spPr/>
        <p:txBody>
          <a:bodyPr/>
          <a:lstStyle/>
          <a:p>
            <a:pPr eaLnBrk="1" hangingPunct="1"/>
            <a:r>
              <a:rPr lang="fr-FR" sz="4000" smtClean="0"/>
              <a:t>AMYLOID BIOMARKERS  IN NORMAL PEOPLE, MCI, AD AND OTHER DEMENTIA</a:t>
            </a:r>
          </a:p>
        </p:txBody>
      </p:sp>
      <p:sp>
        <p:nvSpPr>
          <p:cNvPr id="61442" name="Rectangle 3"/>
          <p:cNvSpPr>
            <a:spLocks noGrp="1"/>
          </p:cNvSpPr>
          <p:nvPr>
            <p:ph type="subTitle" idx="1"/>
          </p:nvPr>
        </p:nvSpPr>
        <p:spPr/>
        <p:txBody>
          <a:bodyPr/>
          <a:lstStyle/>
          <a:p>
            <a:pPr eaLnBrk="1" hangingPunct="1"/>
            <a:endParaRPr lang="fr-FR"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2"/>
          <a:srcRect/>
          <a:stretch>
            <a:fillRect/>
          </a:stretch>
        </p:blipFill>
        <p:spPr bwMode="auto">
          <a:xfrm>
            <a:off x="1219200" y="114300"/>
            <a:ext cx="6705600" cy="6629400"/>
          </a:xfrm>
          <a:prstGeom prst="rect">
            <a:avLst/>
          </a:prstGeom>
          <a:noFill/>
          <a:ln w="9525">
            <a:noFill/>
            <a:miter lim="800000"/>
            <a:headEnd/>
            <a:tailEnd/>
          </a:ln>
        </p:spPr>
      </p:pic>
      <p:sp>
        <p:nvSpPr>
          <p:cNvPr id="62466" name="ZoneTexte 1"/>
          <p:cNvSpPr txBox="1">
            <a:spLocks noChangeArrowheads="1"/>
          </p:cNvSpPr>
          <p:nvPr/>
        </p:nvSpPr>
        <p:spPr bwMode="auto">
          <a:xfrm>
            <a:off x="6516688" y="5013325"/>
            <a:ext cx="2443162" cy="369888"/>
          </a:xfrm>
          <a:prstGeom prst="rect">
            <a:avLst/>
          </a:prstGeom>
          <a:noFill/>
          <a:ln w="9525">
            <a:noFill/>
            <a:miter lim="800000"/>
            <a:headEnd/>
            <a:tailEnd/>
          </a:ln>
        </p:spPr>
        <p:txBody>
          <a:bodyPr wrap="none">
            <a:spAutoFit/>
          </a:bodyPr>
          <a:lstStyle/>
          <a:p>
            <a:r>
              <a:rPr lang="fr-FR">
                <a:latin typeface="Calibri" pitchFamily="34" charset="0"/>
              </a:rPr>
              <a:t>Jansen et al, JAMA 2015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srcRect/>
          <a:stretch>
            <a:fillRect/>
          </a:stretch>
        </p:blipFill>
        <p:spPr bwMode="auto">
          <a:xfrm>
            <a:off x="1219200" y="114300"/>
            <a:ext cx="6705600" cy="6629400"/>
          </a:xfrm>
          <a:prstGeom prst="rect">
            <a:avLst/>
          </a:prstGeom>
          <a:noFill/>
          <a:ln w="9525">
            <a:noFill/>
            <a:miter lim="800000"/>
            <a:headEnd/>
            <a:tailEnd/>
          </a:ln>
        </p:spPr>
      </p:pic>
      <p:sp>
        <p:nvSpPr>
          <p:cNvPr id="63490" name="ZoneTexte 1"/>
          <p:cNvSpPr txBox="1">
            <a:spLocks noChangeArrowheads="1"/>
          </p:cNvSpPr>
          <p:nvPr/>
        </p:nvSpPr>
        <p:spPr bwMode="auto">
          <a:xfrm>
            <a:off x="6516688" y="5013325"/>
            <a:ext cx="2443162" cy="369888"/>
          </a:xfrm>
          <a:prstGeom prst="rect">
            <a:avLst/>
          </a:prstGeom>
          <a:noFill/>
          <a:ln w="9525">
            <a:noFill/>
            <a:miter lim="800000"/>
            <a:headEnd/>
            <a:tailEnd/>
          </a:ln>
        </p:spPr>
        <p:txBody>
          <a:bodyPr wrap="none">
            <a:spAutoFit/>
          </a:bodyPr>
          <a:lstStyle/>
          <a:p>
            <a:r>
              <a:rPr lang="fr-FR">
                <a:latin typeface="Calibri" pitchFamily="34" charset="0"/>
              </a:rPr>
              <a:t>Jansen et al, JAMA 2015</a:t>
            </a:r>
          </a:p>
        </p:txBody>
      </p:sp>
      <p:cxnSp>
        <p:nvCxnSpPr>
          <p:cNvPr id="4" name="Connecteur droit avec flèche 3"/>
          <p:cNvCxnSpPr/>
          <p:nvPr/>
        </p:nvCxnSpPr>
        <p:spPr>
          <a:xfrm flipH="1" flipV="1">
            <a:off x="4067175" y="1268413"/>
            <a:ext cx="3241675" cy="720725"/>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492" name="ZoneTexte 9"/>
          <p:cNvSpPr txBox="1">
            <a:spLocks noChangeArrowheads="1"/>
          </p:cNvSpPr>
          <p:nvPr/>
        </p:nvSpPr>
        <p:spPr bwMode="auto">
          <a:xfrm>
            <a:off x="5867400" y="1143000"/>
            <a:ext cx="2938463" cy="368300"/>
          </a:xfrm>
          <a:prstGeom prst="rect">
            <a:avLst/>
          </a:prstGeom>
          <a:noFill/>
          <a:ln w="9525">
            <a:noFill/>
            <a:miter lim="800000"/>
            <a:headEnd/>
            <a:tailEnd/>
          </a:ln>
        </p:spPr>
        <p:txBody>
          <a:bodyPr wrap="none">
            <a:spAutoFit/>
          </a:bodyPr>
          <a:lstStyle/>
          <a:p>
            <a:r>
              <a:rPr lang="fr-FR" b="1">
                <a:solidFill>
                  <a:schemeClr val="accent1"/>
                </a:solidFill>
                <a:latin typeface="Calibri" pitchFamily="34" charset="0"/>
              </a:rPr>
              <a:t>AD</a:t>
            </a:r>
            <a:r>
              <a:rPr lang="fr-FR">
                <a:latin typeface="Calibri" pitchFamily="34" charset="0"/>
              </a:rPr>
              <a:t>, Ossenkopele, JAMA 2015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1495425" y="260350"/>
            <a:ext cx="6153150" cy="6200775"/>
          </a:xfrm>
          <a:prstGeom prst="rect">
            <a:avLst/>
          </a:prstGeom>
          <a:noFill/>
          <a:ln w="9525">
            <a:noFill/>
            <a:miter lim="800000"/>
            <a:headEnd/>
            <a:tailEnd/>
          </a:ln>
        </p:spPr>
      </p:pic>
      <p:sp>
        <p:nvSpPr>
          <p:cNvPr id="66562" name="ZoneTexte 1"/>
          <p:cNvSpPr txBox="1">
            <a:spLocks noChangeArrowheads="1"/>
          </p:cNvSpPr>
          <p:nvPr/>
        </p:nvSpPr>
        <p:spPr bwMode="auto">
          <a:xfrm>
            <a:off x="5024438" y="6345238"/>
            <a:ext cx="3355975" cy="368300"/>
          </a:xfrm>
          <a:prstGeom prst="rect">
            <a:avLst/>
          </a:prstGeom>
          <a:noFill/>
          <a:ln w="9525">
            <a:noFill/>
            <a:miter lim="800000"/>
            <a:headEnd/>
            <a:tailEnd/>
          </a:ln>
        </p:spPr>
        <p:txBody>
          <a:bodyPr wrap="none">
            <a:spAutoFit/>
          </a:bodyPr>
          <a:lstStyle/>
          <a:p>
            <a:r>
              <a:rPr lang="fr-FR">
                <a:latin typeface="Calibri" pitchFamily="34" charset="0"/>
              </a:rPr>
              <a:t>Ossenkoppele R et al, JAMA 2015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p:cNvSpPr>
          <p:nvPr>
            <p:ph type="ctrTitle"/>
          </p:nvPr>
        </p:nvSpPr>
        <p:spPr/>
        <p:txBody>
          <a:bodyPr/>
          <a:lstStyle/>
          <a:p>
            <a:pPr eaLnBrk="1" hangingPunct="1"/>
            <a:r>
              <a:rPr lang="fr-FR" smtClean="0"/>
              <a:t>RESEARCH CRITERIA FOR THE DIAGNOSIS OF AD</a:t>
            </a:r>
          </a:p>
        </p:txBody>
      </p:sp>
      <p:sp>
        <p:nvSpPr>
          <p:cNvPr id="67586" name="Rectangle 5"/>
          <p:cNvSpPr>
            <a:spLocks noGrp="1"/>
          </p:cNvSpPr>
          <p:nvPr>
            <p:ph type="subTitle" idx="1"/>
          </p:nvPr>
        </p:nvSpPr>
        <p:spPr/>
        <p:txBody>
          <a:bodyPr/>
          <a:lstStyle/>
          <a:p>
            <a:pPr eaLnBrk="1" hangingPunct="1"/>
            <a:endParaRPr lang="fr-FR"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366868" y="533400"/>
            <a:ext cx="5105400" cy="2868168"/>
          </a:xfrm>
        </p:spPr>
        <p:txBody>
          <a:bodyPr>
            <a:noAutofit/>
          </a:bodyPr>
          <a:lstStyle/>
          <a:p>
            <a:pPr algn="r" eaLnBrk="1" fontAlgn="auto" hangingPunct="1">
              <a:spcAft>
                <a:spcPts val="0"/>
              </a:spcAft>
              <a:defRPr/>
            </a:pPr>
            <a:r>
              <a:rPr lang="fr-FR" sz="3200" kern="1200" cap="all" dirty="0" err="1">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Toward</a:t>
            </a:r>
            <a:r>
              <a:rPr lang="fr-FR" sz="3200"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 </a:t>
            </a:r>
            <a:r>
              <a:rPr lang="fr-FR" sz="3200" kern="1200" cap="all" dirty="0" err="1">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defining</a:t>
            </a:r>
            <a:r>
              <a:rPr lang="fr-FR" sz="3200"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 the </a:t>
            </a:r>
            <a:r>
              <a:rPr lang="fr-FR" sz="3200" kern="1200" cap="all" dirty="0" err="1">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preclinical</a:t>
            </a:r>
            <a:r>
              <a:rPr lang="fr-FR" sz="3200"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 stages of </a:t>
            </a:r>
            <a:r>
              <a:rPr lang="fr-FR" sz="3200" kern="1200" cap="all" dirty="0" err="1">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Alzheimer’sDisease</a:t>
            </a:r>
            <a:r>
              <a:rPr lang="fr-FR" sz="4200"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a typeface="+mj-ea"/>
              </a:rPr>
              <a:t>:</a:t>
            </a:r>
          </a:p>
        </p:txBody>
      </p:sp>
      <p:sp>
        <p:nvSpPr>
          <p:cNvPr id="68610" name="Sous-titre 2"/>
          <p:cNvSpPr>
            <a:spLocks noGrp="1"/>
          </p:cNvSpPr>
          <p:nvPr>
            <p:ph type="subTitle" idx="4294967295"/>
          </p:nvPr>
        </p:nvSpPr>
        <p:spPr>
          <a:xfrm>
            <a:off x="3354388" y="3540125"/>
            <a:ext cx="5114925" cy="1101725"/>
          </a:xfrm>
        </p:spPr>
        <p:txBody>
          <a:bodyPr lIns="45720" tIns="0" rIns="45720" bIns="0"/>
          <a:lstStyle/>
          <a:p>
            <a:pPr marL="0" indent="0" algn="r" eaLnBrk="1" hangingPunct="1">
              <a:lnSpc>
                <a:spcPct val="80000"/>
              </a:lnSpc>
              <a:buFont typeface="Wingdings 2" pitchFamily="18" charset="2"/>
              <a:buNone/>
            </a:pPr>
            <a:r>
              <a:rPr lang="fr-FR" sz="2000" smtClean="0">
                <a:solidFill>
                  <a:srgbClr val="FFFFFF"/>
                </a:solidFill>
              </a:rPr>
              <a:t>Recommandations from the National Institute on Aging and the Alzheimer’s Association workgroup</a:t>
            </a:r>
          </a:p>
          <a:p>
            <a:pPr marL="0" indent="0" algn="r" eaLnBrk="1" hangingPunct="1">
              <a:lnSpc>
                <a:spcPct val="80000"/>
              </a:lnSpc>
              <a:buFont typeface="Wingdings 2" pitchFamily="18" charset="2"/>
              <a:buNone/>
            </a:pPr>
            <a:r>
              <a:rPr lang="fr-FR" sz="2000" smtClean="0">
                <a:solidFill>
                  <a:srgbClr val="FFFFFF"/>
                </a:solidFill>
              </a:rPr>
              <a:t>Alzheimer’s &amp; dementia,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0" y="333375"/>
            <a:ext cx="9144000" cy="603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p:nvPr>
        </p:nvSpPr>
        <p:spPr>
          <a:xfrm>
            <a:off x="228600" y="609600"/>
            <a:ext cx="8610600" cy="1143000"/>
          </a:xfrm>
        </p:spPr>
        <p:txBody>
          <a:bodyPr/>
          <a:lstStyle/>
          <a:p>
            <a:r>
              <a:rPr lang="fr-FR" sz="2400" smtClean="0"/>
              <a:t>Comparative study of the prevalence of dementia in two Sicilian communities with different psychosocial backgrounds </a:t>
            </a:r>
            <a:br>
              <a:rPr lang="fr-FR" sz="2400" smtClean="0"/>
            </a:br>
            <a:r>
              <a:rPr lang="fr-FR" sz="2400" smtClean="0"/>
              <a:t>G. Azzimondi et al Neuroepidemiology 1998</a:t>
            </a:r>
          </a:p>
        </p:txBody>
      </p:sp>
      <p:sp>
        <p:nvSpPr>
          <p:cNvPr id="179203" name="Rectangle 3"/>
          <p:cNvSpPr>
            <a:spLocks noGrp="1"/>
          </p:cNvSpPr>
          <p:nvPr>
            <p:ph type="body" idx="1"/>
          </p:nvPr>
        </p:nvSpPr>
        <p:spPr>
          <a:xfrm>
            <a:off x="457200" y="1768475"/>
            <a:ext cx="8229600" cy="4357688"/>
          </a:xfrm>
        </p:spPr>
        <p:txBody>
          <a:bodyPr/>
          <a:lstStyle/>
          <a:p>
            <a:pPr>
              <a:buFont typeface="Arial" charset="0"/>
              <a:buNone/>
            </a:pPr>
            <a:endParaRPr lang="fr-FR" sz="2400" smtClean="0"/>
          </a:p>
          <a:p>
            <a:pPr>
              <a:buFont typeface="Arial" charset="0"/>
              <a:buNone/>
            </a:pPr>
            <a:r>
              <a:rPr lang="fr-FR" sz="2400" smtClean="0"/>
              <a:t>Elderly people over 75 years</a:t>
            </a:r>
            <a:endParaRPr lang="fr-FR" sz="2800" smtClean="0"/>
          </a:p>
          <a:p>
            <a:pPr>
              <a:buFont typeface="Arial" charset="0"/>
              <a:buNone/>
            </a:pPr>
            <a:endParaRPr lang="fr-FR" sz="2800" smtClean="0"/>
          </a:p>
          <a:p>
            <a:pPr>
              <a:buFont typeface="Arial" charset="0"/>
              <a:buNone/>
            </a:pPr>
            <a:r>
              <a:rPr lang="fr-FR" sz="2400" smtClean="0"/>
              <a:t>			Prevalence	Education	Social and 							Leisure Activities</a:t>
            </a:r>
          </a:p>
          <a:p>
            <a:pPr>
              <a:buFont typeface="Arial" charset="0"/>
              <a:buNone/>
            </a:pPr>
            <a:r>
              <a:rPr lang="fr-FR" sz="2400" smtClean="0"/>
              <a:t>Troina		   21.9%	      </a:t>
            </a:r>
            <a:r>
              <a:rPr lang="fr-FR" sz="2400" smtClean="0">
                <a:sym typeface="Symbol" pitchFamily="18" charset="2"/>
              </a:rPr>
              <a:t>-		     ++     </a:t>
            </a:r>
          </a:p>
          <a:p>
            <a:pPr>
              <a:buFont typeface="Arial" charset="0"/>
              <a:buNone/>
            </a:pPr>
            <a:endParaRPr lang="fr-FR" sz="2400" smtClean="0">
              <a:sym typeface="Symbol" pitchFamily="18" charset="2"/>
            </a:endParaRPr>
          </a:p>
          <a:p>
            <a:pPr>
              <a:buFont typeface="Arial" charset="0"/>
              <a:buNone/>
            </a:pPr>
            <a:r>
              <a:rPr lang="fr-FR" sz="2400" smtClean="0">
                <a:sym typeface="Symbol" pitchFamily="18" charset="2"/>
              </a:rPr>
              <a:t>S Agata </a:t>
            </a:r>
          </a:p>
          <a:p>
            <a:pPr>
              <a:buFont typeface="Arial" charset="0"/>
              <a:buNone/>
            </a:pPr>
            <a:r>
              <a:rPr lang="fr-FR" sz="2400" smtClean="0">
                <a:sym typeface="Symbol" pitchFamily="18" charset="2"/>
              </a:rPr>
              <a:t>Di Militello	   28.4%	      +		       -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srcRect/>
          <a:stretch>
            <a:fillRect/>
          </a:stretch>
        </p:blipFill>
        <p:spPr bwMode="auto">
          <a:xfrm>
            <a:off x="533400" y="985838"/>
            <a:ext cx="807720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idx="4294967295"/>
          </p:nvPr>
        </p:nvSpPr>
        <p:spPr>
          <a:xfrm>
            <a:off x="609600" y="1066800"/>
            <a:ext cx="8001000" cy="1600200"/>
          </a:xfrm>
        </p:spPr>
        <p:txBody>
          <a:bodyPr/>
          <a:lstStyle/>
          <a:p>
            <a:pPr eaLnBrk="1" hangingPunct="1"/>
            <a:r>
              <a:rPr lang="fr-FR" smtClean="0">
                <a:latin typeface="Times-Roman"/>
              </a:rPr>
              <a:t>Amnestic syndrome of the medial</a:t>
            </a:r>
            <a:r>
              <a:rPr lang="fr-FR" smtClean="0">
                <a:latin typeface="Helvetica" pitchFamily="34" charset="0"/>
              </a:rPr>
              <a:t> </a:t>
            </a:r>
            <a:r>
              <a:rPr lang="fr-FR" smtClean="0">
                <a:latin typeface="Times-Roman"/>
              </a:rPr>
              <a:t>temporal type identifies prodromal AD</a:t>
            </a:r>
            <a:r>
              <a:rPr lang="fr-FR" smtClean="0">
                <a:latin typeface="Helvetica" pitchFamily="34" charset="0"/>
              </a:rPr>
              <a:t> </a:t>
            </a:r>
            <a:br>
              <a:rPr lang="fr-FR" smtClean="0">
                <a:latin typeface="Helvetica" pitchFamily="34" charset="0"/>
              </a:rPr>
            </a:br>
            <a:r>
              <a:rPr lang="fr-FR" smtClean="0">
                <a:latin typeface="Times-Roman"/>
              </a:rPr>
              <a:t>A longitudinal study</a:t>
            </a:r>
            <a:r>
              <a:rPr lang="fr-FR" smtClean="0">
                <a:latin typeface="Helvetica" pitchFamily="34" charset="0"/>
              </a:rPr>
              <a:t> </a:t>
            </a:r>
          </a:p>
        </p:txBody>
      </p:sp>
      <p:sp>
        <p:nvSpPr>
          <p:cNvPr id="72706" name="Rectangle 3"/>
          <p:cNvSpPr>
            <a:spLocks noGrp="1" noChangeArrowheads="1"/>
          </p:cNvSpPr>
          <p:nvPr>
            <p:ph type="subTitle" idx="4294967295"/>
          </p:nvPr>
        </p:nvSpPr>
        <p:spPr>
          <a:xfrm>
            <a:off x="914400" y="3200400"/>
            <a:ext cx="7391400" cy="1752600"/>
          </a:xfrm>
        </p:spPr>
        <p:txBody>
          <a:bodyPr/>
          <a:lstStyle/>
          <a:p>
            <a:pPr marL="0" indent="0" algn="ctr" eaLnBrk="1" hangingPunct="1">
              <a:buFont typeface="Arial" charset="0"/>
              <a:buNone/>
            </a:pPr>
            <a:r>
              <a:rPr lang="fr-FR" sz="2800" smtClean="0">
                <a:latin typeface="Times-Roman"/>
              </a:rPr>
              <a:t>M. Sarazin, PhD*</a:t>
            </a:r>
            <a:r>
              <a:rPr lang="fr-FR" sz="2800" smtClean="0">
                <a:latin typeface="Helvetica" pitchFamily="34" charset="0"/>
              </a:rPr>
              <a:t> </a:t>
            </a:r>
            <a:r>
              <a:rPr lang="fr-FR" sz="2800" smtClean="0">
                <a:latin typeface="Times-Roman"/>
              </a:rPr>
              <a:t>C. Berr, PhD*</a:t>
            </a:r>
            <a:r>
              <a:rPr lang="fr-FR" sz="2800" smtClean="0">
                <a:latin typeface="Helvetica" pitchFamily="34" charset="0"/>
              </a:rPr>
              <a:t> </a:t>
            </a:r>
            <a:r>
              <a:rPr lang="fr-FR" sz="2800" smtClean="0">
                <a:latin typeface="Times-Roman"/>
              </a:rPr>
              <a:t>J. De Rotrou, PhD</a:t>
            </a:r>
            <a:r>
              <a:rPr lang="fr-FR" sz="2800" smtClean="0">
                <a:latin typeface="Helvetica" pitchFamily="34" charset="0"/>
              </a:rPr>
              <a:t> </a:t>
            </a:r>
            <a:r>
              <a:rPr lang="fr-FR" sz="2800" smtClean="0">
                <a:latin typeface="Times-Roman"/>
              </a:rPr>
              <a:t>C. Fabrigoule, PhD</a:t>
            </a:r>
            <a:r>
              <a:rPr lang="fr-FR" sz="2800" smtClean="0">
                <a:latin typeface="Helvetica" pitchFamily="34" charset="0"/>
              </a:rPr>
              <a:t> </a:t>
            </a:r>
            <a:r>
              <a:rPr lang="fr-FR" sz="2800" smtClean="0">
                <a:latin typeface="Times-Roman"/>
              </a:rPr>
              <a:t>F. Pasquier, PhD</a:t>
            </a:r>
            <a:r>
              <a:rPr lang="fr-FR" sz="2800" smtClean="0">
                <a:latin typeface="Helvetica" pitchFamily="34" charset="0"/>
              </a:rPr>
              <a:t> </a:t>
            </a:r>
            <a:r>
              <a:rPr lang="fr-FR" sz="2800" smtClean="0">
                <a:latin typeface="Times-Roman"/>
              </a:rPr>
              <a:t>S. Legrain, MD</a:t>
            </a:r>
            <a:r>
              <a:rPr lang="fr-FR" sz="2800" smtClean="0">
                <a:latin typeface="Helvetica" pitchFamily="34" charset="0"/>
              </a:rPr>
              <a:t> </a:t>
            </a:r>
            <a:r>
              <a:rPr lang="fr-FR" sz="2800" smtClean="0">
                <a:latin typeface="Times-Roman"/>
              </a:rPr>
              <a:t>B. Michel, MD</a:t>
            </a:r>
            <a:r>
              <a:rPr lang="fr-FR" sz="2800" smtClean="0">
                <a:latin typeface="Helvetica" pitchFamily="34" charset="0"/>
              </a:rPr>
              <a:t> </a:t>
            </a:r>
            <a:r>
              <a:rPr lang="fr-FR" sz="2800" smtClean="0">
                <a:latin typeface="Times-Roman"/>
              </a:rPr>
              <a:t>M. Puel, MD</a:t>
            </a:r>
            <a:r>
              <a:rPr lang="fr-FR" sz="2800" smtClean="0">
                <a:latin typeface="Helvetica" pitchFamily="34" charset="0"/>
              </a:rPr>
              <a:t> </a:t>
            </a:r>
            <a:r>
              <a:rPr lang="fr-FR" sz="2800" smtClean="0">
                <a:latin typeface="Times-Roman"/>
              </a:rPr>
              <a:t>M. Volteau, PhD</a:t>
            </a:r>
            <a:r>
              <a:rPr lang="fr-FR" sz="2800" smtClean="0">
                <a:latin typeface="Helvetica" pitchFamily="34" charset="0"/>
              </a:rPr>
              <a:t> </a:t>
            </a:r>
            <a:r>
              <a:rPr lang="fr-FR" sz="2800" smtClean="0">
                <a:latin typeface="Times-Roman"/>
              </a:rPr>
              <a:t>J. Touchon, MD</a:t>
            </a:r>
            <a:r>
              <a:rPr lang="fr-FR" sz="2800" smtClean="0">
                <a:latin typeface="Helvetica" pitchFamily="34" charset="0"/>
              </a:rPr>
              <a:t> </a:t>
            </a:r>
            <a:r>
              <a:rPr lang="fr-FR" sz="2800" smtClean="0">
                <a:latin typeface="Times-Roman"/>
              </a:rPr>
              <a:t>M. Verny, PhD</a:t>
            </a:r>
            <a:r>
              <a:rPr lang="fr-FR" sz="2800" smtClean="0">
                <a:latin typeface="Helvetica" pitchFamily="34" charset="0"/>
              </a:rPr>
              <a:t> </a:t>
            </a:r>
            <a:r>
              <a:rPr lang="fr-FR" sz="2800" smtClean="0">
                <a:latin typeface="Times-Roman"/>
              </a:rPr>
              <a:t>B. Dubois, MD</a:t>
            </a:r>
          </a:p>
          <a:p>
            <a:pPr marL="0" indent="0" algn="ctr" eaLnBrk="1" hangingPunct="1">
              <a:buFont typeface="Arial" charset="0"/>
              <a:buNone/>
            </a:pPr>
            <a:endParaRPr lang="fr-FR" sz="2800" smtClean="0">
              <a:latin typeface="Times-Roman"/>
            </a:endParaRPr>
          </a:p>
          <a:p>
            <a:pPr marL="0" indent="0" algn="ctr" eaLnBrk="1" hangingPunct="1">
              <a:buFont typeface="Arial" charset="0"/>
              <a:buNone/>
            </a:pPr>
            <a:r>
              <a:rPr lang="fr-FR" sz="2800" smtClean="0">
                <a:latin typeface="Times-Roman"/>
              </a:rPr>
              <a:t>Neurology, 2007</a:t>
            </a:r>
            <a:endParaRPr lang="fr-FR" sz="2800" smtClean="0">
              <a:latin typeface="Helvetica" pitchFamily="34" charset="0"/>
            </a:endParaRPr>
          </a:p>
        </p:txBody>
      </p:sp>
      <p:grpSp>
        <p:nvGrpSpPr>
          <p:cNvPr id="72707" name="Group 4"/>
          <p:cNvGrpSpPr>
            <a:grpSpLocks/>
          </p:cNvGrpSpPr>
          <p:nvPr/>
        </p:nvGrpSpPr>
        <p:grpSpPr bwMode="auto">
          <a:xfrm>
            <a:off x="3962400" y="5791200"/>
            <a:ext cx="1266825" cy="895350"/>
            <a:chOff x="2688" y="3120"/>
            <a:chExt cx="798" cy="564"/>
          </a:xfrm>
        </p:grpSpPr>
        <p:sp>
          <p:nvSpPr>
            <p:cNvPr id="72708" name="WordArt 5"/>
            <p:cNvSpPr>
              <a:spLocks noChangeArrowheads="1" noChangeShapeType="1"/>
            </p:cNvSpPr>
            <p:nvPr/>
          </p:nvSpPr>
          <p:spPr bwMode="auto">
            <a:xfrm>
              <a:off x="2736" y="3360"/>
              <a:ext cx="660" cy="324"/>
            </a:xfrm>
            <a:prstGeom prst="rect">
              <a:avLst/>
            </a:prstGeom>
          </p:spPr>
          <p:txBody>
            <a:bodyPr wrap="none" fromWordArt="1">
              <a:prstTxWarp prst="textCanDown">
                <a:avLst>
                  <a:gd name="adj" fmla="val 33333"/>
                </a:avLst>
              </a:prstTxWarp>
            </a:bodyPr>
            <a:lstStyle/>
            <a:p>
              <a:pPr algn="ctr"/>
              <a:r>
                <a:rPr lang="fr-FR" sz="2400" b="1" kern="10">
                  <a:ln w="9525">
                    <a:solidFill>
                      <a:srgbClr val="000000"/>
                    </a:solidFill>
                    <a:round/>
                    <a:headEnd/>
                    <a:tailEnd/>
                  </a:ln>
                  <a:solidFill>
                    <a:schemeClr val="accent1"/>
                  </a:solidFill>
                  <a:latin typeface="Times New Roman"/>
                  <a:cs typeface="Times New Roman"/>
                </a:rPr>
                <a:t>Pré - AL</a:t>
              </a:r>
            </a:p>
          </p:txBody>
        </p:sp>
        <p:sp>
          <p:nvSpPr>
            <p:cNvPr id="72709" name="WordArt 6"/>
            <p:cNvSpPr>
              <a:spLocks noChangeArrowheads="1" noChangeShapeType="1"/>
            </p:cNvSpPr>
            <p:nvPr/>
          </p:nvSpPr>
          <p:spPr bwMode="auto">
            <a:xfrm>
              <a:off x="2688" y="3120"/>
              <a:ext cx="798" cy="270"/>
            </a:xfrm>
            <a:prstGeom prst="rect">
              <a:avLst/>
            </a:prstGeom>
          </p:spPr>
          <p:txBody>
            <a:bodyPr spcFirstLastPara="1" wrap="none" fromWordArt="1">
              <a:prstTxWarp prst="textArchUp">
                <a:avLst>
                  <a:gd name="adj" fmla="val 10800004"/>
                </a:avLst>
              </a:prstTxWarp>
            </a:bodyPr>
            <a:lstStyle/>
            <a:p>
              <a:pPr algn="ctr"/>
              <a:r>
                <a:rPr lang="fr-FR" sz="2400" b="1" kern="10">
                  <a:ln w="9525">
                    <a:solidFill>
                      <a:srgbClr val="000000"/>
                    </a:solidFill>
                    <a:round/>
                    <a:headEnd/>
                    <a:tailEnd/>
                  </a:ln>
                  <a:solidFill>
                    <a:schemeClr val="accent1"/>
                  </a:solidFill>
                  <a:latin typeface="Times New Roman"/>
                  <a:cs typeface="Times New Roman"/>
                </a:rPr>
                <a:t>ETUDE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p:txBody>
          <a:bodyPr/>
          <a:lstStyle/>
          <a:p>
            <a:pPr eaLnBrk="1" hangingPunct="1"/>
            <a:r>
              <a:rPr lang="en-GB" sz="4000" smtClean="0"/>
              <a:t>Comparison Préal / 3C</a:t>
            </a:r>
            <a:br>
              <a:rPr lang="en-GB" sz="4000" smtClean="0"/>
            </a:br>
            <a:r>
              <a:rPr lang="en-GB" sz="2800" smtClean="0"/>
              <a:t>Auriacombe et al Neurology 2010</a:t>
            </a:r>
          </a:p>
        </p:txBody>
      </p:sp>
      <p:sp>
        <p:nvSpPr>
          <p:cNvPr id="73730" name="Rectangle 3"/>
          <p:cNvSpPr>
            <a:spLocks noGrp="1" noChangeArrowheads="1"/>
          </p:cNvSpPr>
          <p:nvPr>
            <p:ph type="body" idx="4294967295"/>
          </p:nvPr>
        </p:nvSpPr>
        <p:spPr/>
        <p:txBody>
          <a:bodyPr/>
          <a:lstStyle/>
          <a:p>
            <a:pPr eaLnBrk="1" hangingPunct="1">
              <a:buFont typeface="Arial" charset="0"/>
              <a:buNone/>
            </a:pPr>
            <a:r>
              <a:rPr lang="en-GB" sz="2800" smtClean="0"/>
              <a:t>RL/RI 16 score		SS	SP 	PPV	NPV</a:t>
            </a:r>
          </a:p>
          <a:p>
            <a:pPr eaLnBrk="1" hangingPunct="1">
              <a:buFont typeface="Arial" charset="0"/>
              <a:buNone/>
            </a:pPr>
            <a:r>
              <a:rPr lang="en-GB" sz="2800" smtClean="0"/>
              <a:t>Préal</a:t>
            </a:r>
          </a:p>
          <a:p>
            <a:pPr eaLnBrk="1" hangingPunct="1">
              <a:buFont typeface="Arial" charset="0"/>
              <a:buNone/>
            </a:pPr>
            <a:r>
              <a:rPr lang="en-GB" sz="2800" smtClean="0"/>
              <a:t>Total free recall &lt; 17	91,8	76,4	89,5	71,2</a:t>
            </a:r>
          </a:p>
          <a:p>
            <a:pPr eaLnBrk="1" hangingPunct="1">
              <a:buFont typeface="Arial" charset="0"/>
              <a:buNone/>
            </a:pPr>
            <a:r>
              <a:rPr lang="en-GB" sz="2800" smtClean="0"/>
              <a:t>Total recall &lt; 40		79,7	89,9	74,6	92,2</a:t>
            </a:r>
          </a:p>
          <a:p>
            <a:pPr eaLnBrk="1" hangingPunct="1">
              <a:buFont typeface="Arial" charset="0"/>
              <a:buNone/>
            </a:pPr>
            <a:r>
              <a:rPr lang="en-GB" sz="2800" smtClean="0"/>
              <a:t>3C study</a:t>
            </a:r>
          </a:p>
          <a:p>
            <a:pPr eaLnBrk="1" hangingPunct="1">
              <a:buFont typeface="Arial" charset="0"/>
              <a:buNone/>
            </a:pPr>
            <a:r>
              <a:rPr lang="en-GB" sz="2800" smtClean="0"/>
              <a:t>Total free recall &lt; 17	73,3	89,0	  7,3	99,6</a:t>
            </a:r>
          </a:p>
          <a:p>
            <a:pPr eaLnBrk="1" hangingPunct="1">
              <a:buFont typeface="Arial" charset="0"/>
              <a:buNone/>
            </a:pPr>
            <a:r>
              <a:rPr lang="en-GB" sz="2800" smtClean="0"/>
              <a:t>Total recall &lt; 40		60,0	86,3	  4,9	99,5</a:t>
            </a:r>
          </a:p>
          <a:p>
            <a:pPr eaLnBrk="1" hangingPunct="1">
              <a:buFont typeface="Arial" charset="0"/>
              <a:buNone/>
            </a:pPr>
            <a:endParaRPr lang="en-GB"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p:txBody>
          <a:bodyPr/>
          <a:lstStyle/>
          <a:p>
            <a:pPr eaLnBrk="1" hangingPunct="1"/>
            <a:r>
              <a:rPr lang="en-GB" smtClean="0"/>
              <a:t>Comparison Préal / 3C</a:t>
            </a:r>
          </a:p>
        </p:txBody>
      </p:sp>
      <p:sp>
        <p:nvSpPr>
          <p:cNvPr id="183299" name="Rectangle 3"/>
          <p:cNvSpPr>
            <a:spLocks noGrp="1" noChangeArrowheads="1"/>
          </p:cNvSpPr>
          <p:nvPr>
            <p:ph type="body" idx="4294967295"/>
          </p:nvPr>
        </p:nvSpPr>
        <p:spPr/>
        <p:txBody>
          <a:bodyPr/>
          <a:lstStyle/>
          <a:p>
            <a:pPr eaLnBrk="1" hangingPunct="1">
              <a:buFont typeface="Arial" charset="0"/>
              <a:buNone/>
            </a:pPr>
            <a:r>
              <a:rPr lang="en-GB" sz="2800" smtClean="0"/>
              <a:t>RL/RI 16 score		SS	SP 	PPV	NPV</a:t>
            </a:r>
          </a:p>
          <a:p>
            <a:pPr eaLnBrk="1" hangingPunct="1">
              <a:buFont typeface="Arial" charset="0"/>
              <a:buNone/>
            </a:pPr>
            <a:r>
              <a:rPr lang="en-GB" sz="2800" smtClean="0"/>
              <a:t>Préal</a:t>
            </a:r>
          </a:p>
          <a:p>
            <a:pPr eaLnBrk="1" hangingPunct="1">
              <a:buFont typeface="Arial" charset="0"/>
              <a:buNone/>
            </a:pPr>
            <a:r>
              <a:rPr lang="en-GB" sz="2800" smtClean="0"/>
              <a:t>Total free recall &lt; 17	91,8	76,4	89,5	71,2</a:t>
            </a:r>
          </a:p>
          <a:p>
            <a:pPr eaLnBrk="1" hangingPunct="1">
              <a:buFont typeface="Arial" charset="0"/>
              <a:buNone/>
            </a:pPr>
            <a:r>
              <a:rPr lang="en-GB" sz="2800" smtClean="0"/>
              <a:t>Total recall &lt; 40		79,7	89,9	74,6	92,2</a:t>
            </a:r>
          </a:p>
          <a:p>
            <a:pPr eaLnBrk="1" hangingPunct="1">
              <a:buFont typeface="Arial" charset="0"/>
              <a:buNone/>
            </a:pPr>
            <a:r>
              <a:rPr lang="en-GB" sz="2800" smtClean="0"/>
              <a:t>3C study</a:t>
            </a:r>
          </a:p>
          <a:p>
            <a:pPr eaLnBrk="1" hangingPunct="1">
              <a:buFont typeface="Arial" charset="0"/>
              <a:buNone/>
            </a:pPr>
            <a:r>
              <a:rPr lang="en-GB" sz="2800" smtClean="0"/>
              <a:t>Total free recall &lt; 17	73,3	89,0	  7,3	99,6</a:t>
            </a:r>
          </a:p>
          <a:p>
            <a:pPr eaLnBrk="1" hangingPunct="1">
              <a:buFont typeface="Arial" charset="0"/>
              <a:buNone/>
            </a:pPr>
            <a:r>
              <a:rPr lang="en-GB" sz="2800" smtClean="0"/>
              <a:t>Total recall &lt; 40		60,0	86,3	  4,9	99,5</a:t>
            </a:r>
          </a:p>
          <a:p>
            <a:pPr eaLnBrk="1" hangingPunct="1">
              <a:buFont typeface="Arial" charset="0"/>
              <a:buNone/>
            </a:pPr>
            <a:endParaRPr lang="en-GB" sz="2800" smtClean="0"/>
          </a:p>
        </p:txBody>
      </p:sp>
      <p:sp>
        <p:nvSpPr>
          <p:cNvPr id="183300" name="Text Box 4"/>
          <p:cNvSpPr txBox="1">
            <a:spLocks noChangeArrowheads="1"/>
          </p:cNvSpPr>
          <p:nvPr/>
        </p:nvSpPr>
        <p:spPr bwMode="auto">
          <a:xfrm>
            <a:off x="2268538" y="5443538"/>
            <a:ext cx="4467225" cy="1187450"/>
          </a:xfrm>
          <a:prstGeom prst="rect">
            <a:avLst/>
          </a:prstGeom>
          <a:noFill/>
          <a:ln w="9525">
            <a:noFill/>
            <a:miter lim="800000"/>
            <a:headEnd/>
            <a:tailEnd/>
          </a:ln>
          <a:effectLst/>
        </p:spPr>
        <p:txBody>
          <a:bodyPr wrap="none">
            <a:spAutoFit/>
          </a:bodyPr>
          <a:lstStyle/>
          <a:p>
            <a:r>
              <a:rPr lang="en-GB" sz="2400" b="1">
                <a:solidFill>
                  <a:srgbClr val="FF3300"/>
                </a:solidFill>
              </a:rPr>
              <a:t>Incidence Préal : 7,8 % par an</a:t>
            </a:r>
          </a:p>
          <a:p>
            <a:r>
              <a:rPr lang="en-GB" sz="2400" b="1">
                <a:solidFill>
                  <a:srgbClr val="FF3300"/>
                </a:solidFill>
              </a:rPr>
              <a:t>Incidence 3C :    0,6 % par an</a:t>
            </a:r>
          </a:p>
          <a:p>
            <a:endParaRPr lang="fr-FR" sz="24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393700" y="544513"/>
          <a:ext cx="8704263" cy="5508625"/>
        </p:xfrm>
        <a:graphic>
          <a:graphicData uri="http://schemas.openxmlformats.org/presentationml/2006/ole">
            <p:oleObj spid="_x0000_s140290" name="Document" r:id="rId4" imgW="5970673" imgH="3754935" progId="Word.Document.8">
              <p:embed/>
            </p:oleObj>
          </a:graphicData>
        </a:graphic>
      </p:graphicFrame>
      <p:sp>
        <p:nvSpPr>
          <p:cNvPr id="140293" name="Text Box 5"/>
          <p:cNvSpPr txBox="1">
            <a:spLocks noChangeArrowheads="1"/>
          </p:cNvSpPr>
          <p:nvPr/>
        </p:nvSpPr>
        <p:spPr bwMode="auto">
          <a:xfrm>
            <a:off x="447675" y="5681663"/>
            <a:ext cx="5759450" cy="366712"/>
          </a:xfrm>
          <a:prstGeom prst="rect">
            <a:avLst/>
          </a:prstGeom>
          <a:noFill/>
          <a:ln w="9525">
            <a:noFill/>
            <a:miter lim="800000"/>
            <a:headEnd/>
            <a:tailEnd/>
          </a:ln>
          <a:effectLst/>
        </p:spPr>
        <p:txBody>
          <a:bodyPr wrap="none">
            <a:spAutoFit/>
          </a:bodyPr>
          <a:lstStyle/>
          <a:p>
            <a:r>
              <a:rPr lang="fr-FR"/>
              <a:t>When P increases, PPV increases and NPV decreases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
          <p:cNvSpPr>
            <a:spLocks noGrp="1"/>
          </p:cNvSpPr>
          <p:nvPr>
            <p:ph type="ctrTitle"/>
          </p:nvPr>
        </p:nvSpPr>
        <p:spPr/>
        <p:txBody>
          <a:bodyPr/>
          <a:lstStyle/>
          <a:p>
            <a:pPr eaLnBrk="1" hangingPunct="1"/>
            <a:r>
              <a:rPr lang="fr-FR" smtClean="0"/>
              <a:t>BIOMARKERS OF AD IN CLINICAL PRACTICE</a:t>
            </a:r>
          </a:p>
        </p:txBody>
      </p:sp>
      <p:sp>
        <p:nvSpPr>
          <p:cNvPr id="142338" name="Rectangle 5"/>
          <p:cNvSpPr>
            <a:spLocks noGrp="1"/>
          </p:cNvSpPr>
          <p:nvPr>
            <p:ph type="subTitle" idx="1"/>
          </p:nvPr>
        </p:nvSpPr>
        <p:spPr/>
        <p:txBody>
          <a:bodyPr/>
          <a:lstStyle/>
          <a:p>
            <a:pPr eaLnBrk="1" hangingPunct="1"/>
            <a:endParaRPr lang="fr-FR"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4"/>
          <p:cNvSpPr>
            <a:spLocks noChangeArrowheads="1"/>
          </p:cNvSpPr>
          <p:nvPr/>
        </p:nvSpPr>
        <p:spPr bwMode="auto">
          <a:xfrm>
            <a:off x="323850" y="404813"/>
            <a:ext cx="8353425" cy="6272212"/>
          </a:xfrm>
          <a:prstGeom prst="rect">
            <a:avLst/>
          </a:prstGeom>
          <a:noFill/>
          <a:ln w="9525">
            <a:noFill/>
            <a:miter lim="800000"/>
            <a:headEnd/>
            <a:tailEnd/>
          </a:ln>
        </p:spPr>
        <p:txBody>
          <a:bodyPr>
            <a:spAutoFit/>
          </a:bodyPr>
          <a:lstStyle/>
          <a:p>
            <a:r>
              <a:rPr lang="fr-FR"/>
              <a:t>Bocchetta, M., S. Galluzzi, et al. (2015). "The use of biomarkers for the etiologic diagnosis of MCI in Europe: an EADC survey." </a:t>
            </a:r>
            <a:r>
              <a:rPr lang="fr-FR" u="sng"/>
              <a:t>Alzheimers Dement</a:t>
            </a:r>
            <a:r>
              <a:rPr lang="fr-FR"/>
              <a:t> </a:t>
            </a:r>
            <a:r>
              <a:rPr lang="fr-FR" b="1"/>
              <a:t>11</a:t>
            </a:r>
            <a:r>
              <a:rPr lang="fr-FR"/>
              <a:t>(2): 195-206 e191.</a:t>
            </a:r>
          </a:p>
          <a:p>
            <a:endParaRPr lang="fr-FR"/>
          </a:p>
          <a:p>
            <a:r>
              <a:rPr lang="fr-FR"/>
              <a:t>	We investigated the perceived usefulness for the etiologic diagnosis of mild cognitive impairment (MCI). We surveyed availability, frequency of use, and confidence in diagnostic usefulness of markers of brain amyloidosis (amyloid positron emission tomography [PET], cerebrospinal fluid [CSF] Abeta42 and tau) and neurodegeneration (medial temporal atrophy [MTA] on MR, FDG-PET and amyloid PET</a:t>
            </a:r>
          </a:p>
          <a:p>
            <a:r>
              <a:rPr lang="fr-FR"/>
              <a:t> </a:t>
            </a:r>
          </a:p>
          <a:p>
            <a:r>
              <a:rPr lang="fr-FR"/>
              <a:t>	The most frequently used biomarker is visually rated MTA (75% of the 37 responders reported using it "always/frequently") followed by CSF markers (22%), FDG-PET (16%), and amyloid-PET (3%). Only 45% of responders perceived MTA as contributing to diagnostic confidence, where the contribution was rated as "moderate". </a:t>
            </a:r>
          </a:p>
          <a:p>
            <a:r>
              <a:rPr lang="fr-FR"/>
              <a:t>	79% of responders felt "very/extremely" comfortable delivering a diagnosis of MCI due to AD when both amyloid and neuronal injury biomarkers were abnormal (P &lt; .02 versus any individual biomarker). </a:t>
            </a:r>
          </a:p>
          <a:p>
            <a:r>
              <a:rPr lang="fr-FR"/>
              <a:t>	Responders largely agreed that a combination of amyloidosis and neuronal injury biomarkers was a strongly indicative AD signature.</a:t>
            </a:r>
          </a:p>
          <a:p>
            <a:pPr>
              <a:spcBef>
                <a:spcPct val="50000"/>
              </a:spcBef>
            </a:pP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p:cNvPicPr>
            <a:picLocks noChangeAspect="1" noChangeArrowheads="1"/>
          </p:cNvPicPr>
          <p:nvPr/>
        </p:nvPicPr>
        <p:blipFill>
          <a:blip r:embed="rId2"/>
          <a:srcRect/>
          <a:stretch>
            <a:fillRect/>
          </a:stretch>
        </p:blipFill>
        <p:spPr bwMode="auto">
          <a:xfrm>
            <a:off x="827088" y="981075"/>
            <a:ext cx="7632700" cy="4824413"/>
          </a:xfrm>
          <a:prstGeom prst="rect">
            <a:avLst/>
          </a:prstGeom>
          <a:noFill/>
          <a:ln w="9525">
            <a:noFill/>
            <a:miter lim="800000"/>
            <a:headEnd/>
            <a:tailEnd/>
          </a:ln>
        </p:spPr>
      </p:pic>
      <p:sp>
        <p:nvSpPr>
          <p:cNvPr id="144386" name="ZoneTexte 1"/>
          <p:cNvSpPr txBox="1">
            <a:spLocks noChangeArrowheads="1"/>
          </p:cNvSpPr>
          <p:nvPr/>
        </p:nvSpPr>
        <p:spPr bwMode="auto">
          <a:xfrm>
            <a:off x="827088" y="6237288"/>
            <a:ext cx="6467475" cy="369887"/>
          </a:xfrm>
          <a:prstGeom prst="rect">
            <a:avLst/>
          </a:prstGeom>
          <a:noFill/>
          <a:ln w="9525">
            <a:noFill/>
            <a:miter lim="800000"/>
            <a:headEnd/>
            <a:tailEnd/>
          </a:ln>
        </p:spPr>
        <p:txBody>
          <a:bodyPr wrap="none">
            <a:spAutoFit/>
          </a:bodyPr>
          <a:lstStyle/>
          <a:p>
            <a:r>
              <a:rPr lang="fr-FR">
                <a:latin typeface="Calibri" pitchFamily="34" charset="0"/>
              </a:rPr>
              <a:t>Biomarkers in clinical practice in United States. J Gooblar et al 2014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p:cNvPicPr>
            <a:picLocks noChangeAspect="1" noChangeArrowheads="1"/>
          </p:cNvPicPr>
          <p:nvPr/>
        </p:nvPicPr>
        <p:blipFill>
          <a:blip r:embed="rId2"/>
          <a:srcRect/>
          <a:stretch>
            <a:fillRect/>
          </a:stretch>
        </p:blipFill>
        <p:spPr bwMode="auto">
          <a:xfrm>
            <a:off x="1166813" y="549275"/>
            <a:ext cx="6810375" cy="2809875"/>
          </a:xfrm>
          <a:prstGeom prst="rect">
            <a:avLst/>
          </a:prstGeom>
          <a:noFill/>
          <a:ln w="9525">
            <a:noFill/>
            <a:miter lim="800000"/>
            <a:headEnd/>
            <a:tailEnd/>
          </a:ln>
        </p:spPr>
      </p:pic>
      <p:pic>
        <p:nvPicPr>
          <p:cNvPr id="145410" name="Picture 3"/>
          <p:cNvPicPr>
            <a:picLocks noChangeAspect="1" noChangeArrowheads="1"/>
          </p:cNvPicPr>
          <p:nvPr/>
        </p:nvPicPr>
        <p:blipFill>
          <a:blip r:embed="rId3"/>
          <a:srcRect/>
          <a:stretch>
            <a:fillRect/>
          </a:stretch>
        </p:blipFill>
        <p:spPr bwMode="auto">
          <a:xfrm>
            <a:off x="1166813" y="3141663"/>
            <a:ext cx="6819900"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noChangeArrowheads="1"/>
          </p:cNvPicPr>
          <p:nvPr/>
        </p:nvPicPr>
        <p:blipFill>
          <a:blip r:embed="rId2"/>
          <a:srcRect/>
          <a:stretch>
            <a:fillRect/>
          </a:stretch>
        </p:blipFill>
        <p:spPr bwMode="auto">
          <a:xfrm>
            <a:off x="1166813" y="638175"/>
            <a:ext cx="6810375"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Grp="1" noChangeArrowheads="1"/>
          </p:cNvSpPr>
          <p:nvPr>
            <p:ph type="title" idx="4294967295"/>
          </p:nvPr>
        </p:nvSpPr>
        <p:spPr/>
        <p:txBody>
          <a:bodyPr/>
          <a:lstStyle/>
          <a:p>
            <a:r>
              <a:rPr lang="fr-FR" altLang="fr-FR" sz="4000" smtClean="0"/>
              <a:t>Dementia : an unexpected triumph ? ?</a:t>
            </a:r>
          </a:p>
        </p:txBody>
      </p:sp>
      <p:pic>
        <p:nvPicPr>
          <p:cNvPr id="180227" name="Picture 5"/>
          <p:cNvPicPr>
            <a:picLocks noChangeAspect="1" noChangeArrowheads="1"/>
          </p:cNvPicPr>
          <p:nvPr/>
        </p:nvPicPr>
        <p:blipFill>
          <a:blip r:embed="rId2"/>
          <a:srcRect/>
          <a:stretch>
            <a:fillRect/>
          </a:stretch>
        </p:blipFill>
        <p:spPr bwMode="auto">
          <a:xfrm>
            <a:off x="1258888" y="1628775"/>
            <a:ext cx="6553200" cy="489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p:cNvPicPr>
            <a:picLocks noChangeAspect="1" noChangeArrowheads="1"/>
          </p:cNvPicPr>
          <p:nvPr/>
        </p:nvPicPr>
        <p:blipFill>
          <a:blip r:embed="rId2"/>
          <a:srcRect/>
          <a:stretch>
            <a:fillRect/>
          </a:stretch>
        </p:blipFill>
        <p:spPr bwMode="auto">
          <a:xfrm>
            <a:off x="904875" y="0"/>
            <a:ext cx="733425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4"/>
          <p:cNvSpPr>
            <a:spLocks noGrp="1"/>
          </p:cNvSpPr>
          <p:nvPr>
            <p:ph type="ctrTitle"/>
          </p:nvPr>
        </p:nvSpPr>
        <p:spPr/>
        <p:txBody>
          <a:bodyPr/>
          <a:lstStyle/>
          <a:p>
            <a:pPr eaLnBrk="1" hangingPunct="1"/>
            <a:r>
              <a:rPr lang="fr-FR" smtClean="0"/>
              <a:t>DIAGNOSIS OF AD IN THE GENERAL POPULATION</a:t>
            </a:r>
          </a:p>
        </p:txBody>
      </p:sp>
      <p:sp>
        <p:nvSpPr>
          <p:cNvPr id="148482" name="Rectangle 5"/>
          <p:cNvSpPr>
            <a:spLocks noGrp="1"/>
          </p:cNvSpPr>
          <p:nvPr>
            <p:ph type="subTitle" idx="1"/>
          </p:nvPr>
        </p:nvSpPr>
        <p:spPr/>
        <p:txBody>
          <a:bodyPr/>
          <a:lstStyle/>
          <a:p>
            <a:pPr eaLnBrk="1" hangingPunct="1"/>
            <a:endParaRPr lang="fr-FR"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149506" name="Text Box 3"/>
          <p:cNvSpPr txBox="1">
            <a:spLocks noChangeArrowheads="1"/>
          </p:cNvSpPr>
          <p:nvPr/>
        </p:nvSpPr>
        <p:spPr bwMode="auto">
          <a:xfrm>
            <a:off x="539750" y="5989638"/>
            <a:ext cx="8382000" cy="369887"/>
          </a:xfrm>
          <a:prstGeom prst="rect">
            <a:avLst/>
          </a:prstGeom>
          <a:noFill/>
          <a:ln w="9525">
            <a:noFill/>
            <a:miter lim="800000"/>
            <a:headEnd/>
            <a:tailEnd/>
          </a:ln>
        </p:spPr>
        <p:txBody>
          <a:bodyPr>
            <a:spAutoFit/>
          </a:bodyPr>
          <a:lstStyle/>
          <a:p>
            <a:r>
              <a:rPr lang="en-GB" altLang="fr-FR">
                <a:latin typeface="Times New Roman" pitchFamily="18" charset="0"/>
              </a:rPr>
              <a:t>                    Evolution of AD according to Feldman et Woodward, Neurology 2005</a:t>
            </a:r>
          </a:p>
        </p:txBody>
      </p:sp>
      <p:sp>
        <p:nvSpPr>
          <p:cNvPr id="149507" name="Text Box 4"/>
          <p:cNvSpPr txBox="1">
            <a:spLocks noChangeArrowheads="1"/>
          </p:cNvSpPr>
          <p:nvPr/>
        </p:nvSpPr>
        <p:spPr bwMode="auto">
          <a:xfrm>
            <a:off x="1187450" y="4332288"/>
            <a:ext cx="7843838" cy="701675"/>
          </a:xfrm>
          <a:prstGeom prst="rect">
            <a:avLst/>
          </a:prstGeom>
          <a:noFill/>
          <a:ln w="9525">
            <a:noFill/>
            <a:miter lim="800000"/>
            <a:headEnd/>
            <a:tailEnd/>
          </a:ln>
        </p:spPr>
        <p:txBody>
          <a:bodyPr>
            <a:spAutoFit/>
          </a:bodyPr>
          <a:lstStyle/>
          <a:p>
            <a:pPr eaLnBrk="0" hangingPunct="0"/>
            <a:r>
              <a:rPr lang="fr-FR" altLang="fr-FR" sz="4000">
                <a:latin typeface="Times" pitchFamily="18" charset="0"/>
              </a:rPr>
              <a:t> </a:t>
            </a:r>
            <a:r>
              <a:rPr lang="fr-FR" altLang="fr-FR" sz="4000" b="1">
                <a:latin typeface="Times" pitchFamily="18" charset="0"/>
              </a:rPr>
              <a:t> </a:t>
            </a:r>
            <a:endParaRPr lang="fr-FR" altLang="fr-FR" sz="4000">
              <a:latin typeface="Times"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p:cNvPicPr>
            <a:picLocks noChangeAspect="1" noChangeArrowheads="1"/>
          </p:cNvPicPr>
          <p:nvPr/>
        </p:nvPicPr>
        <p:blipFill>
          <a:blip r:embed="rId2"/>
          <a:srcRect/>
          <a:stretch>
            <a:fillRect/>
          </a:stretch>
        </p:blipFill>
        <p:spPr bwMode="auto">
          <a:xfrm>
            <a:off x="0" y="857250"/>
            <a:ext cx="9144000" cy="5143500"/>
          </a:xfrm>
          <a:prstGeom prst="rect">
            <a:avLst/>
          </a:prstGeom>
          <a:noFill/>
          <a:ln w="9525">
            <a:noFill/>
            <a:miter lim="800000"/>
            <a:headEnd/>
            <a:tailEnd/>
          </a:ln>
        </p:spPr>
      </p:pic>
      <p:sp>
        <p:nvSpPr>
          <p:cNvPr id="150530" name="Text Box 3"/>
          <p:cNvSpPr txBox="1">
            <a:spLocks noChangeArrowheads="1"/>
          </p:cNvSpPr>
          <p:nvPr/>
        </p:nvSpPr>
        <p:spPr bwMode="auto">
          <a:xfrm>
            <a:off x="539750" y="5805488"/>
            <a:ext cx="8382000" cy="915987"/>
          </a:xfrm>
          <a:prstGeom prst="rect">
            <a:avLst/>
          </a:prstGeom>
          <a:noFill/>
          <a:ln w="9525">
            <a:noFill/>
            <a:miter lim="800000"/>
            <a:headEnd/>
            <a:tailEnd/>
          </a:ln>
        </p:spPr>
        <p:txBody>
          <a:bodyPr>
            <a:spAutoFit/>
          </a:bodyPr>
          <a:lstStyle/>
          <a:p>
            <a:r>
              <a:rPr lang="en-GB" altLang="fr-FR">
                <a:latin typeface="Times New Roman" pitchFamily="18" charset="0"/>
              </a:rPr>
              <a:t>Evolution of AD according to Feldman et Woodward, Neurology 2005</a:t>
            </a:r>
          </a:p>
          <a:p>
            <a:r>
              <a:rPr lang="en-GB" altLang="fr-FR">
                <a:solidFill>
                  <a:srgbClr val="FF0000"/>
                </a:solidFill>
                <a:latin typeface="Times New Roman" pitchFamily="18" charset="0"/>
              </a:rPr>
              <a:t>* Proportion of diagnosed cases according to Lopponen et al, (Age and Aging, 2004)  and 3C</a:t>
            </a:r>
          </a:p>
        </p:txBody>
      </p:sp>
      <p:sp>
        <p:nvSpPr>
          <p:cNvPr id="150531" name="Text Box 4"/>
          <p:cNvSpPr txBox="1">
            <a:spLocks noChangeArrowheads="1"/>
          </p:cNvSpPr>
          <p:nvPr/>
        </p:nvSpPr>
        <p:spPr bwMode="auto">
          <a:xfrm>
            <a:off x="1187450" y="4332288"/>
            <a:ext cx="7843838" cy="701675"/>
          </a:xfrm>
          <a:prstGeom prst="rect">
            <a:avLst/>
          </a:prstGeom>
          <a:noFill/>
          <a:ln w="9525">
            <a:noFill/>
            <a:miter lim="800000"/>
            <a:headEnd/>
            <a:tailEnd/>
          </a:ln>
        </p:spPr>
        <p:txBody>
          <a:bodyPr>
            <a:spAutoFit/>
          </a:bodyPr>
          <a:lstStyle/>
          <a:p>
            <a:pPr eaLnBrk="0" hangingPunct="0"/>
            <a:r>
              <a:rPr lang="fr-FR" altLang="fr-FR" sz="4000">
                <a:latin typeface="Times" pitchFamily="18" charset="0"/>
              </a:rPr>
              <a:t> </a:t>
            </a:r>
            <a:r>
              <a:rPr lang="fr-FR" altLang="fr-FR" sz="4000" b="1">
                <a:latin typeface="Times" pitchFamily="18" charset="0"/>
              </a:rPr>
              <a:t> </a:t>
            </a:r>
            <a:r>
              <a:rPr lang="fr-FR" altLang="fr-FR" sz="4000" b="1">
                <a:solidFill>
                  <a:srgbClr val="FF0000"/>
                </a:solidFill>
                <a:latin typeface="Times" pitchFamily="18" charset="0"/>
              </a:rPr>
              <a:t>22%</a:t>
            </a:r>
            <a:r>
              <a:rPr lang="fr-FR" altLang="fr-FR" sz="4000" b="1">
                <a:solidFill>
                  <a:srgbClr val="FF3300"/>
                </a:solidFill>
                <a:latin typeface="Times" pitchFamily="18" charset="0"/>
              </a:rPr>
              <a:t>*   </a:t>
            </a:r>
            <a:r>
              <a:rPr lang="fr-FR" altLang="fr-FR" sz="4000" b="1">
                <a:solidFill>
                  <a:srgbClr val="FF0000"/>
                </a:solidFill>
                <a:latin typeface="Times" pitchFamily="18" charset="0"/>
              </a:rPr>
              <a:t>33%*    46%*     73%*</a:t>
            </a:r>
            <a:r>
              <a:rPr lang="fr-FR" altLang="fr-FR" sz="4000">
                <a:latin typeface="Times" pitchFamily="18" charset="0"/>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ChangeArrowheads="1"/>
          </p:cNvSpPr>
          <p:nvPr/>
        </p:nvSpPr>
        <p:spPr bwMode="auto">
          <a:xfrm>
            <a:off x="539750" y="981075"/>
            <a:ext cx="8208963" cy="4400550"/>
          </a:xfrm>
          <a:prstGeom prst="rect">
            <a:avLst/>
          </a:prstGeom>
          <a:noFill/>
          <a:ln w="9525">
            <a:noFill/>
            <a:miter lim="800000"/>
            <a:headEnd/>
            <a:tailEnd/>
          </a:ln>
        </p:spPr>
        <p:txBody>
          <a:bodyPr>
            <a:spAutoFit/>
          </a:bodyPr>
          <a:lstStyle/>
          <a:p>
            <a:r>
              <a:rPr lang="fr-FR" altLang="fr-FR" sz="2800"/>
              <a:t>Recourse to specialist for the diagnosis of dementia in incident cases (3C)</a:t>
            </a:r>
          </a:p>
          <a:p>
            <a:endParaRPr lang="fr-FR" altLang="fr-FR" sz="2800"/>
          </a:p>
          <a:p>
            <a:pPr lvl="1"/>
            <a:r>
              <a:rPr lang="fr-FR" altLang="fr-FR" sz="2800"/>
              <a:t>Year of Follow-up	2002 2004 2007 2010</a:t>
            </a:r>
          </a:p>
          <a:p>
            <a:pPr lvl="1"/>
            <a:endParaRPr lang="fr-FR" altLang="fr-FR" sz="2800"/>
          </a:p>
          <a:p>
            <a:pPr lvl="1"/>
            <a:r>
              <a:rPr lang="fr-FR" altLang="fr-FR" sz="2800"/>
              <a:t>Proportion of recourse </a:t>
            </a:r>
          </a:p>
          <a:p>
            <a:pPr lvl="1"/>
            <a:r>
              <a:rPr lang="fr-FR" altLang="fr-FR" sz="2800"/>
              <a:t>to specialist		</a:t>
            </a:r>
            <a:r>
              <a:rPr lang="fr-FR" altLang="fr-FR" sz="2800" b="1"/>
              <a:t>30%   33%  30%  31%</a:t>
            </a:r>
          </a:p>
          <a:p>
            <a:pPr lvl="1"/>
            <a:endParaRPr lang="fr-FR" altLang="fr-FR" sz="2800" b="1"/>
          </a:p>
          <a:p>
            <a:pPr lvl="1"/>
            <a:r>
              <a:rPr lang="fr-FR" altLang="fr-FR" sz="2800"/>
              <a:t>French Alzheimer’s</a:t>
            </a:r>
          </a:p>
          <a:p>
            <a:pPr lvl="1"/>
            <a:r>
              <a:rPr lang="fr-FR" altLang="fr-FR" sz="2800"/>
              <a:t>Plan			  </a:t>
            </a:r>
            <a:r>
              <a:rPr lang="fr-FR" altLang="fr-FR" sz="2800" b="1"/>
              <a:t>1st	  2</a:t>
            </a:r>
            <a:r>
              <a:rPr lang="fr-FR" altLang="fr-FR" sz="2800" b="1" baseline="30000"/>
              <a:t>nd</a:t>
            </a:r>
            <a:r>
              <a:rPr lang="fr-FR" altLang="fr-FR" sz="2800" b="1"/>
              <a:t>		3rd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dirty="0" err="1" smtClean="0"/>
              <a:t>Reasons</a:t>
            </a:r>
            <a:r>
              <a:rPr lang="fr-FR" dirty="0" smtClean="0"/>
              <a:t> for </a:t>
            </a:r>
            <a:r>
              <a:rPr lang="fr-FR" dirty="0" err="1" smtClean="0"/>
              <a:t>lack</a:t>
            </a:r>
            <a:r>
              <a:rPr lang="fr-FR" dirty="0" smtClean="0"/>
              <a:t> of </a:t>
            </a:r>
            <a:r>
              <a:rPr lang="fr-FR" dirty="0" err="1" smtClean="0"/>
              <a:t>recourse</a:t>
            </a:r>
            <a:r>
              <a:rPr lang="fr-FR" dirty="0" smtClean="0"/>
              <a:t> to </a:t>
            </a:r>
            <a:r>
              <a:rPr lang="fr-FR" dirty="0" err="1" smtClean="0"/>
              <a:t>specialist</a:t>
            </a:r>
            <a:endParaRPr lang="fr-FR" dirty="0"/>
          </a:p>
        </p:txBody>
      </p:sp>
      <p:sp>
        <p:nvSpPr>
          <p:cNvPr id="152578" name="Espace réservé du contenu 2"/>
          <p:cNvSpPr>
            <a:spLocks noGrp="1"/>
          </p:cNvSpPr>
          <p:nvPr>
            <p:ph idx="1"/>
          </p:nvPr>
        </p:nvSpPr>
        <p:spPr/>
        <p:txBody>
          <a:bodyPr/>
          <a:lstStyle/>
          <a:p>
            <a:pPr eaLnBrk="1" hangingPunct="1"/>
            <a:r>
              <a:rPr lang="fr-FR" b="1" smtClean="0"/>
              <a:t>Lack of efficacy of antidementia drugs</a:t>
            </a:r>
          </a:p>
          <a:p>
            <a:pPr eaLnBrk="1" hangingPunct="1"/>
            <a:r>
              <a:rPr lang="fr-FR" smtClean="0"/>
              <a:t>Lack of time for diagnosis and management</a:t>
            </a:r>
          </a:p>
          <a:p>
            <a:pPr eaLnBrk="1" hangingPunct="1"/>
            <a:r>
              <a:rPr lang="fr-FR" smtClean="0"/>
              <a:t>Lack of interest for dementia, not a priority</a:t>
            </a:r>
          </a:p>
          <a:p>
            <a:pPr eaLnBrk="1" hangingPunct="1"/>
            <a:r>
              <a:rPr lang="fr-FR" smtClean="0"/>
              <a:t>Risk of stigma for patients and caregivers</a:t>
            </a:r>
          </a:p>
          <a:p>
            <a:pPr eaLnBrk="1" hangingPunct="1"/>
            <a:r>
              <a:rPr lang="fr-FR" smtClean="0"/>
              <a:t>Alzheimer’s Disease is not a disease. It is a construction of specialists and big pharma…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0" y="0"/>
            <a:ext cx="8856663" cy="1143000"/>
          </a:xfrm>
        </p:spPr>
        <p:txBody>
          <a:bodyPr/>
          <a:lstStyle/>
          <a:p>
            <a:pPr eaLnBrk="1" hangingPunct="1"/>
            <a:r>
              <a:rPr lang="fr-FR" altLang="fr-FR" sz="3600" smtClean="0"/>
              <a:t>3 cohortes populationnelles françaises</a:t>
            </a:r>
          </a:p>
        </p:txBody>
      </p:sp>
      <p:sp>
        <p:nvSpPr>
          <p:cNvPr id="153602" name="Line 3"/>
          <p:cNvSpPr>
            <a:spLocks noChangeShapeType="1"/>
          </p:cNvSpPr>
          <p:nvPr/>
        </p:nvSpPr>
        <p:spPr bwMode="auto">
          <a:xfrm>
            <a:off x="411163" y="1703388"/>
            <a:ext cx="7345362" cy="0"/>
          </a:xfrm>
          <a:prstGeom prst="line">
            <a:avLst/>
          </a:prstGeom>
          <a:noFill/>
          <a:ln w="9525">
            <a:solidFill>
              <a:srgbClr val="000000"/>
            </a:solidFill>
            <a:round/>
            <a:headEnd/>
            <a:tailEnd type="triangle" w="med" len="med"/>
          </a:ln>
        </p:spPr>
        <p:txBody>
          <a:bodyPr/>
          <a:lstStyle/>
          <a:p>
            <a:endParaRPr lang="fr-FR"/>
          </a:p>
        </p:txBody>
      </p:sp>
      <p:sp>
        <p:nvSpPr>
          <p:cNvPr id="153603" name="Line 4"/>
          <p:cNvSpPr>
            <a:spLocks noChangeShapeType="1"/>
          </p:cNvSpPr>
          <p:nvPr/>
        </p:nvSpPr>
        <p:spPr bwMode="auto">
          <a:xfrm>
            <a:off x="955675" y="1601788"/>
            <a:ext cx="0" cy="165100"/>
          </a:xfrm>
          <a:prstGeom prst="line">
            <a:avLst/>
          </a:prstGeom>
          <a:noFill/>
          <a:ln w="9525">
            <a:solidFill>
              <a:srgbClr val="000000"/>
            </a:solidFill>
            <a:round/>
            <a:headEnd/>
            <a:tailEnd/>
          </a:ln>
        </p:spPr>
        <p:txBody>
          <a:bodyPr/>
          <a:lstStyle/>
          <a:p>
            <a:endParaRPr lang="fr-FR"/>
          </a:p>
        </p:txBody>
      </p:sp>
      <p:sp>
        <p:nvSpPr>
          <p:cNvPr id="153604" name="Line 5"/>
          <p:cNvSpPr>
            <a:spLocks noChangeShapeType="1"/>
          </p:cNvSpPr>
          <p:nvPr/>
        </p:nvSpPr>
        <p:spPr bwMode="auto">
          <a:xfrm>
            <a:off x="2859088" y="1614488"/>
            <a:ext cx="0" cy="165100"/>
          </a:xfrm>
          <a:prstGeom prst="line">
            <a:avLst/>
          </a:prstGeom>
          <a:noFill/>
          <a:ln w="9525">
            <a:solidFill>
              <a:srgbClr val="000000"/>
            </a:solidFill>
            <a:round/>
            <a:headEnd/>
            <a:tailEnd/>
          </a:ln>
        </p:spPr>
        <p:txBody>
          <a:bodyPr/>
          <a:lstStyle/>
          <a:p>
            <a:endParaRPr lang="fr-FR"/>
          </a:p>
        </p:txBody>
      </p:sp>
      <p:sp>
        <p:nvSpPr>
          <p:cNvPr id="153605" name="Line 6"/>
          <p:cNvSpPr>
            <a:spLocks noChangeShapeType="1"/>
          </p:cNvSpPr>
          <p:nvPr/>
        </p:nvSpPr>
        <p:spPr bwMode="auto">
          <a:xfrm>
            <a:off x="4764088" y="1612900"/>
            <a:ext cx="0" cy="165100"/>
          </a:xfrm>
          <a:prstGeom prst="line">
            <a:avLst/>
          </a:prstGeom>
          <a:noFill/>
          <a:ln w="9525">
            <a:solidFill>
              <a:srgbClr val="000000"/>
            </a:solidFill>
            <a:round/>
            <a:headEnd/>
            <a:tailEnd/>
          </a:ln>
        </p:spPr>
        <p:txBody>
          <a:bodyPr/>
          <a:lstStyle/>
          <a:p>
            <a:endParaRPr lang="fr-FR"/>
          </a:p>
        </p:txBody>
      </p:sp>
      <p:sp>
        <p:nvSpPr>
          <p:cNvPr id="153606" name="Line 7"/>
          <p:cNvSpPr>
            <a:spLocks noChangeShapeType="1"/>
          </p:cNvSpPr>
          <p:nvPr/>
        </p:nvSpPr>
        <p:spPr bwMode="auto">
          <a:xfrm>
            <a:off x="6669088" y="1612900"/>
            <a:ext cx="0" cy="165100"/>
          </a:xfrm>
          <a:prstGeom prst="line">
            <a:avLst/>
          </a:prstGeom>
          <a:noFill/>
          <a:ln w="9525">
            <a:solidFill>
              <a:srgbClr val="000000"/>
            </a:solidFill>
            <a:round/>
            <a:headEnd/>
            <a:tailEnd/>
          </a:ln>
        </p:spPr>
        <p:txBody>
          <a:bodyPr/>
          <a:lstStyle/>
          <a:p>
            <a:endParaRPr lang="fr-FR"/>
          </a:p>
        </p:txBody>
      </p:sp>
      <p:sp>
        <p:nvSpPr>
          <p:cNvPr id="153607" name="Text Box 8"/>
          <p:cNvSpPr txBox="1">
            <a:spLocks noChangeArrowheads="1"/>
          </p:cNvSpPr>
          <p:nvPr/>
        </p:nvSpPr>
        <p:spPr bwMode="auto">
          <a:xfrm>
            <a:off x="684213" y="1798638"/>
            <a:ext cx="8245475" cy="338137"/>
          </a:xfrm>
          <a:prstGeom prst="rect">
            <a:avLst/>
          </a:prstGeom>
          <a:noFill/>
          <a:ln w="9525">
            <a:noFill/>
            <a:miter lim="800000"/>
            <a:headEnd/>
            <a:tailEnd/>
          </a:ln>
        </p:spPr>
        <p:txBody>
          <a:bodyPr/>
          <a:lstStyle/>
          <a:p>
            <a:pPr>
              <a:tabLst>
                <a:tab pos="1882775" algn="l"/>
                <a:tab pos="3765550" algn="l"/>
                <a:tab pos="5473700" algn="l"/>
                <a:tab pos="6184900" algn="l"/>
              </a:tabLst>
            </a:pPr>
            <a:r>
              <a:rPr lang="fr-FR" altLang="fr-FR" sz="2000"/>
              <a:t>1978 	1988 	1998 	2008	2010</a:t>
            </a:r>
          </a:p>
        </p:txBody>
      </p:sp>
      <p:sp>
        <p:nvSpPr>
          <p:cNvPr id="153608" name="Line 9"/>
          <p:cNvSpPr>
            <a:spLocks noChangeShapeType="1"/>
          </p:cNvSpPr>
          <p:nvPr/>
        </p:nvSpPr>
        <p:spPr bwMode="auto">
          <a:xfrm>
            <a:off x="7077075" y="1536700"/>
            <a:ext cx="0" cy="331788"/>
          </a:xfrm>
          <a:prstGeom prst="line">
            <a:avLst/>
          </a:prstGeom>
          <a:noFill/>
          <a:ln w="9525">
            <a:solidFill>
              <a:srgbClr val="000000"/>
            </a:solidFill>
            <a:round/>
            <a:headEnd/>
            <a:tailEnd/>
          </a:ln>
        </p:spPr>
        <p:txBody>
          <a:bodyPr/>
          <a:lstStyle/>
          <a:p>
            <a:endParaRPr lang="fr-FR"/>
          </a:p>
        </p:txBody>
      </p:sp>
      <p:sp>
        <p:nvSpPr>
          <p:cNvPr id="153609" name="Text Box 10"/>
          <p:cNvSpPr txBox="1">
            <a:spLocks noChangeArrowheads="1"/>
          </p:cNvSpPr>
          <p:nvPr/>
        </p:nvSpPr>
        <p:spPr bwMode="auto">
          <a:xfrm>
            <a:off x="819150" y="2366963"/>
            <a:ext cx="5984875" cy="384175"/>
          </a:xfrm>
          <a:prstGeom prst="rect">
            <a:avLst/>
          </a:prstGeom>
          <a:noFill/>
          <a:ln w="9525">
            <a:noFill/>
            <a:miter lim="800000"/>
            <a:headEnd/>
            <a:tailEnd/>
          </a:ln>
        </p:spPr>
        <p:txBody>
          <a:bodyPr/>
          <a:lstStyle/>
          <a:p>
            <a:endParaRPr lang="fr-FR" altLang="fr-FR" sz="2000"/>
          </a:p>
        </p:txBody>
      </p:sp>
      <p:sp>
        <p:nvSpPr>
          <p:cNvPr id="153610" name="Text Box 11"/>
          <p:cNvSpPr txBox="1">
            <a:spLocks noChangeArrowheads="1"/>
          </p:cNvSpPr>
          <p:nvPr/>
        </p:nvSpPr>
        <p:spPr bwMode="auto">
          <a:xfrm>
            <a:off x="2089150" y="3213100"/>
            <a:ext cx="7235825" cy="498475"/>
          </a:xfrm>
          <a:prstGeom prst="rect">
            <a:avLst/>
          </a:prstGeom>
          <a:noFill/>
          <a:ln w="9525">
            <a:noFill/>
            <a:miter lim="800000"/>
            <a:headEnd/>
            <a:tailEnd/>
          </a:ln>
        </p:spPr>
        <p:txBody>
          <a:bodyPr/>
          <a:lstStyle/>
          <a:p>
            <a:pPr>
              <a:lnSpc>
                <a:spcPct val="80000"/>
              </a:lnSpc>
            </a:pPr>
            <a:r>
              <a:rPr lang="fr-FR" altLang="fr-FR" sz="2000" b="1">
                <a:solidFill>
                  <a:srgbClr val="3366FF"/>
                </a:solidFill>
              </a:rPr>
              <a:t>Paquid</a:t>
            </a:r>
            <a:r>
              <a:rPr lang="fr-FR" altLang="fr-FR" sz="2000">
                <a:solidFill>
                  <a:srgbClr val="3366FF"/>
                </a:solidFill>
              </a:rPr>
              <a:t> (65+, N=3777, T1 T3 T5 T8 T10 T13 T15 T17 T20…)</a:t>
            </a:r>
            <a:endParaRPr lang="fr-FR" altLang="fr-FR" sz="2000"/>
          </a:p>
        </p:txBody>
      </p:sp>
      <p:grpSp>
        <p:nvGrpSpPr>
          <p:cNvPr id="153611" name="Group 12"/>
          <p:cNvGrpSpPr>
            <a:grpSpLocks/>
          </p:cNvGrpSpPr>
          <p:nvPr/>
        </p:nvGrpSpPr>
        <p:grpSpPr bwMode="auto">
          <a:xfrm>
            <a:off x="2995613" y="3586163"/>
            <a:ext cx="4792662" cy="7937"/>
            <a:chOff x="4298" y="3818"/>
            <a:chExt cx="6342" cy="8"/>
          </a:xfrm>
        </p:grpSpPr>
        <p:sp>
          <p:nvSpPr>
            <p:cNvPr id="153619" name="Line 13"/>
            <p:cNvSpPr>
              <a:spLocks noChangeShapeType="1"/>
            </p:cNvSpPr>
            <p:nvPr/>
          </p:nvSpPr>
          <p:spPr bwMode="auto">
            <a:xfrm>
              <a:off x="4298" y="3818"/>
              <a:ext cx="5669" cy="0"/>
            </a:xfrm>
            <a:prstGeom prst="line">
              <a:avLst/>
            </a:prstGeom>
            <a:noFill/>
            <a:ln w="76200">
              <a:solidFill>
                <a:srgbClr val="3366FF"/>
              </a:solidFill>
              <a:round/>
              <a:headEnd/>
              <a:tailEnd/>
            </a:ln>
          </p:spPr>
          <p:txBody>
            <a:bodyPr/>
            <a:lstStyle/>
            <a:p>
              <a:endParaRPr lang="fr-FR"/>
            </a:p>
          </p:txBody>
        </p:sp>
        <p:sp>
          <p:nvSpPr>
            <p:cNvPr id="153620" name="Line 14"/>
            <p:cNvSpPr>
              <a:spLocks noChangeShapeType="1"/>
            </p:cNvSpPr>
            <p:nvPr/>
          </p:nvSpPr>
          <p:spPr bwMode="auto">
            <a:xfrm>
              <a:off x="10073" y="3826"/>
              <a:ext cx="567" cy="0"/>
            </a:xfrm>
            <a:prstGeom prst="line">
              <a:avLst/>
            </a:prstGeom>
            <a:noFill/>
            <a:ln w="76200">
              <a:solidFill>
                <a:srgbClr val="3366FF"/>
              </a:solidFill>
              <a:prstDash val="sysDot"/>
              <a:round/>
              <a:headEnd/>
              <a:tailEnd type="triangle" w="med" len="med"/>
            </a:ln>
          </p:spPr>
          <p:txBody>
            <a:bodyPr/>
            <a:lstStyle/>
            <a:p>
              <a:endParaRPr lang="fr-FR"/>
            </a:p>
          </p:txBody>
        </p:sp>
      </p:grpSp>
      <p:sp>
        <p:nvSpPr>
          <p:cNvPr id="153612" name="Line 15"/>
          <p:cNvSpPr>
            <a:spLocks noChangeShapeType="1"/>
          </p:cNvSpPr>
          <p:nvPr/>
        </p:nvSpPr>
        <p:spPr bwMode="auto">
          <a:xfrm>
            <a:off x="4935538" y="4468813"/>
            <a:ext cx="2355850" cy="0"/>
          </a:xfrm>
          <a:prstGeom prst="line">
            <a:avLst/>
          </a:prstGeom>
          <a:noFill/>
          <a:ln w="76200">
            <a:solidFill>
              <a:srgbClr val="FF0000"/>
            </a:solidFill>
            <a:round/>
            <a:headEnd/>
            <a:tailEnd/>
          </a:ln>
        </p:spPr>
        <p:txBody>
          <a:bodyPr/>
          <a:lstStyle/>
          <a:p>
            <a:endParaRPr lang="fr-FR"/>
          </a:p>
        </p:txBody>
      </p:sp>
      <p:sp>
        <p:nvSpPr>
          <p:cNvPr id="153613" name="Line 16"/>
          <p:cNvSpPr>
            <a:spLocks noChangeShapeType="1"/>
          </p:cNvSpPr>
          <p:nvPr/>
        </p:nvSpPr>
        <p:spPr bwMode="auto">
          <a:xfrm>
            <a:off x="7373938" y="4476750"/>
            <a:ext cx="428625" cy="0"/>
          </a:xfrm>
          <a:prstGeom prst="line">
            <a:avLst/>
          </a:prstGeom>
          <a:noFill/>
          <a:ln w="76200">
            <a:solidFill>
              <a:srgbClr val="FF0000"/>
            </a:solidFill>
            <a:prstDash val="sysDot"/>
            <a:round/>
            <a:headEnd/>
            <a:tailEnd type="triangle" w="med" len="med"/>
          </a:ln>
        </p:spPr>
        <p:txBody>
          <a:bodyPr/>
          <a:lstStyle/>
          <a:p>
            <a:endParaRPr lang="fr-FR"/>
          </a:p>
        </p:txBody>
      </p:sp>
      <p:sp>
        <p:nvSpPr>
          <p:cNvPr id="153614" name="Text Box 17"/>
          <p:cNvSpPr txBox="1">
            <a:spLocks noChangeArrowheads="1"/>
          </p:cNvSpPr>
          <p:nvPr/>
        </p:nvSpPr>
        <p:spPr bwMode="auto">
          <a:xfrm>
            <a:off x="4679950" y="4068763"/>
            <a:ext cx="4356100" cy="498475"/>
          </a:xfrm>
          <a:prstGeom prst="rect">
            <a:avLst/>
          </a:prstGeom>
          <a:noFill/>
          <a:ln w="9525">
            <a:noFill/>
            <a:miter lim="800000"/>
            <a:headEnd/>
            <a:tailEnd/>
          </a:ln>
        </p:spPr>
        <p:txBody>
          <a:bodyPr/>
          <a:lstStyle/>
          <a:p>
            <a:r>
              <a:rPr lang="fr-FR" altLang="fr-FR" sz="2000" b="1">
                <a:solidFill>
                  <a:srgbClr val="FF0000"/>
                </a:solidFill>
              </a:rPr>
              <a:t>3C</a:t>
            </a:r>
            <a:r>
              <a:rPr lang="fr-FR" altLang="fr-FR" sz="2000">
                <a:solidFill>
                  <a:srgbClr val="FF0000"/>
                </a:solidFill>
              </a:rPr>
              <a:t> (65+, N=9285, T2 T4 T7 T10…)</a:t>
            </a:r>
            <a:endParaRPr lang="fr-FR" altLang="fr-FR" sz="2000"/>
          </a:p>
        </p:txBody>
      </p:sp>
      <p:sp>
        <p:nvSpPr>
          <p:cNvPr id="153615" name="Text Box 18"/>
          <p:cNvSpPr txBox="1">
            <a:spLocks noChangeArrowheads="1"/>
          </p:cNvSpPr>
          <p:nvPr/>
        </p:nvSpPr>
        <p:spPr bwMode="auto">
          <a:xfrm>
            <a:off x="5472113" y="5000625"/>
            <a:ext cx="3563937" cy="395288"/>
          </a:xfrm>
          <a:prstGeom prst="rect">
            <a:avLst/>
          </a:prstGeom>
          <a:noFill/>
          <a:ln w="9525">
            <a:noFill/>
            <a:miter lim="800000"/>
            <a:headEnd/>
            <a:tailEnd/>
          </a:ln>
        </p:spPr>
        <p:txBody>
          <a:bodyPr/>
          <a:lstStyle/>
          <a:p>
            <a:r>
              <a:rPr lang="fr-FR" altLang="fr-FR" sz="2000">
                <a:solidFill>
                  <a:srgbClr val="008000"/>
                </a:solidFill>
              </a:rPr>
              <a:t>AMI (65+, N=1000, T1, T2…)</a:t>
            </a:r>
            <a:endParaRPr lang="fr-FR" altLang="fr-FR" sz="2000"/>
          </a:p>
        </p:txBody>
      </p:sp>
      <p:sp>
        <p:nvSpPr>
          <p:cNvPr id="153616" name="Line 19"/>
          <p:cNvSpPr>
            <a:spLocks noChangeShapeType="1"/>
          </p:cNvSpPr>
          <p:nvPr/>
        </p:nvSpPr>
        <p:spPr bwMode="auto">
          <a:xfrm>
            <a:off x="6248400" y="5395913"/>
            <a:ext cx="1028700" cy="0"/>
          </a:xfrm>
          <a:prstGeom prst="line">
            <a:avLst/>
          </a:prstGeom>
          <a:noFill/>
          <a:ln w="76200">
            <a:solidFill>
              <a:srgbClr val="008000"/>
            </a:solidFill>
            <a:round/>
            <a:headEnd/>
            <a:tailEnd/>
          </a:ln>
        </p:spPr>
        <p:txBody>
          <a:bodyPr/>
          <a:lstStyle/>
          <a:p>
            <a:endParaRPr lang="fr-FR"/>
          </a:p>
        </p:txBody>
      </p:sp>
      <p:sp>
        <p:nvSpPr>
          <p:cNvPr id="153617" name="Line 20"/>
          <p:cNvSpPr>
            <a:spLocks noChangeShapeType="1"/>
          </p:cNvSpPr>
          <p:nvPr/>
        </p:nvSpPr>
        <p:spPr bwMode="auto">
          <a:xfrm>
            <a:off x="7388225" y="5395913"/>
            <a:ext cx="428625" cy="0"/>
          </a:xfrm>
          <a:prstGeom prst="line">
            <a:avLst/>
          </a:prstGeom>
          <a:noFill/>
          <a:ln w="76200">
            <a:solidFill>
              <a:srgbClr val="008000"/>
            </a:solidFill>
            <a:prstDash val="sysDot"/>
            <a:round/>
            <a:headEnd/>
            <a:tailEnd type="triangle" w="med" len="med"/>
          </a:ln>
        </p:spPr>
        <p:txBody>
          <a:bodyPr/>
          <a:lstStyle/>
          <a:p>
            <a:endParaRPr lang="fr-FR"/>
          </a:p>
        </p:txBody>
      </p:sp>
      <p:sp>
        <p:nvSpPr>
          <p:cNvPr id="153618" name="Text Box 21"/>
          <p:cNvSpPr txBox="1">
            <a:spLocks noChangeArrowheads="1"/>
          </p:cNvSpPr>
          <p:nvPr/>
        </p:nvSpPr>
        <p:spPr bwMode="auto">
          <a:xfrm>
            <a:off x="684213" y="6165850"/>
            <a:ext cx="7450137" cy="457200"/>
          </a:xfrm>
          <a:prstGeom prst="rect">
            <a:avLst/>
          </a:prstGeom>
          <a:noFill/>
          <a:ln w="9525">
            <a:noFill/>
            <a:miter lim="800000"/>
            <a:headEnd/>
            <a:tailEnd/>
          </a:ln>
        </p:spPr>
        <p:txBody>
          <a:bodyPr wrap="none">
            <a:spAutoFit/>
          </a:bodyPr>
          <a:lstStyle/>
          <a:p>
            <a:r>
              <a:rPr lang="fr-FR" altLang="fr-FR" sz="2400">
                <a:sym typeface="Wingdings" pitchFamily="2" charset="2"/>
              </a:rPr>
              <a:t> </a:t>
            </a:r>
            <a:r>
              <a:rPr lang="fr-FR" altLang="fr-FR" sz="2400"/>
              <a:t>Au total 14 062 personnes âgées de 65 ans et plus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4"/>
          <p:cNvPicPr>
            <a:picLocks noChangeAspect="1" noChangeArrowheads="1"/>
          </p:cNvPicPr>
          <p:nvPr/>
        </p:nvPicPr>
        <p:blipFill>
          <a:blip r:embed="rId2"/>
          <a:srcRect/>
          <a:stretch>
            <a:fillRect/>
          </a:stretch>
        </p:blipFill>
        <p:spPr bwMode="auto">
          <a:xfrm>
            <a:off x="900113" y="692150"/>
            <a:ext cx="7775575" cy="5689600"/>
          </a:xfrm>
          <a:prstGeom prst="rect">
            <a:avLst/>
          </a:prstGeom>
          <a:noFill/>
          <a:ln w="9525">
            <a:noFill/>
            <a:miter lim="800000"/>
            <a:headEnd/>
            <a:tailEnd/>
          </a:ln>
        </p:spPr>
      </p:pic>
      <p:sp>
        <p:nvSpPr>
          <p:cNvPr id="154626" name="Text Box 5"/>
          <p:cNvSpPr txBox="1">
            <a:spLocks noChangeArrowheads="1"/>
          </p:cNvSpPr>
          <p:nvPr/>
        </p:nvSpPr>
        <p:spPr bwMode="auto">
          <a:xfrm>
            <a:off x="592138" y="352425"/>
            <a:ext cx="8093075" cy="369888"/>
          </a:xfrm>
          <a:prstGeom prst="rect">
            <a:avLst/>
          </a:prstGeom>
          <a:noFill/>
          <a:ln w="9525">
            <a:noFill/>
            <a:miter lim="800000"/>
            <a:headEnd/>
            <a:tailEnd/>
          </a:ln>
        </p:spPr>
        <p:txBody>
          <a:bodyPr wrap="none">
            <a:spAutoFit/>
          </a:bodyPr>
          <a:lstStyle/>
          <a:p>
            <a:r>
              <a:rPr lang="fr-FR" altLang="fr-FR">
                <a:latin typeface="Calibri" pitchFamily="34" charset="0"/>
              </a:rPr>
              <a:t>Survival of incident AD according to recourse to care. 3C study, Pimouguet et al 2015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1116013" y="1700213"/>
          <a:ext cx="6911975" cy="3657600"/>
        </p:xfrm>
        <a:graphic>
          <a:graphicData uri="http://schemas.openxmlformats.org/drawingml/2006/table">
            <a:tbl>
              <a:tblPr/>
              <a:tblGrid>
                <a:gridCol w="2692400"/>
                <a:gridCol w="1220787"/>
                <a:gridCol w="1173163"/>
                <a:gridCol w="1173162"/>
                <a:gridCol w="652463"/>
              </a:tblGrid>
              <a:tr h="30480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No consultation (n=87)</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Primary care consultation</a:t>
                      </a:r>
                      <a:endParaRPr kumimoji="0" lang="fr-FR"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(n=86)</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Secondary care consultation</a:t>
                      </a:r>
                      <a:endParaRPr kumimoji="0" lang="fr-FR"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(n=80)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Global</a:t>
                      </a:r>
                      <a:endParaRPr kumimoji="0" lang="fr-FR"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P-value</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Age, mean (SD)</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79.67 (5.95)</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80.14 (5.21)</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78.79 (5.54)</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0.29</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Women, n (%)</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52 (59.77)</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44 (51.16)</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46 (57.50)</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0.50</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231775" algn="l"/>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Primary level of education</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40 (45.98)</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42 (48.84)</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23 (28.75)</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chemeClr val="tx1"/>
                          </a:solidFill>
                          <a:effectLst/>
                          <a:latin typeface="Times New Roman" pitchFamily="18" charset="0"/>
                        </a:rPr>
                        <a:t>0.007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Alzheimer dementia, n (%)</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62 (71.26)</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55 (63.95)</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47 (58.75)</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0.23</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Diabetes, n (%)</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11 (12.6)</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10 (11.63)</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7 (8.86)</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0.73</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Myocardialinfarction, n (%)</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7 (8.05)</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7 (8.14)</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5 (6.33)</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0.89</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Stroke, n (%)</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4 (4.60)</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3 (3.49)</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5 (6.33)</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0.69</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Depressive symptomatology, n (%)</a:t>
                      </a:r>
                      <a:r>
                        <a:rPr kumimoji="0" lang="fr-FR" sz="1200" b="0" i="0" u="none" strike="noStrike" cap="none" normalizeH="0" baseline="30000" smtClean="0">
                          <a:ln>
                            <a:noFill/>
                          </a:ln>
                          <a:solidFill>
                            <a:schemeClr val="tx1"/>
                          </a:solidFill>
                          <a:effectLst/>
                          <a:latin typeface="Times New Roman" pitchFamily="18" charset="0"/>
                          <a:cs typeface="Times New Roman" pitchFamily="18" charset="0"/>
                        </a:rPr>
                        <a:t> </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21 (24.14)</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19 (22.09)</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20 (25.00)</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0.88</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Behavioral troubles, n (%)</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13 (14.94)</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13 (15.12)</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24 (30.00)</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0.03</a:t>
                      </a:r>
                      <a:endParaRPr kumimoji="0" lang="fr-FR"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Mean annual MMS decline (SD)*</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1.82 (1.59)</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1.73 (1.59)</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1.47 (1.67)</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0.36</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Mean annual IADL decline (SD)</a:t>
                      </a:r>
                      <a:r>
                        <a:rPr kumimoji="0" lang="en-GB" sz="1200" b="0" i="0" u="none" strike="noStrike" cap="none" normalizeH="0" baseline="30000" smtClean="0">
                          <a:ln>
                            <a:noFill/>
                          </a:ln>
                          <a:solidFill>
                            <a:schemeClr val="tx1"/>
                          </a:solidFill>
                          <a:effectLst/>
                          <a:latin typeface="Times New Roman" pitchFamily="18" charset="0"/>
                          <a:cs typeface="Times New Roman" pitchFamily="18" charset="0"/>
                        </a:rPr>
                        <a:t> *</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0.43 (1.10)</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0.66 (1.05)</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0.98 (1.21)</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tab pos="158115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0.008</a:t>
                      </a:r>
                      <a:endParaRPr kumimoji="0" lang="en-GB"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729" name="Text Box 82"/>
          <p:cNvSpPr txBox="1">
            <a:spLocks noChangeArrowheads="1"/>
          </p:cNvSpPr>
          <p:nvPr/>
        </p:nvSpPr>
        <p:spPr bwMode="auto">
          <a:xfrm>
            <a:off x="1023938" y="5392738"/>
            <a:ext cx="1423987" cy="366712"/>
          </a:xfrm>
          <a:prstGeom prst="rect">
            <a:avLst/>
          </a:prstGeom>
          <a:noFill/>
          <a:ln w="9525">
            <a:noFill/>
            <a:miter lim="800000"/>
            <a:headEnd/>
            <a:tailEnd/>
          </a:ln>
        </p:spPr>
        <p:txBody>
          <a:bodyPr wrap="none">
            <a:spAutoFit/>
          </a:bodyPr>
          <a:lstStyle/>
          <a:p>
            <a:r>
              <a:rPr lang="fr-FR"/>
              <a:t>*</a:t>
            </a:r>
            <a:r>
              <a:rPr lang="fr-FR" sz="1400">
                <a:latin typeface="Times New Roman" pitchFamily="18" charset="0"/>
              </a:rPr>
              <a:t>before dementia</a:t>
            </a:r>
          </a:p>
        </p:txBody>
      </p:sp>
      <p:sp>
        <p:nvSpPr>
          <p:cNvPr id="155730" name="Text Box 83"/>
          <p:cNvSpPr txBox="1">
            <a:spLocks noChangeArrowheads="1"/>
          </p:cNvSpPr>
          <p:nvPr/>
        </p:nvSpPr>
        <p:spPr bwMode="auto">
          <a:xfrm>
            <a:off x="1166813" y="641350"/>
            <a:ext cx="6457950" cy="641350"/>
          </a:xfrm>
          <a:prstGeom prst="rect">
            <a:avLst/>
          </a:prstGeom>
          <a:noFill/>
          <a:ln w="9525">
            <a:noFill/>
            <a:miter lim="800000"/>
            <a:headEnd/>
            <a:tailEnd/>
          </a:ln>
        </p:spPr>
        <p:txBody>
          <a:bodyPr wrap="none">
            <a:spAutoFit/>
          </a:bodyPr>
          <a:lstStyle/>
          <a:p>
            <a:r>
              <a:rPr lang="fr-FR">
                <a:latin typeface="Times New Roman" pitchFamily="18" charset="0"/>
              </a:rPr>
              <a:t>Characteristics of subjects at the diagnosis of dementia according to </a:t>
            </a:r>
          </a:p>
          <a:p>
            <a:r>
              <a:rPr lang="fr-FR">
                <a:latin typeface="Times New Roman" pitchFamily="18" charset="0"/>
              </a:rPr>
              <a:t>recourse to care (3C study, France)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56674" name="Picture 1"/>
          <p:cNvPicPr>
            <a:picLocks noChangeAspect="1" noChangeArrowheads="1"/>
          </p:cNvPicPr>
          <p:nvPr/>
        </p:nvPicPr>
        <p:blipFill>
          <a:blip r:embed="rId2"/>
          <a:srcRect/>
          <a:stretch>
            <a:fillRect/>
          </a:stretch>
        </p:blipFill>
        <p:spPr bwMode="auto">
          <a:xfrm>
            <a:off x="1042988" y="981075"/>
            <a:ext cx="6769100" cy="4464050"/>
          </a:xfrm>
          <a:prstGeom prst="rect">
            <a:avLst/>
          </a:prstGeom>
          <a:noFill/>
          <a:ln w="9525">
            <a:noFill/>
            <a:miter lim="800000"/>
            <a:headEnd/>
            <a:tailEnd/>
          </a:ln>
        </p:spPr>
      </p:pic>
      <p:sp>
        <p:nvSpPr>
          <p:cNvPr id="156675" name="Rectangle 3"/>
          <p:cNvSpPr>
            <a:spLocks noChangeArrowheads="1"/>
          </p:cNvSpPr>
          <p:nvPr/>
        </p:nvSpPr>
        <p:spPr bwMode="auto">
          <a:xfrm>
            <a:off x="0" y="4198938"/>
            <a:ext cx="9144000" cy="0"/>
          </a:xfrm>
          <a:prstGeom prst="rect">
            <a:avLst/>
          </a:prstGeom>
          <a:noFill/>
          <a:ln w="9525">
            <a:noFill/>
            <a:miter lim="800000"/>
            <a:headEnd/>
            <a:tailEnd/>
          </a:ln>
        </p:spPr>
        <p:txBody>
          <a:bodyPr wrap="none" anchor="ctr">
            <a:spAutoFit/>
          </a:bodyPr>
          <a:lstStyle/>
          <a:p>
            <a:endParaRPr lang="fr-FR" altLang="fr-FR">
              <a:cs typeface="Arial" charset="0"/>
            </a:endParaRPr>
          </a:p>
        </p:txBody>
      </p:sp>
      <p:sp>
        <p:nvSpPr>
          <p:cNvPr id="156676" name="ZoneTexte 3"/>
          <p:cNvSpPr txBox="1">
            <a:spLocks noChangeArrowheads="1"/>
          </p:cNvSpPr>
          <p:nvPr/>
        </p:nvSpPr>
        <p:spPr bwMode="auto">
          <a:xfrm>
            <a:off x="1331913" y="5510213"/>
            <a:ext cx="7473950" cy="646112"/>
          </a:xfrm>
          <a:prstGeom prst="rect">
            <a:avLst/>
          </a:prstGeom>
          <a:noFill/>
          <a:ln w="9525">
            <a:noFill/>
            <a:miter lim="800000"/>
            <a:headEnd/>
            <a:tailEnd/>
          </a:ln>
        </p:spPr>
        <p:txBody>
          <a:bodyPr wrap="none">
            <a:spAutoFit/>
          </a:bodyPr>
          <a:lstStyle/>
          <a:p>
            <a:r>
              <a:rPr lang="fr-FR">
                <a:latin typeface="Calibri" pitchFamily="34" charset="0"/>
              </a:rPr>
              <a:t>Cumulative incidence of entry in institution according to recourse to specialist</a:t>
            </a:r>
          </a:p>
          <a:p>
            <a:r>
              <a:rPr lang="fr-FR">
                <a:latin typeface="Calibri" pitchFamily="34" charset="0"/>
              </a:rPr>
              <a:t>for incident AD. 3C study. Pimouguet et al (submitted)</a:t>
            </a:r>
          </a:p>
        </p:txBody>
      </p:sp>
      <p:sp>
        <p:nvSpPr>
          <p:cNvPr id="156677" name="ZoneTexte 4"/>
          <p:cNvSpPr txBox="1">
            <a:spLocks noChangeArrowheads="1"/>
          </p:cNvSpPr>
          <p:nvPr/>
        </p:nvSpPr>
        <p:spPr bwMode="auto">
          <a:xfrm>
            <a:off x="5292725" y="2097088"/>
            <a:ext cx="2697163" cy="368300"/>
          </a:xfrm>
          <a:prstGeom prst="rect">
            <a:avLst/>
          </a:prstGeom>
          <a:noFill/>
          <a:ln w="9525">
            <a:noFill/>
            <a:miter lim="800000"/>
            <a:headEnd/>
            <a:tailEnd/>
          </a:ln>
        </p:spPr>
        <p:txBody>
          <a:bodyPr wrap="none">
            <a:spAutoFit/>
          </a:bodyPr>
          <a:lstStyle/>
          <a:p>
            <a:r>
              <a:rPr lang="fr-FR">
                <a:latin typeface="Calibri" pitchFamily="34" charset="0"/>
              </a:rPr>
              <a:t>Adjusted HR = 1.8 (1.3-3.0)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p:txBody>
          <a:bodyPr/>
          <a:lstStyle/>
          <a:p>
            <a:r>
              <a:rPr lang="fr-FR" sz="4000" smtClean="0"/>
              <a:t>Dementia : an unexpected trumph ?</a:t>
            </a:r>
          </a:p>
        </p:txBody>
      </p:sp>
      <p:sp>
        <p:nvSpPr>
          <p:cNvPr id="181251" name="Rectangle 3"/>
          <p:cNvSpPr>
            <a:spLocks noGrp="1"/>
          </p:cNvSpPr>
          <p:nvPr>
            <p:ph type="body" idx="1"/>
          </p:nvPr>
        </p:nvSpPr>
        <p:spPr/>
        <p:txBody>
          <a:bodyPr/>
          <a:lstStyle/>
          <a:p>
            <a:r>
              <a:rPr lang="fr-FR" smtClean="0"/>
              <a:t>Kovari E, Herrmann FR, Bouras C, Gold G. </a:t>
            </a:r>
            <a:r>
              <a:rPr lang="fr-FR" b="1" smtClean="0"/>
              <a:t>Amyloid deposition is decreasing in aging brains: An autopsy study of 1,599 older people</a:t>
            </a:r>
            <a:r>
              <a:rPr lang="fr-FR" smtClean="0"/>
              <a:t>. Neurology 2013 </a:t>
            </a:r>
          </a:p>
          <a:p>
            <a:r>
              <a:rPr lang="fr-FR" smtClean="0"/>
              <a:t>Decrease of 24% of amyloid deposition in non demented subjects between 1972 and 2006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57698" name="Picture 1"/>
          <p:cNvPicPr>
            <a:picLocks noChangeAspect="1" noChangeArrowheads="1"/>
          </p:cNvPicPr>
          <p:nvPr/>
        </p:nvPicPr>
        <p:blipFill>
          <a:blip r:embed="rId2"/>
          <a:srcRect/>
          <a:stretch>
            <a:fillRect/>
          </a:stretch>
        </p:blipFill>
        <p:spPr bwMode="auto">
          <a:xfrm>
            <a:off x="1042988" y="981075"/>
            <a:ext cx="6769100" cy="4464050"/>
          </a:xfrm>
          <a:prstGeom prst="rect">
            <a:avLst/>
          </a:prstGeom>
          <a:noFill/>
          <a:ln w="9525">
            <a:noFill/>
            <a:miter lim="800000"/>
            <a:headEnd/>
            <a:tailEnd/>
          </a:ln>
        </p:spPr>
      </p:pic>
      <p:sp>
        <p:nvSpPr>
          <p:cNvPr id="157699" name="Rectangle 3"/>
          <p:cNvSpPr>
            <a:spLocks noChangeArrowheads="1"/>
          </p:cNvSpPr>
          <p:nvPr/>
        </p:nvSpPr>
        <p:spPr bwMode="auto">
          <a:xfrm>
            <a:off x="0" y="4198938"/>
            <a:ext cx="9144000" cy="0"/>
          </a:xfrm>
          <a:prstGeom prst="rect">
            <a:avLst/>
          </a:prstGeom>
          <a:noFill/>
          <a:ln w="9525">
            <a:noFill/>
            <a:miter lim="800000"/>
            <a:headEnd/>
            <a:tailEnd/>
          </a:ln>
        </p:spPr>
        <p:txBody>
          <a:bodyPr wrap="none" anchor="ctr">
            <a:spAutoFit/>
          </a:bodyPr>
          <a:lstStyle/>
          <a:p>
            <a:endParaRPr lang="fr-FR" altLang="fr-FR">
              <a:cs typeface="Arial" charset="0"/>
            </a:endParaRPr>
          </a:p>
        </p:txBody>
      </p:sp>
      <p:sp>
        <p:nvSpPr>
          <p:cNvPr id="157700" name="ZoneTexte 3"/>
          <p:cNvSpPr txBox="1">
            <a:spLocks noChangeArrowheads="1"/>
          </p:cNvSpPr>
          <p:nvPr/>
        </p:nvSpPr>
        <p:spPr bwMode="auto">
          <a:xfrm>
            <a:off x="1331913" y="5510213"/>
            <a:ext cx="7473950" cy="646112"/>
          </a:xfrm>
          <a:prstGeom prst="rect">
            <a:avLst/>
          </a:prstGeom>
          <a:noFill/>
          <a:ln w="9525">
            <a:noFill/>
            <a:miter lim="800000"/>
            <a:headEnd/>
            <a:tailEnd/>
          </a:ln>
        </p:spPr>
        <p:txBody>
          <a:bodyPr wrap="none">
            <a:spAutoFit/>
          </a:bodyPr>
          <a:lstStyle/>
          <a:p>
            <a:r>
              <a:rPr lang="fr-FR">
                <a:latin typeface="Calibri" pitchFamily="34" charset="0"/>
              </a:rPr>
              <a:t>Cumulative incidence of entry in institution according to recourse to specialist</a:t>
            </a:r>
          </a:p>
          <a:p>
            <a:r>
              <a:rPr lang="fr-FR">
                <a:latin typeface="Calibri" pitchFamily="34" charset="0"/>
              </a:rPr>
              <a:t>for incident AD. 3C study. Pimouguet et al (submitted)</a:t>
            </a:r>
          </a:p>
        </p:txBody>
      </p:sp>
      <p:sp>
        <p:nvSpPr>
          <p:cNvPr id="157701" name="ZoneTexte 4"/>
          <p:cNvSpPr txBox="1">
            <a:spLocks noChangeArrowheads="1"/>
          </p:cNvSpPr>
          <p:nvPr/>
        </p:nvSpPr>
        <p:spPr bwMode="auto">
          <a:xfrm>
            <a:off x="5292725" y="2097088"/>
            <a:ext cx="2697163" cy="368300"/>
          </a:xfrm>
          <a:prstGeom prst="rect">
            <a:avLst/>
          </a:prstGeom>
          <a:noFill/>
          <a:ln w="9525">
            <a:noFill/>
            <a:miter lim="800000"/>
            <a:headEnd/>
            <a:tailEnd/>
          </a:ln>
        </p:spPr>
        <p:txBody>
          <a:bodyPr wrap="none">
            <a:spAutoFit/>
          </a:bodyPr>
          <a:lstStyle/>
          <a:p>
            <a:r>
              <a:rPr lang="fr-FR">
                <a:latin typeface="Calibri" pitchFamily="34" charset="0"/>
              </a:rPr>
              <a:t>Adjusted HR = 1.8 (1.3-3.0)</a:t>
            </a:r>
          </a:p>
        </p:txBody>
      </p:sp>
      <p:sp>
        <p:nvSpPr>
          <p:cNvPr id="157702" name="ZoneTexte 5"/>
          <p:cNvSpPr txBox="1">
            <a:spLocks noChangeArrowheads="1"/>
          </p:cNvSpPr>
          <p:nvPr/>
        </p:nvSpPr>
        <p:spPr bwMode="auto">
          <a:xfrm>
            <a:off x="900113" y="692150"/>
            <a:ext cx="8097837" cy="646113"/>
          </a:xfrm>
          <a:prstGeom prst="rect">
            <a:avLst/>
          </a:prstGeom>
          <a:noFill/>
          <a:ln w="9525">
            <a:noFill/>
            <a:miter lim="800000"/>
            <a:headEnd/>
            <a:tailEnd/>
          </a:ln>
        </p:spPr>
        <p:txBody>
          <a:bodyPr wrap="none">
            <a:spAutoFit/>
          </a:bodyPr>
          <a:lstStyle/>
          <a:p>
            <a:r>
              <a:rPr lang="fr-FR">
                <a:latin typeface="Calibri" pitchFamily="34" charset="0"/>
              </a:rPr>
              <a:t>Risk of incident BADL dependency in those who recoursed to specialist : 1.4 (0.9-2.2)</a:t>
            </a:r>
          </a:p>
          <a:p>
            <a:endParaRPr lang="fr-FR">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2"/>
          <p:cNvSpPr>
            <a:spLocks noGrp="1" noChangeArrowheads="1"/>
          </p:cNvSpPr>
          <p:nvPr>
            <p:ph type="title" idx="4294967295"/>
          </p:nvPr>
        </p:nvSpPr>
        <p:spPr>
          <a:xfrm>
            <a:off x="179388" y="44450"/>
            <a:ext cx="8713787" cy="1325563"/>
          </a:xfrm>
        </p:spPr>
        <p:txBody>
          <a:bodyPr/>
          <a:lstStyle/>
          <a:p>
            <a:pPr eaLnBrk="1" hangingPunct="1"/>
            <a:r>
              <a:rPr lang="fr-FR" altLang="fr-FR" sz="4300" smtClean="0"/>
              <a:t>Mean scores of MMSE for new cases of AD in France 2009-2013</a:t>
            </a:r>
          </a:p>
        </p:txBody>
      </p:sp>
      <p:graphicFrame>
        <p:nvGraphicFramePr>
          <p:cNvPr id="116739" name="Object 4"/>
          <p:cNvGraphicFramePr>
            <a:graphicFrameLocks noGrp="1" noChangeAspect="1"/>
          </p:cNvGraphicFramePr>
          <p:nvPr>
            <p:ph idx="4294967295"/>
          </p:nvPr>
        </p:nvGraphicFramePr>
        <p:xfrm>
          <a:off x="1116013" y="1341438"/>
          <a:ext cx="6840537" cy="5359400"/>
        </p:xfrm>
        <a:graphic>
          <a:graphicData uri="http://schemas.openxmlformats.org/presentationml/2006/ole">
            <p:oleObj spid="_x0000_s116739" name="Graphique" r:id="rId3" imgW="6991350" imgH="5476875" progId="Excel.Chart.8">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rtlCol="0">
            <a:normAutofit fontScale="90000"/>
          </a:bodyPr>
          <a:lstStyle/>
          <a:p>
            <a:pPr eaLnBrk="1" fontAlgn="auto" hangingPunct="1">
              <a:spcAft>
                <a:spcPts val="0"/>
              </a:spcAft>
              <a:defRPr/>
            </a:pPr>
            <a:r>
              <a:rPr lang="fr-FR" dirty="0" err="1" smtClean="0"/>
              <a:t>Reasons</a:t>
            </a:r>
            <a:r>
              <a:rPr lang="fr-FR" dirty="0" smtClean="0"/>
              <a:t> for </a:t>
            </a:r>
            <a:r>
              <a:rPr lang="fr-FR" dirty="0" err="1" smtClean="0"/>
              <a:t>lack</a:t>
            </a:r>
            <a:r>
              <a:rPr lang="fr-FR" dirty="0" smtClean="0"/>
              <a:t> of </a:t>
            </a:r>
            <a:r>
              <a:rPr lang="fr-FR" dirty="0" err="1" smtClean="0"/>
              <a:t>recourse</a:t>
            </a:r>
            <a:r>
              <a:rPr lang="fr-FR" dirty="0" smtClean="0"/>
              <a:t> to </a:t>
            </a:r>
            <a:r>
              <a:rPr lang="fr-FR" dirty="0" err="1" smtClean="0"/>
              <a:t>specialist</a:t>
            </a:r>
            <a:endParaRPr lang="fr-FR" dirty="0"/>
          </a:p>
        </p:txBody>
      </p:sp>
      <p:sp>
        <p:nvSpPr>
          <p:cNvPr id="159746" name="Espace réservé du contenu 2"/>
          <p:cNvSpPr>
            <a:spLocks noGrp="1"/>
          </p:cNvSpPr>
          <p:nvPr>
            <p:ph idx="4294967295"/>
          </p:nvPr>
        </p:nvSpPr>
        <p:spPr/>
        <p:txBody>
          <a:bodyPr/>
          <a:lstStyle/>
          <a:p>
            <a:pPr eaLnBrk="1" hangingPunct="1"/>
            <a:r>
              <a:rPr lang="fr-FR" b="1" smtClean="0"/>
              <a:t>Lack of efficacy of antidementia drugs</a:t>
            </a:r>
          </a:p>
          <a:p>
            <a:pPr eaLnBrk="1" hangingPunct="1"/>
            <a:r>
              <a:rPr lang="fr-FR" smtClean="0"/>
              <a:t>Lack of time for diagnosis and management</a:t>
            </a:r>
          </a:p>
          <a:p>
            <a:pPr eaLnBrk="1" hangingPunct="1"/>
            <a:r>
              <a:rPr lang="fr-FR" smtClean="0"/>
              <a:t>Lack of interest for dementia, not a priority</a:t>
            </a:r>
          </a:p>
          <a:p>
            <a:pPr eaLnBrk="1" hangingPunct="1"/>
            <a:r>
              <a:rPr lang="fr-FR" smtClean="0"/>
              <a:t>Risk of stigma for patients and caregivers</a:t>
            </a:r>
          </a:p>
          <a:p>
            <a:pPr eaLnBrk="1" hangingPunct="1"/>
            <a:r>
              <a:rPr lang="fr-FR" smtClean="0"/>
              <a:t>Alzheimer’s Disease is not a disease. It is a construction of specialists and big pharma…</a:t>
            </a:r>
          </a:p>
        </p:txBody>
      </p:sp>
      <p:sp>
        <p:nvSpPr>
          <p:cNvPr id="159747" name="Text Box 4"/>
          <p:cNvSpPr txBox="1">
            <a:spLocks noChangeArrowheads="1"/>
          </p:cNvSpPr>
          <p:nvPr/>
        </p:nvSpPr>
        <p:spPr bwMode="auto">
          <a:xfrm>
            <a:off x="1023938" y="5413375"/>
            <a:ext cx="6137275" cy="519113"/>
          </a:xfrm>
          <a:prstGeom prst="rect">
            <a:avLst/>
          </a:prstGeom>
          <a:noFill/>
          <a:ln w="9525">
            <a:noFill/>
            <a:miter lim="800000"/>
            <a:headEnd/>
            <a:tailEnd/>
          </a:ln>
        </p:spPr>
        <p:txBody>
          <a:bodyPr wrap="none">
            <a:spAutoFit/>
          </a:bodyPr>
          <a:lstStyle/>
          <a:p>
            <a:r>
              <a:rPr lang="fr-FR" sz="2800" b="1">
                <a:solidFill>
                  <a:srgbClr val="FF3300"/>
                </a:solidFill>
              </a:rPr>
              <a:t>Valid biomarkers without treatment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p:txBody>
          <a:bodyPr rtlCol="0">
            <a:normAutofit fontScale="90000"/>
          </a:bodyPr>
          <a:lstStyle/>
          <a:p>
            <a:pPr eaLnBrk="1" fontAlgn="auto" hangingPunct="1">
              <a:spcAft>
                <a:spcPts val="0"/>
              </a:spcAft>
              <a:defRPr/>
            </a:pPr>
            <a:r>
              <a:rPr lang="fr-FR" dirty="0" err="1" smtClean="0"/>
              <a:t>Reasons</a:t>
            </a:r>
            <a:r>
              <a:rPr lang="fr-FR" dirty="0" smtClean="0"/>
              <a:t> for </a:t>
            </a:r>
            <a:r>
              <a:rPr lang="fr-FR" dirty="0" err="1" smtClean="0"/>
              <a:t>lack</a:t>
            </a:r>
            <a:r>
              <a:rPr lang="fr-FR" dirty="0" smtClean="0"/>
              <a:t> of </a:t>
            </a:r>
            <a:r>
              <a:rPr lang="fr-FR" dirty="0" err="1" smtClean="0"/>
              <a:t>recourse</a:t>
            </a:r>
            <a:r>
              <a:rPr lang="fr-FR" dirty="0" smtClean="0"/>
              <a:t> to </a:t>
            </a:r>
            <a:r>
              <a:rPr lang="fr-FR" dirty="0" err="1" smtClean="0"/>
              <a:t>specialist</a:t>
            </a:r>
            <a:endParaRPr lang="fr-FR" dirty="0"/>
          </a:p>
        </p:txBody>
      </p:sp>
      <p:sp>
        <p:nvSpPr>
          <p:cNvPr id="160770" name="Espace réservé du contenu 2"/>
          <p:cNvSpPr>
            <a:spLocks noGrp="1"/>
          </p:cNvSpPr>
          <p:nvPr>
            <p:ph idx="4294967295"/>
          </p:nvPr>
        </p:nvSpPr>
        <p:spPr/>
        <p:txBody>
          <a:bodyPr/>
          <a:lstStyle/>
          <a:p>
            <a:pPr eaLnBrk="1" hangingPunct="1"/>
            <a:r>
              <a:rPr lang="fr-FR" b="1" smtClean="0"/>
              <a:t>Lack of efficacy of antidementia drugs</a:t>
            </a:r>
          </a:p>
          <a:p>
            <a:pPr eaLnBrk="1" hangingPunct="1"/>
            <a:r>
              <a:rPr lang="fr-FR" smtClean="0"/>
              <a:t>Lack of time for diagnosis and management</a:t>
            </a:r>
          </a:p>
          <a:p>
            <a:pPr eaLnBrk="1" hangingPunct="1"/>
            <a:r>
              <a:rPr lang="fr-FR" smtClean="0"/>
              <a:t>Lack of interest for dementia, not a priority</a:t>
            </a:r>
          </a:p>
          <a:p>
            <a:pPr eaLnBrk="1" hangingPunct="1"/>
            <a:r>
              <a:rPr lang="fr-FR" smtClean="0"/>
              <a:t>Risk of stigma for patients and caregivers</a:t>
            </a:r>
          </a:p>
          <a:p>
            <a:pPr eaLnBrk="1" hangingPunct="1"/>
            <a:r>
              <a:rPr lang="fr-FR" smtClean="0"/>
              <a:t>Alzheimer’s Disease is not a disease. It is a construction of specialists and big pharma…</a:t>
            </a:r>
          </a:p>
        </p:txBody>
      </p:sp>
      <p:sp>
        <p:nvSpPr>
          <p:cNvPr id="160771" name="Text Box 4"/>
          <p:cNvSpPr txBox="1">
            <a:spLocks noChangeArrowheads="1"/>
          </p:cNvSpPr>
          <p:nvPr/>
        </p:nvSpPr>
        <p:spPr bwMode="auto">
          <a:xfrm>
            <a:off x="1023938" y="5413375"/>
            <a:ext cx="5583237" cy="519113"/>
          </a:xfrm>
          <a:prstGeom prst="rect">
            <a:avLst/>
          </a:prstGeom>
          <a:noFill/>
          <a:ln w="9525">
            <a:noFill/>
            <a:miter lim="800000"/>
            <a:headEnd/>
            <a:tailEnd/>
          </a:ln>
        </p:spPr>
        <p:txBody>
          <a:bodyPr wrap="none">
            <a:spAutoFit/>
          </a:bodyPr>
          <a:lstStyle/>
          <a:p>
            <a:r>
              <a:rPr lang="fr-FR" sz="2800" b="1">
                <a:solidFill>
                  <a:srgbClr val="FF3300"/>
                </a:solidFill>
              </a:rPr>
              <a:t>Valid biomarkers with treatment</a:t>
            </a:r>
          </a:p>
        </p:txBody>
      </p:sp>
      <p:sp>
        <p:nvSpPr>
          <p:cNvPr id="160772" name="Line 5"/>
          <p:cNvSpPr>
            <a:spLocks noChangeShapeType="1"/>
          </p:cNvSpPr>
          <p:nvPr/>
        </p:nvSpPr>
        <p:spPr bwMode="auto">
          <a:xfrm>
            <a:off x="827088" y="1916113"/>
            <a:ext cx="6624637" cy="0"/>
          </a:xfrm>
          <a:prstGeom prst="line">
            <a:avLst/>
          </a:prstGeom>
          <a:noFill/>
          <a:ln w="38100">
            <a:solidFill>
              <a:srgbClr val="FF3300"/>
            </a:solidFill>
            <a:round/>
            <a:headEnd/>
            <a:tailEnd/>
          </a:ln>
        </p:spPr>
        <p:txBody>
          <a:bodyPr/>
          <a:lstStyle/>
          <a:p>
            <a:endParaRPr lang="fr-FR"/>
          </a:p>
        </p:txBody>
      </p:sp>
      <p:sp>
        <p:nvSpPr>
          <p:cNvPr id="160773" name="Line 6"/>
          <p:cNvSpPr>
            <a:spLocks noChangeShapeType="1"/>
          </p:cNvSpPr>
          <p:nvPr/>
        </p:nvSpPr>
        <p:spPr bwMode="auto">
          <a:xfrm>
            <a:off x="900113" y="3068638"/>
            <a:ext cx="7272337" cy="0"/>
          </a:xfrm>
          <a:prstGeom prst="line">
            <a:avLst/>
          </a:prstGeom>
          <a:noFill/>
          <a:ln w="38100">
            <a:solidFill>
              <a:srgbClr val="FF3300"/>
            </a:solidFill>
            <a:round/>
            <a:headEnd/>
            <a:tailEnd/>
          </a:ln>
        </p:spPr>
        <p:txBody>
          <a:bodyPr/>
          <a:lstStyle/>
          <a:p>
            <a:endParaRPr lang="fr-FR"/>
          </a:p>
        </p:txBody>
      </p:sp>
      <p:sp>
        <p:nvSpPr>
          <p:cNvPr id="160774" name="Line 7"/>
          <p:cNvSpPr>
            <a:spLocks noChangeShapeType="1"/>
          </p:cNvSpPr>
          <p:nvPr/>
        </p:nvSpPr>
        <p:spPr bwMode="auto">
          <a:xfrm>
            <a:off x="827088" y="2492375"/>
            <a:ext cx="7489825" cy="0"/>
          </a:xfrm>
          <a:prstGeom prst="line">
            <a:avLst/>
          </a:prstGeom>
          <a:noFill/>
          <a:ln w="38100">
            <a:solidFill>
              <a:srgbClr val="FF3300"/>
            </a:solidFill>
            <a:round/>
            <a:headEnd/>
            <a:tailEnd/>
          </a:ln>
        </p:spPr>
        <p:txBody>
          <a:bodyPr/>
          <a:lstStyle/>
          <a:p>
            <a:endParaRPr lang="fr-FR"/>
          </a:p>
        </p:txBody>
      </p:sp>
      <p:sp>
        <p:nvSpPr>
          <p:cNvPr id="160775" name="Line 8"/>
          <p:cNvSpPr>
            <a:spLocks noChangeShapeType="1"/>
          </p:cNvSpPr>
          <p:nvPr/>
        </p:nvSpPr>
        <p:spPr bwMode="auto">
          <a:xfrm>
            <a:off x="827088" y="3644900"/>
            <a:ext cx="6985000" cy="0"/>
          </a:xfrm>
          <a:prstGeom prst="line">
            <a:avLst/>
          </a:prstGeom>
          <a:noFill/>
          <a:ln w="38100">
            <a:solidFill>
              <a:srgbClr val="FF3300"/>
            </a:solidFill>
            <a:round/>
            <a:headEnd/>
            <a:tailEnd/>
          </a:ln>
        </p:spPr>
        <p:txBody>
          <a:bodyPr/>
          <a:lstStyle/>
          <a:p>
            <a:endParaRPr lang="fr-FR"/>
          </a:p>
        </p:txBody>
      </p:sp>
      <p:sp>
        <p:nvSpPr>
          <p:cNvPr id="160776" name="Line 9"/>
          <p:cNvSpPr>
            <a:spLocks noChangeShapeType="1"/>
          </p:cNvSpPr>
          <p:nvPr/>
        </p:nvSpPr>
        <p:spPr bwMode="auto">
          <a:xfrm>
            <a:off x="900113" y="4221163"/>
            <a:ext cx="7127875" cy="0"/>
          </a:xfrm>
          <a:prstGeom prst="line">
            <a:avLst/>
          </a:prstGeom>
          <a:noFill/>
          <a:ln w="38100">
            <a:solidFill>
              <a:srgbClr val="FF3300"/>
            </a:solidFill>
            <a:round/>
            <a:headEnd/>
            <a:tailEnd/>
          </a:ln>
        </p:spPr>
        <p:txBody>
          <a:bodyPr/>
          <a:lstStyle/>
          <a:p>
            <a:endParaRPr lang="fr-FR"/>
          </a:p>
        </p:txBody>
      </p:sp>
      <p:sp>
        <p:nvSpPr>
          <p:cNvPr id="160777" name="Line 10"/>
          <p:cNvSpPr>
            <a:spLocks noChangeShapeType="1"/>
          </p:cNvSpPr>
          <p:nvPr/>
        </p:nvSpPr>
        <p:spPr bwMode="auto">
          <a:xfrm>
            <a:off x="827088" y="4724400"/>
            <a:ext cx="7345362" cy="0"/>
          </a:xfrm>
          <a:prstGeom prst="line">
            <a:avLst/>
          </a:prstGeom>
          <a:noFill/>
          <a:ln w="38100">
            <a:solidFill>
              <a:srgbClr val="FF3300"/>
            </a:solidFill>
            <a:round/>
            <a:headEnd/>
            <a:tailEnd/>
          </a:ln>
        </p:spPr>
        <p:txBody>
          <a:bodyPr/>
          <a:lstStyle/>
          <a:p>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p:cNvSpPr>
          <p:nvPr>
            <p:ph type="title"/>
          </p:nvPr>
        </p:nvSpPr>
        <p:spPr/>
        <p:txBody>
          <a:bodyPr/>
          <a:lstStyle/>
          <a:p>
            <a:pPr eaLnBrk="1" hangingPunct="1"/>
            <a:r>
              <a:rPr lang="fr-FR" smtClean="0"/>
              <a:t>Conclusion</a:t>
            </a:r>
          </a:p>
        </p:txBody>
      </p:sp>
      <p:sp>
        <p:nvSpPr>
          <p:cNvPr id="161794" name="Rectangle 3"/>
          <p:cNvSpPr>
            <a:spLocks noGrp="1"/>
          </p:cNvSpPr>
          <p:nvPr>
            <p:ph type="body" idx="1"/>
          </p:nvPr>
        </p:nvSpPr>
        <p:spPr/>
        <p:txBody>
          <a:bodyPr/>
          <a:lstStyle/>
          <a:p>
            <a:pPr eaLnBrk="1" hangingPunct="1"/>
            <a:r>
              <a:rPr lang="fr-FR" sz="2800" smtClean="0"/>
              <a:t>In spite of the development of valid biomarkers of AD, and of the capacity to detect AD even before dementia, the interest of biomarkers in clinical practice and in general population remains low.</a:t>
            </a:r>
          </a:p>
          <a:p>
            <a:pPr eaLnBrk="1" hangingPunct="1"/>
            <a:r>
              <a:rPr lang="fr-FR" sz="2800" smtClean="0"/>
              <a:t>Only efficacious treatments of AD could change this situation</a:t>
            </a:r>
          </a:p>
          <a:p>
            <a:pPr eaLnBrk="1" hangingPunct="1"/>
            <a:r>
              <a:rPr lang="fr-FR" sz="2800" smtClean="0"/>
              <a:t>However biomarkers of AD could improve inclusion and judgment criteria in drug development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2057400" y="838200"/>
            <a:ext cx="5029200" cy="5181600"/>
          </a:xfrm>
          <a:prstGeom prst="rect">
            <a:avLst/>
          </a:prstGeom>
          <a:noFill/>
          <a:ln w="9525">
            <a:noFill/>
            <a:miter lim="800000"/>
            <a:headEnd/>
            <a:tailEnd/>
          </a:ln>
        </p:spPr>
      </p:pic>
      <p:sp>
        <p:nvSpPr>
          <p:cNvPr id="45058" name="Text Box 3"/>
          <p:cNvSpPr txBox="1">
            <a:spLocks noChangeArrowheads="1"/>
          </p:cNvSpPr>
          <p:nvPr/>
        </p:nvSpPr>
        <p:spPr bwMode="auto">
          <a:xfrm>
            <a:off x="950913" y="6040438"/>
            <a:ext cx="7385050" cy="641350"/>
          </a:xfrm>
          <a:prstGeom prst="rect">
            <a:avLst/>
          </a:prstGeom>
          <a:noFill/>
          <a:ln w="9525">
            <a:noFill/>
            <a:miter lim="800000"/>
            <a:headEnd/>
            <a:tailEnd/>
          </a:ln>
        </p:spPr>
        <p:txBody>
          <a:bodyPr wrap="none">
            <a:spAutoFit/>
          </a:bodyPr>
          <a:lstStyle/>
          <a:p>
            <a:r>
              <a:rPr lang="fr-FR"/>
              <a:t>Classical diagnosis criteria for AD : clinical dementia and characteristic </a:t>
            </a:r>
          </a:p>
          <a:p>
            <a:r>
              <a:rPr lang="fr-FR"/>
              <a:t>histopathological lesions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2"/>
          <p:cNvSpPr>
            <a:spLocks noChangeShapeType="1"/>
          </p:cNvSpPr>
          <p:nvPr/>
        </p:nvSpPr>
        <p:spPr bwMode="auto">
          <a:xfrm>
            <a:off x="1109663" y="622300"/>
            <a:ext cx="1587" cy="4546600"/>
          </a:xfrm>
          <a:prstGeom prst="line">
            <a:avLst/>
          </a:prstGeom>
          <a:noFill/>
          <a:ln w="0">
            <a:solidFill>
              <a:srgbClr val="000000"/>
            </a:solidFill>
            <a:round/>
            <a:headEnd/>
            <a:tailEnd/>
          </a:ln>
        </p:spPr>
        <p:txBody>
          <a:bodyPr/>
          <a:lstStyle/>
          <a:p>
            <a:endParaRPr lang="fr-FR"/>
          </a:p>
        </p:txBody>
      </p:sp>
      <p:sp>
        <p:nvSpPr>
          <p:cNvPr id="46082" name="Line 3"/>
          <p:cNvSpPr>
            <a:spLocks noChangeShapeType="1"/>
          </p:cNvSpPr>
          <p:nvPr/>
        </p:nvSpPr>
        <p:spPr bwMode="auto">
          <a:xfrm>
            <a:off x="1001713" y="5168900"/>
            <a:ext cx="215900" cy="1588"/>
          </a:xfrm>
          <a:prstGeom prst="line">
            <a:avLst/>
          </a:prstGeom>
          <a:noFill/>
          <a:ln w="0">
            <a:solidFill>
              <a:srgbClr val="000000"/>
            </a:solidFill>
            <a:round/>
            <a:headEnd/>
            <a:tailEnd/>
          </a:ln>
        </p:spPr>
        <p:txBody>
          <a:bodyPr/>
          <a:lstStyle/>
          <a:p>
            <a:endParaRPr lang="fr-FR"/>
          </a:p>
        </p:txBody>
      </p:sp>
      <p:sp>
        <p:nvSpPr>
          <p:cNvPr id="46083" name="Line 4"/>
          <p:cNvSpPr>
            <a:spLocks noChangeShapeType="1"/>
          </p:cNvSpPr>
          <p:nvPr/>
        </p:nvSpPr>
        <p:spPr bwMode="auto">
          <a:xfrm>
            <a:off x="1001713" y="4248150"/>
            <a:ext cx="215900" cy="1588"/>
          </a:xfrm>
          <a:prstGeom prst="line">
            <a:avLst/>
          </a:prstGeom>
          <a:noFill/>
          <a:ln w="0">
            <a:solidFill>
              <a:srgbClr val="000000"/>
            </a:solidFill>
            <a:round/>
            <a:headEnd/>
            <a:tailEnd/>
          </a:ln>
        </p:spPr>
        <p:txBody>
          <a:bodyPr/>
          <a:lstStyle/>
          <a:p>
            <a:endParaRPr lang="fr-FR"/>
          </a:p>
        </p:txBody>
      </p:sp>
      <p:sp>
        <p:nvSpPr>
          <p:cNvPr id="46084" name="Line 5"/>
          <p:cNvSpPr>
            <a:spLocks noChangeShapeType="1"/>
          </p:cNvSpPr>
          <p:nvPr/>
        </p:nvSpPr>
        <p:spPr bwMode="auto">
          <a:xfrm>
            <a:off x="1001713" y="3355975"/>
            <a:ext cx="215900" cy="1588"/>
          </a:xfrm>
          <a:prstGeom prst="line">
            <a:avLst/>
          </a:prstGeom>
          <a:noFill/>
          <a:ln w="0">
            <a:solidFill>
              <a:srgbClr val="000000"/>
            </a:solidFill>
            <a:round/>
            <a:headEnd/>
            <a:tailEnd/>
          </a:ln>
        </p:spPr>
        <p:txBody>
          <a:bodyPr/>
          <a:lstStyle/>
          <a:p>
            <a:endParaRPr lang="fr-FR"/>
          </a:p>
        </p:txBody>
      </p:sp>
      <p:sp>
        <p:nvSpPr>
          <p:cNvPr id="46085" name="Line 6"/>
          <p:cNvSpPr>
            <a:spLocks noChangeShapeType="1"/>
          </p:cNvSpPr>
          <p:nvPr/>
        </p:nvSpPr>
        <p:spPr bwMode="auto">
          <a:xfrm>
            <a:off x="1001713" y="2435225"/>
            <a:ext cx="215900" cy="1588"/>
          </a:xfrm>
          <a:prstGeom prst="line">
            <a:avLst/>
          </a:prstGeom>
          <a:noFill/>
          <a:ln w="0">
            <a:solidFill>
              <a:srgbClr val="000000"/>
            </a:solidFill>
            <a:round/>
            <a:headEnd/>
            <a:tailEnd/>
          </a:ln>
        </p:spPr>
        <p:txBody>
          <a:bodyPr/>
          <a:lstStyle/>
          <a:p>
            <a:endParaRPr lang="fr-FR"/>
          </a:p>
        </p:txBody>
      </p:sp>
      <p:sp>
        <p:nvSpPr>
          <p:cNvPr id="46086" name="Line 7"/>
          <p:cNvSpPr>
            <a:spLocks noChangeShapeType="1"/>
          </p:cNvSpPr>
          <p:nvPr/>
        </p:nvSpPr>
        <p:spPr bwMode="auto">
          <a:xfrm>
            <a:off x="1001713" y="1543050"/>
            <a:ext cx="215900" cy="1588"/>
          </a:xfrm>
          <a:prstGeom prst="line">
            <a:avLst/>
          </a:prstGeom>
          <a:noFill/>
          <a:ln w="0">
            <a:solidFill>
              <a:srgbClr val="000000"/>
            </a:solidFill>
            <a:round/>
            <a:headEnd/>
            <a:tailEnd/>
          </a:ln>
        </p:spPr>
        <p:txBody>
          <a:bodyPr/>
          <a:lstStyle/>
          <a:p>
            <a:endParaRPr lang="fr-FR"/>
          </a:p>
        </p:txBody>
      </p:sp>
      <p:sp>
        <p:nvSpPr>
          <p:cNvPr id="46087" name="Line 8"/>
          <p:cNvSpPr>
            <a:spLocks noChangeShapeType="1"/>
          </p:cNvSpPr>
          <p:nvPr/>
        </p:nvSpPr>
        <p:spPr bwMode="auto">
          <a:xfrm>
            <a:off x="1001713" y="622300"/>
            <a:ext cx="215900" cy="1588"/>
          </a:xfrm>
          <a:prstGeom prst="line">
            <a:avLst/>
          </a:prstGeom>
          <a:noFill/>
          <a:ln w="0">
            <a:solidFill>
              <a:srgbClr val="000000"/>
            </a:solidFill>
            <a:round/>
            <a:headEnd/>
            <a:tailEnd/>
          </a:ln>
        </p:spPr>
        <p:txBody>
          <a:bodyPr/>
          <a:lstStyle/>
          <a:p>
            <a:endParaRPr lang="fr-FR"/>
          </a:p>
        </p:txBody>
      </p:sp>
      <p:sp>
        <p:nvSpPr>
          <p:cNvPr id="46088" name="Line 9"/>
          <p:cNvSpPr>
            <a:spLocks noChangeShapeType="1"/>
          </p:cNvSpPr>
          <p:nvPr/>
        </p:nvSpPr>
        <p:spPr bwMode="auto">
          <a:xfrm>
            <a:off x="1109663" y="5168900"/>
            <a:ext cx="6899275" cy="1588"/>
          </a:xfrm>
          <a:prstGeom prst="line">
            <a:avLst/>
          </a:prstGeom>
          <a:noFill/>
          <a:ln w="0">
            <a:solidFill>
              <a:srgbClr val="000000"/>
            </a:solidFill>
            <a:round/>
            <a:headEnd/>
            <a:tailEnd/>
          </a:ln>
        </p:spPr>
        <p:txBody>
          <a:bodyPr/>
          <a:lstStyle/>
          <a:p>
            <a:endParaRPr lang="fr-FR"/>
          </a:p>
        </p:txBody>
      </p:sp>
      <p:sp>
        <p:nvSpPr>
          <p:cNvPr id="46089" name="Line 10"/>
          <p:cNvSpPr>
            <a:spLocks noChangeShapeType="1"/>
          </p:cNvSpPr>
          <p:nvPr/>
        </p:nvSpPr>
        <p:spPr bwMode="auto">
          <a:xfrm flipV="1">
            <a:off x="1109663" y="5060950"/>
            <a:ext cx="1587" cy="215900"/>
          </a:xfrm>
          <a:prstGeom prst="line">
            <a:avLst/>
          </a:prstGeom>
          <a:noFill/>
          <a:ln w="0">
            <a:solidFill>
              <a:srgbClr val="000000"/>
            </a:solidFill>
            <a:round/>
            <a:headEnd/>
            <a:tailEnd/>
          </a:ln>
        </p:spPr>
        <p:txBody>
          <a:bodyPr/>
          <a:lstStyle/>
          <a:p>
            <a:endParaRPr lang="fr-FR"/>
          </a:p>
        </p:txBody>
      </p:sp>
      <p:sp>
        <p:nvSpPr>
          <p:cNvPr id="46090" name="Line 11"/>
          <p:cNvSpPr>
            <a:spLocks noChangeShapeType="1"/>
          </p:cNvSpPr>
          <p:nvPr/>
        </p:nvSpPr>
        <p:spPr bwMode="auto">
          <a:xfrm flipV="1">
            <a:off x="2489200" y="5060950"/>
            <a:ext cx="1588" cy="215900"/>
          </a:xfrm>
          <a:prstGeom prst="line">
            <a:avLst/>
          </a:prstGeom>
          <a:noFill/>
          <a:ln w="0">
            <a:solidFill>
              <a:srgbClr val="000000"/>
            </a:solidFill>
            <a:round/>
            <a:headEnd/>
            <a:tailEnd/>
          </a:ln>
        </p:spPr>
        <p:txBody>
          <a:bodyPr/>
          <a:lstStyle/>
          <a:p>
            <a:endParaRPr lang="fr-FR"/>
          </a:p>
        </p:txBody>
      </p:sp>
      <p:sp>
        <p:nvSpPr>
          <p:cNvPr id="46091" name="Line 12"/>
          <p:cNvSpPr>
            <a:spLocks noChangeShapeType="1"/>
          </p:cNvSpPr>
          <p:nvPr/>
        </p:nvSpPr>
        <p:spPr bwMode="auto">
          <a:xfrm flipV="1">
            <a:off x="3868738" y="5060950"/>
            <a:ext cx="1587" cy="215900"/>
          </a:xfrm>
          <a:prstGeom prst="line">
            <a:avLst/>
          </a:prstGeom>
          <a:noFill/>
          <a:ln w="0">
            <a:solidFill>
              <a:srgbClr val="000000"/>
            </a:solidFill>
            <a:round/>
            <a:headEnd/>
            <a:tailEnd/>
          </a:ln>
        </p:spPr>
        <p:txBody>
          <a:bodyPr/>
          <a:lstStyle/>
          <a:p>
            <a:endParaRPr lang="fr-FR"/>
          </a:p>
        </p:txBody>
      </p:sp>
      <p:sp>
        <p:nvSpPr>
          <p:cNvPr id="46092" name="Line 13"/>
          <p:cNvSpPr>
            <a:spLocks noChangeShapeType="1"/>
          </p:cNvSpPr>
          <p:nvPr/>
        </p:nvSpPr>
        <p:spPr bwMode="auto">
          <a:xfrm flipV="1">
            <a:off x="5248275" y="5060950"/>
            <a:ext cx="1588" cy="215900"/>
          </a:xfrm>
          <a:prstGeom prst="line">
            <a:avLst/>
          </a:prstGeom>
          <a:noFill/>
          <a:ln w="0">
            <a:solidFill>
              <a:srgbClr val="000000"/>
            </a:solidFill>
            <a:round/>
            <a:headEnd/>
            <a:tailEnd/>
          </a:ln>
        </p:spPr>
        <p:txBody>
          <a:bodyPr/>
          <a:lstStyle/>
          <a:p>
            <a:endParaRPr lang="fr-FR"/>
          </a:p>
        </p:txBody>
      </p:sp>
      <p:sp>
        <p:nvSpPr>
          <p:cNvPr id="46093" name="Line 14"/>
          <p:cNvSpPr>
            <a:spLocks noChangeShapeType="1"/>
          </p:cNvSpPr>
          <p:nvPr/>
        </p:nvSpPr>
        <p:spPr bwMode="auto">
          <a:xfrm flipV="1">
            <a:off x="6629400" y="5060950"/>
            <a:ext cx="1588" cy="215900"/>
          </a:xfrm>
          <a:prstGeom prst="line">
            <a:avLst/>
          </a:prstGeom>
          <a:noFill/>
          <a:ln w="0">
            <a:solidFill>
              <a:srgbClr val="000000"/>
            </a:solidFill>
            <a:round/>
            <a:headEnd/>
            <a:tailEnd/>
          </a:ln>
        </p:spPr>
        <p:txBody>
          <a:bodyPr/>
          <a:lstStyle/>
          <a:p>
            <a:endParaRPr lang="fr-FR"/>
          </a:p>
        </p:txBody>
      </p:sp>
      <p:sp>
        <p:nvSpPr>
          <p:cNvPr id="46094" name="Line 15"/>
          <p:cNvSpPr>
            <a:spLocks noChangeShapeType="1"/>
          </p:cNvSpPr>
          <p:nvPr/>
        </p:nvSpPr>
        <p:spPr bwMode="auto">
          <a:xfrm flipV="1">
            <a:off x="8008938" y="5060950"/>
            <a:ext cx="1587" cy="215900"/>
          </a:xfrm>
          <a:prstGeom prst="line">
            <a:avLst/>
          </a:prstGeom>
          <a:noFill/>
          <a:ln w="0">
            <a:solidFill>
              <a:srgbClr val="000000"/>
            </a:solidFill>
            <a:round/>
            <a:headEnd/>
            <a:tailEnd/>
          </a:ln>
        </p:spPr>
        <p:txBody>
          <a:bodyPr/>
          <a:lstStyle/>
          <a:p>
            <a:endParaRPr lang="fr-FR"/>
          </a:p>
        </p:txBody>
      </p:sp>
      <p:sp>
        <p:nvSpPr>
          <p:cNvPr id="46095" name="Line 16"/>
          <p:cNvSpPr>
            <a:spLocks noChangeShapeType="1"/>
          </p:cNvSpPr>
          <p:nvPr/>
        </p:nvSpPr>
        <p:spPr bwMode="auto">
          <a:xfrm>
            <a:off x="1271588" y="5141913"/>
            <a:ext cx="352425" cy="1587"/>
          </a:xfrm>
          <a:prstGeom prst="line">
            <a:avLst/>
          </a:prstGeom>
          <a:noFill/>
          <a:ln w="26988">
            <a:solidFill>
              <a:srgbClr val="FF0000"/>
            </a:solidFill>
            <a:round/>
            <a:headEnd/>
            <a:tailEnd/>
          </a:ln>
        </p:spPr>
        <p:txBody>
          <a:bodyPr/>
          <a:lstStyle/>
          <a:p>
            <a:endParaRPr lang="fr-FR"/>
          </a:p>
        </p:txBody>
      </p:sp>
      <p:sp>
        <p:nvSpPr>
          <p:cNvPr id="46096" name="Line 17"/>
          <p:cNvSpPr>
            <a:spLocks noChangeShapeType="1"/>
          </p:cNvSpPr>
          <p:nvPr/>
        </p:nvSpPr>
        <p:spPr bwMode="auto">
          <a:xfrm>
            <a:off x="1624013" y="5141913"/>
            <a:ext cx="350837" cy="1587"/>
          </a:xfrm>
          <a:prstGeom prst="line">
            <a:avLst/>
          </a:prstGeom>
          <a:noFill/>
          <a:ln w="26988">
            <a:solidFill>
              <a:srgbClr val="FF0000"/>
            </a:solidFill>
            <a:round/>
            <a:headEnd/>
            <a:tailEnd/>
          </a:ln>
        </p:spPr>
        <p:txBody>
          <a:bodyPr/>
          <a:lstStyle/>
          <a:p>
            <a:endParaRPr lang="fr-FR"/>
          </a:p>
        </p:txBody>
      </p:sp>
      <p:sp>
        <p:nvSpPr>
          <p:cNvPr id="46097" name="Line 18"/>
          <p:cNvSpPr>
            <a:spLocks noChangeShapeType="1"/>
          </p:cNvSpPr>
          <p:nvPr/>
        </p:nvSpPr>
        <p:spPr bwMode="auto">
          <a:xfrm flipV="1">
            <a:off x="1974850" y="5114925"/>
            <a:ext cx="352425" cy="26988"/>
          </a:xfrm>
          <a:prstGeom prst="line">
            <a:avLst/>
          </a:prstGeom>
          <a:noFill/>
          <a:ln w="26988">
            <a:solidFill>
              <a:srgbClr val="FF0000"/>
            </a:solidFill>
            <a:round/>
            <a:headEnd/>
            <a:tailEnd/>
          </a:ln>
        </p:spPr>
        <p:txBody>
          <a:bodyPr/>
          <a:lstStyle/>
          <a:p>
            <a:endParaRPr lang="fr-FR"/>
          </a:p>
        </p:txBody>
      </p:sp>
      <p:sp>
        <p:nvSpPr>
          <p:cNvPr id="46098" name="Line 19"/>
          <p:cNvSpPr>
            <a:spLocks noChangeShapeType="1"/>
          </p:cNvSpPr>
          <p:nvPr/>
        </p:nvSpPr>
        <p:spPr bwMode="auto">
          <a:xfrm flipV="1">
            <a:off x="2327275" y="5087938"/>
            <a:ext cx="323850" cy="26987"/>
          </a:xfrm>
          <a:prstGeom prst="line">
            <a:avLst/>
          </a:prstGeom>
          <a:noFill/>
          <a:ln w="26988">
            <a:solidFill>
              <a:srgbClr val="FF0000"/>
            </a:solidFill>
            <a:round/>
            <a:headEnd/>
            <a:tailEnd/>
          </a:ln>
        </p:spPr>
        <p:txBody>
          <a:bodyPr/>
          <a:lstStyle/>
          <a:p>
            <a:endParaRPr lang="fr-FR"/>
          </a:p>
        </p:txBody>
      </p:sp>
      <p:sp>
        <p:nvSpPr>
          <p:cNvPr id="46099" name="Line 20"/>
          <p:cNvSpPr>
            <a:spLocks noChangeShapeType="1"/>
          </p:cNvSpPr>
          <p:nvPr/>
        </p:nvSpPr>
        <p:spPr bwMode="auto">
          <a:xfrm flipV="1">
            <a:off x="2651125" y="5060950"/>
            <a:ext cx="352425" cy="26988"/>
          </a:xfrm>
          <a:prstGeom prst="line">
            <a:avLst/>
          </a:prstGeom>
          <a:noFill/>
          <a:ln w="26988">
            <a:solidFill>
              <a:srgbClr val="FF0000"/>
            </a:solidFill>
            <a:round/>
            <a:headEnd/>
            <a:tailEnd/>
          </a:ln>
        </p:spPr>
        <p:txBody>
          <a:bodyPr/>
          <a:lstStyle/>
          <a:p>
            <a:endParaRPr lang="fr-FR"/>
          </a:p>
        </p:txBody>
      </p:sp>
      <p:sp>
        <p:nvSpPr>
          <p:cNvPr id="46100" name="Line 21"/>
          <p:cNvSpPr>
            <a:spLocks noChangeShapeType="1"/>
          </p:cNvSpPr>
          <p:nvPr/>
        </p:nvSpPr>
        <p:spPr bwMode="auto">
          <a:xfrm flipV="1">
            <a:off x="3003550" y="5006975"/>
            <a:ext cx="350838" cy="53975"/>
          </a:xfrm>
          <a:prstGeom prst="line">
            <a:avLst/>
          </a:prstGeom>
          <a:noFill/>
          <a:ln w="26988">
            <a:solidFill>
              <a:srgbClr val="FF0000"/>
            </a:solidFill>
            <a:round/>
            <a:headEnd/>
            <a:tailEnd/>
          </a:ln>
        </p:spPr>
        <p:txBody>
          <a:bodyPr/>
          <a:lstStyle/>
          <a:p>
            <a:endParaRPr lang="fr-FR"/>
          </a:p>
        </p:txBody>
      </p:sp>
      <p:sp>
        <p:nvSpPr>
          <p:cNvPr id="46101" name="Line 22"/>
          <p:cNvSpPr>
            <a:spLocks noChangeShapeType="1"/>
          </p:cNvSpPr>
          <p:nvPr/>
        </p:nvSpPr>
        <p:spPr bwMode="auto">
          <a:xfrm flipV="1">
            <a:off x="3354388" y="4924425"/>
            <a:ext cx="352425" cy="82550"/>
          </a:xfrm>
          <a:prstGeom prst="line">
            <a:avLst/>
          </a:prstGeom>
          <a:noFill/>
          <a:ln w="26988">
            <a:solidFill>
              <a:srgbClr val="FF0000"/>
            </a:solidFill>
            <a:round/>
            <a:headEnd/>
            <a:tailEnd/>
          </a:ln>
        </p:spPr>
        <p:txBody>
          <a:bodyPr/>
          <a:lstStyle/>
          <a:p>
            <a:endParaRPr lang="fr-FR"/>
          </a:p>
        </p:txBody>
      </p:sp>
      <p:sp>
        <p:nvSpPr>
          <p:cNvPr id="46102" name="Line 23"/>
          <p:cNvSpPr>
            <a:spLocks noChangeShapeType="1"/>
          </p:cNvSpPr>
          <p:nvPr/>
        </p:nvSpPr>
        <p:spPr bwMode="auto">
          <a:xfrm flipV="1">
            <a:off x="3706813" y="4816475"/>
            <a:ext cx="323850" cy="107950"/>
          </a:xfrm>
          <a:prstGeom prst="line">
            <a:avLst/>
          </a:prstGeom>
          <a:noFill/>
          <a:ln w="26988">
            <a:solidFill>
              <a:srgbClr val="FF0000"/>
            </a:solidFill>
            <a:round/>
            <a:headEnd/>
            <a:tailEnd/>
          </a:ln>
        </p:spPr>
        <p:txBody>
          <a:bodyPr/>
          <a:lstStyle/>
          <a:p>
            <a:endParaRPr lang="fr-FR"/>
          </a:p>
        </p:txBody>
      </p:sp>
      <p:sp>
        <p:nvSpPr>
          <p:cNvPr id="46103" name="Line 24"/>
          <p:cNvSpPr>
            <a:spLocks noChangeShapeType="1"/>
          </p:cNvSpPr>
          <p:nvPr/>
        </p:nvSpPr>
        <p:spPr bwMode="auto">
          <a:xfrm flipV="1">
            <a:off x="4030663" y="4654550"/>
            <a:ext cx="352425" cy="161925"/>
          </a:xfrm>
          <a:prstGeom prst="line">
            <a:avLst/>
          </a:prstGeom>
          <a:noFill/>
          <a:ln w="26988">
            <a:solidFill>
              <a:srgbClr val="FF0000"/>
            </a:solidFill>
            <a:round/>
            <a:headEnd/>
            <a:tailEnd/>
          </a:ln>
        </p:spPr>
        <p:txBody>
          <a:bodyPr/>
          <a:lstStyle/>
          <a:p>
            <a:endParaRPr lang="fr-FR"/>
          </a:p>
        </p:txBody>
      </p:sp>
      <p:sp>
        <p:nvSpPr>
          <p:cNvPr id="46104" name="Line 25"/>
          <p:cNvSpPr>
            <a:spLocks noChangeShapeType="1"/>
          </p:cNvSpPr>
          <p:nvPr/>
        </p:nvSpPr>
        <p:spPr bwMode="auto">
          <a:xfrm flipV="1">
            <a:off x="4383088" y="4438650"/>
            <a:ext cx="352425" cy="215900"/>
          </a:xfrm>
          <a:prstGeom prst="line">
            <a:avLst/>
          </a:prstGeom>
          <a:noFill/>
          <a:ln w="26988">
            <a:solidFill>
              <a:srgbClr val="FF0000"/>
            </a:solidFill>
            <a:round/>
            <a:headEnd/>
            <a:tailEnd/>
          </a:ln>
        </p:spPr>
        <p:txBody>
          <a:bodyPr/>
          <a:lstStyle/>
          <a:p>
            <a:endParaRPr lang="fr-FR"/>
          </a:p>
        </p:txBody>
      </p:sp>
      <p:sp>
        <p:nvSpPr>
          <p:cNvPr id="46105" name="Line 26"/>
          <p:cNvSpPr>
            <a:spLocks noChangeShapeType="1"/>
          </p:cNvSpPr>
          <p:nvPr/>
        </p:nvSpPr>
        <p:spPr bwMode="auto">
          <a:xfrm flipV="1">
            <a:off x="4735513" y="4167188"/>
            <a:ext cx="350837" cy="271462"/>
          </a:xfrm>
          <a:prstGeom prst="line">
            <a:avLst/>
          </a:prstGeom>
          <a:noFill/>
          <a:ln w="26988">
            <a:solidFill>
              <a:srgbClr val="FF0000"/>
            </a:solidFill>
            <a:round/>
            <a:headEnd/>
            <a:tailEnd/>
          </a:ln>
        </p:spPr>
        <p:txBody>
          <a:bodyPr/>
          <a:lstStyle/>
          <a:p>
            <a:endParaRPr lang="fr-FR"/>
          </a:p>
        </p:txBody>
      </p:sp>
      <p:sp>
        <p:nvSpPr>
          <p:cNvPr id="46106" name="Line 27"/>
          <p:cNvSpPr>
            <a:spLocks noChangeShapeType="1"/>
          </p:cNvSpPr>
          <p:nvPr/>
        </p:nvSpPr>
        <p:spPr bwMode="auto">
          <a:xfrm flipV="1">
            <a:off x="5086350" y="3814763"/>
            <a:ext cx="325438" cy="352425"/>
          </a:xfrm>
          <a:prstGeom prst="line">
            <a:avLst/>
          </a:prstGeom>
          <a:noFill/>
          <a:ln w="26988">
            <a:solidFill>
              <a:srgbClr val="FF0000"/>
            </a:solidFill>
            <a:round/>
            <a:headEnd/>
            <a:tailEnd/>
          </a:ln>
        </p:spPr>
        <p:txBody>
          <a:bodyPr/>
          <a:lstStyle/>
          <a:p>
            <a:endParaRPr lang="fr-FR"/>
          </a:p>
        </p:txBody>
      </p:sp>
      <p:sp>
        <p:nvSpPr>
          <p:cNvPr id="46107" name="Line 28"/>
          <p:cNvSpPr>
            <a:spLocks noChangeShapeType="1"/>
          </p:cNvSpPr>
          <p:nvPr/>
        </p:nvSpPr>
        <p:spPr bwMode="auto">
          <a:xfrm flipV="1">
            <a:off x="5411788" y="3382963"/>
            <a:ext cx="350837" cy="431800"/>
          </a:xfrm>
          <a:prstGeom prst="line">
            <a:avLst/>
          </a:prstGeom>
          <a:noFill/>
          <a:ln w="26988">
            <a:solidFill>
              <a:srgbClr val="FF0000"/>
            </a:solidFill>
            <a:round/>
            <a:headEnd/>
            <a:tailEnd/>
          </a:ln>
        </p:spPr>
        <p:txBody>
          <a:bodyPr/>
          <a:lstStyle/>
          <a:p>
            <a:endParaRPr lang="fr-FR"/>
          </a:p>
        </p:txBody>
      </p:sp>
      <p:sp>
        <p:nvSpPr>
          <p:cNvPr id="46108" name="Line 29"/>
          <p:cNvSpPr>
            <a:spLocks noChangeShapeType="1"/>
          </p:cNvSpPr>
          <p:nvPr/>
        </p:nvSpPr>
        <p:spPr bwMode="auto">
          <a:xfrm flipV="1">
            <a:off x="5762625" y="2949575"/>
            <a:ext cx="352425" cy="433388"/>
          </a:xfrm>
          <a:prstGeom prst="line">
            <a:avLst/>
          </a:prstGeom>
          <a:noFill/>
          <a:ln w="26988">
            <a:solidFill>
              <a:srgbClr val="FF0000"/>
            </a:solidFill>
            <a:round/>
            <a:headEnd/>
            <a:tailEnd/>
          </a:ln>
        </p:spPr>
        <p:txBody>
          <a:bodyPr/>
          <a:lstStyle/>
          <a:p>
            <a:endParaRPr lang="fr-FR"/>
          </a:p>
        </p:txBody>
      </p:sp>
      <p:sp>
        <p:nvSpPr>
          <p:cNvPr id="46109" name="Line 30"/>
          <p:cNvSpPr>
            <a:spLocks noChangeShapeType="1"/>
          </p:cNvSpPr>
          <p:nvPr/>
        </p:nvSpPr>
        <p:spPr bwMode="auto">
          <a:xfrm flipV="1">
            <a:off x="6115050" y="2489200"/>
            <a:ext cx="350838" cy="460375"/>
          </a:xfrm>
          <a:prstGeom prst="line">
            <a:avLst/>
          </a:prstGeom>
          <a:noFill/>
          <a:ln w="26988">
            <a:solidFill>
              <a:srgbClr val="FF0000"/>
            </a:solidFill>
            <a:round/>
            <a:headEnd/>
            <a:tailEnd/>
          </a:ln>
        </p:spPr>
        <p:txBody>
          <a:bodyPr/>
          <a:lstStyle/>
          <a:p>
            <a:endParaRPr lang="fr-FR"/>
          </a:p>
        </p:txBody>
      </p:sp>
      <p:sp>
        <p:nvSpPr>
          <p:cNvPr id="46110" name="Line 31"/>
          <p:cNvSpPr>
            <a:spLocks noChangeShapeType="1"/>
          </p:cNvSpPr>
          <p:nvPr/>
        </p:nvSpPr>
        <p:spPr bwMode="auto">
          <a:xfrm flipV="1">
            <a:off x="6465888" y="2057400"/>
            <a:ext cx="325437" cy="431800"/>
          </a:xfrm>
          <a:prstGeom prst="line">
            <a:avLst/>
          </a:prstGeom>
          <a:noFill/>
          <a:ln w="26988">
            <a:solidFill>
              <a:srgbClr val="FF0000"/>
            </a:solidFill>
            <a:round/>
            <a:headEnd/>
            <a:tailEnd/>
          </a:ln>
        </p:spPr>
        <p:txBody>
          <a:bodyPr/>
          <a:lstStyle/>
          <a:p>
            <a:endParaRPr lang="fr-FR"/>
          </a:p>
        </p:txBody>
      </p:sp>
      <p:sp>
        <p:nvSpPr>
          <p:cNvPr id="46111" name="Line 32"/>
          <p:cNvSpPr>
            <a:spLocks noChangeShapeType="1"/>
          </p:cNvSpPr>
          <p:nvPr/>
        </p:nvSpPr>
        <p:spPr bwMode="auto">
          <a:xfrm flipV="1">
            <a:off x="6791325" y="1704975"/>
            <a:ext cx="350838" cy="352425"/>
          </a:xfrm>
          <a:prstGeom prst="line">
            <a:avLst/>
          </a:prstGeom>
          <a:noFill/>
          <a:ln w="26988">
            <a:solidFill>
              <a:srgbClr val="FF0000"/>
            </a:solidFill>
            <a:round/>
            <a:headEnd/>
            <a:tailEnd/>
          </a:ln>
        </p:spPr>
        <p:txBody>
          <a:bodyPr/>
          <a:lstStyle/>
          <a:p>
            <a:endParaRPr lang="fr-FR"/>
          </a:p>
        </p:txBody>
      </p:sp>
      <p:sp>
        <p:nvSpPr>
          <p:cNvPr id="46112" name="Line 33"/>
          <p:cNvSpPr>
            <a:spLocks noChangeShapeType="1"/>
          </p:cNvSpPr>
          <p:nvPr/>
        </p:nvSpPr>
        <p:spPr bwMode="auto">
          <a:xfrm flipV="1">
            <a:off x="7142163" y="1406525"/>
            <a:ext cx="352425" cy="298450"/>
          </a:xfrm>
          <a:prstGeom prst="line">
            <a:avLst/>
          </a:prstGeom>
          <a:noFill/>
          <a:ln w="26988">
            <a:solidFill>
              <a:srgbClr val="FF0000"/>
            </a:solidFill>
            <a:round/>
            <a:headEnd/>
            <a:tailEnd/>
          </a:ln>
        </p:spPr>
        <p:txBody>
          <a:bodyPr/>
          <a:lstStyle/>
          <a:p>
            <a:endParaRPr lang="fr-FR"/>
          </a:p>
        </p:txBody>
      </p:sp>
      <p:sp>
        <p:nvSpPr>
          <p:cNvPr id="46113" name="Line 34"/>
          <p:cNvSpPr>
            <a:spLocks noChangeShapeType="1"/>
          </p:cNvSpPr>
          <p:nvPr/>
        </p:nvSpPr>
        <p:spPr bwMode="auto">
          <a:xfrm flipV="1">
            <a:off x="7494588" y="1163638"/>
            <a:ext cx="350837" cy="242887"/>
          </a:xfrm>
          <a:prstGeom prst="line">
            <a:avLst/>
          </a:prstGeom>
          <a:noFill/>
          <a:ln w="26988">
            <a:solidFill>
              <a:srgbClr val="FF0000"/>
            </a:solidFill>
            <a:round/>
            <a:headEnd/>
            <a:tailEnd/>
          </a:ln>
        </p:spPr>
        <p:txBody>
          <a:bodyPr/>
          <a:lstStyle/>
          <a:p>
            <a:endParaRPr lang="fr-FR"/>
          </a:p>
        </p:txBody>
      </p:sp>
      <p:sp>
        <p:nvSpPr>
          <p:cNvPr id="46114" name="Line 35"/>
          <p:cNvSpPr>
            <a:spLocks noChangeShapeType="1"/>
          </p:cNvSpPr>
          <p:nvPr/>
        </p:nvSpPr>
        <p:spPr bwMode="auto">
          <a:xfrm flipV="1">
            <a:off x="7845425" y="1028700"/>
            <a:ext cx="271463" cy="134938"/>
          </a:xfrm>
          <a:prstGeom prst="line">
            <a:avLst/>
          </a:prstGeom>
          <a:noFill/>
          <a:ln w="26988">
            <a:solidFill>
              <a:srgbClr val="FF0000"/>
            </a:solidFill>
            <a:round/>
            <a:headEnd/>
            <a:tailEnd/>
          </a:ln>
        </p:spPr>
        <p:txBody>
          <a:bodyPr/>
          <a:lstStyle/>
          <a:p>
            <a:endParaRPr lang="fr-FR"/>
          </a:p>
        </p:txBody>
      </p:sp>
      <p:sp>
        <p:nvSpPr>
          <p:cNvPr id="46115" name="Line 36"/>
          <p:cNvSpPr>
            <a:spLocks noChangeShapeType="1"/>
          </p:cNvSpPr>
          <p:nvPr/>
        </p:nvSpPr>
        <p:spPr bwMode="auto">
          <a:xfrm flipV="1">
            <a:off x="1271588" y="5087938"/>
            <a:ext cx="352425" cy="26987"/>
          </a:xfrm>
          <a:prstGeom prst="line">
            <a:avLst/>
          </a:prstGeom>
          <a:noFill/>
          <a:ln w="26988">
            <a:solidFill>
              <a:srgbClr val="0000FF"/>
            </a:solidFill>
            <a:round/>
            <a:headEnd/>
            <a:tailEnd/>
          </a:ln>
        </p:spPr>
        <p:txBody>
          <a:bodyPr/>
          <a:lstStyle/>
          <a:p>
            <a:endParaRPr lang="fr-FR"/>
          </a:p>
        </p:txBody>
      </p:sp>
      <p:sp>
        <p:nvSpPr>
          <p:cNvPr id="46116" name="Line 37"/>
          <p:cNvSpPr>
            <a:spLocks noChangeShapeType="1"/>
          </p:cNvSpPr>
          <p:nvPr/>
        </p:nvSpPr>
        <p:spPr bwMode="auto">
          <a:xfrm flipV="1">
            <a:off x="1624013" y="5060950"/>
            <a:ext cx="350837" cy="26988"/>
          </a:xfrm>
          <a:prstGeom prst="line">
            <a:avLst/>
          </a:prstGeom>
          <a:noFill/>
          <a:ln w="26988">
            <a:solidFill>
              <a:srgbClr val="0000FF"/>
            </a:solidFill>
            <a:round/>
            <a:headEnd/>
            <a:tailEnd/>
          </a:ln>
        </p:spPr>
        <p:txBody>
          <a:bodyPr/>
          <a:lstStyle/>
          <a:p>
            <a:endParaRPr lang="fr-FR"/>
          </a:p>
        </p:txBody>
      </p:sp>
      <p:sp>
        <p:nvSpPr>
          <p:cNvPr id="46117" name="Line 38"/>
          <p:cNvSpPr>
            <a:spLocks noChangeShapeType="1"/>
          </p:cNvSpPr>
          <p:nvPr/>
        </p:nvSpPr>
        <p:spPr bwMode="auto">
          <a:xfrm flipV="1">
            <a:off x="1974850" y="4978400"/>
            <a:ext cx="352425" cy="82550"/>
          </a:xfrm>
          <a:prstGeom prst="line">
            <a:avLst/>
          </a:prstGeom>
          <a:noFill/>
          <a:ln w="26988">
            <a:solidFill>
              <a:srgbClr val="0000FF"/>
            </a:solidFill>
            <a:round/>
            <a:headEnd/>
            <a:tailEnd/>
          </a:ln>
        </p:spPr>
        <p:txBody>
          <a:bodyPr/>
          <a:lstStyle/>
          <a:p>
            <a:endParaRPr lang="fr-FR"/>
          </a:p>
        </p:txBody>
      </p:sp>
      <p:sp>
        <p:nvSpPr>
          <p:cNvPr id="46118" name="Line 39"/>
          <p:cNvSpPr>
            <a:spLocks noChangeShapeType="1"/>
          </p:cNvSpPr>
          <p:nvPr/>
        </p:nvSpPr>
        <p:spPr bwMode="auto">
          <a:xfrm flipV="1">
            <a:off x="2327275" y="4843463"/>
            <a:ext cx="323850" cy="134937"/>
          </a:xfrm>
          <a:prstGeom prst="line">
            <a:avLst/>
          </a:prstGeom>
          <a:noFill/>
          <a:ln w="26988">
            <a:solidFill>
              <a:srgbClr val="0000FF"/>
            </a:solidFill>
            <a:round/>
            <a:headEnd/>
            <a:tailEnd/>
          </a:ln>
        </p:spPr>
        <p:txBody>
          <a:bodyPr/>
          <a:lstStyle/>
          <a:p>
            <a:endParaRPr lang="fr-FR"/>
          </a:p>
        </p:txBody>
      </p:sp>
      <p:sp>
        <p:nvSpPr>
          <p:cNvPr id="46119" name="Line 40"/>
          <p:cNvSpPr>
            <a:spLocks noChangeShapeType="1"/>
          </p:cNvSpPr>
          <p:nvPr/>
        </p:nvSpPr>
        <p:spPr bwMode="auto">
          <a:xfrm flipV="1">
            <a:off x="2651125" y="4654550"/>
            <a:ext cx="352425" cy="188913"/>
          </a:xfrm>
          <a:prstGeom prst="line">
            <a:avLst/>
          </a:prstGeom>
          <a:noFill/>
          <a:ln w="26988">
            <a:solidFill>
              <a:srgbClr val="0000FF"/>
            </a:solidFill>
            <a:round/>
            <a:headEnd/>
            <a:tailEnd/>
          </a:ln>
        </p:spPr>
        <p:txBody>
          <a:bodyPr/>
          <a:lstStyle/>
          <a:p>
            <a:endParaRPr lang="fr-FR"/>
          </a:p>
        </p:txBody>
      </p:sp>
      <p:sp>
        <p:nvSpPr>
          <p:cNvPr id="46120" name="Line 41"/>
          <p:cNvSpPr>
            <a:spLocks noChangeShapeType="1"/>
          </p:cNvSpPr>
          <p:nvPr/>
        </p:nvSpPr>
        <p:spPr bwMode="auto">
          <a:xfrm flipV="1">
            <a:off x="3003550" y="4356100"/>
            <a:ext cx="350838" cy="298450"/>
          </a:xfrm>
          <a:prstGeom prst="line">
            <a:avLst/>
          </a:prstGeom>
          <a:noFill/>
          <a:ln w="26988">
            <a:solidFill>
              <a:srgbClr val="0000FF"/>
            </a:solidFill>
            <a:round/>
            <a:headEnd/>
            <a:tailEnd/>
          </a:ln>
        </p:spPr>
        <p:txBody>
          <a:bodyPr/>
          <a:lstStyle/>
          <a:p>
            <a:endParaRPr lang="fr-FR"/>
          </a:p>
        </p:txBody>
      </p:sp>
      <p:sp>
        <p:nvSpPr>
          <p:cNvPr id="46121" name="Line 42"/>
          <p:cNvSpPr>
            <a:spLocks noChangeShapeType="1"/>
          </p:cNvSpPr>
          <p:nvPr/>
        </p:nvSpPr>
        <p:spPr bwMode="auto">
          <a:xfrm flipV="1">
            <a:off x="3354388" y="3978275"/>
            <a:ext cx="352425" cy="377825"/>
          </a:xfrm>
          <a:prstGeom prst="line">
            <a:avLst/>
          </a:prstGeom>
          <a:noFill/>
          <a:ln w="26988">
            <a:solidFill>
              <a:srgbClr val="0000FF"/>
            </a:solidFill>
            <a:round/>
            <a:headEnd/>
            <a:tailEnd/>
          </a:ln>
        </p:spPr>
        <p:txBody>
          <a:bodyPr/>
          <a:lstStyle/>
          <a:p>
            <a:endParaRPr lang="fr-FR"/>
          </a:p>
        </p:txBody>
      </p:sp>
      <p:sp>
        <p:nvSpPr>
          <p:cNvPr id="46122" name="Line 43"/>
          <p:cNvSpPr>
            <a:spLocks noChangeShapeType="1"/>
          </p:cNvSpPr>
          <p:nvPr/>
        </p:nvSpPr>
        <p:spPr bwMode="auto">
          <a:xfrm flipV="1">
            <a:off x="3706813" y="3463925"/>
            <a:ext cx="323850" cy="514350"/>
          </a:xfrm>
          <a:prstGeom prst="line">
            <a:avLst/>
          </a:prstGeom>
          <a:noFill/>
          <a:ln w="26988">
            <a:solidFill>
              <a:srgbClr val="0000FF"/>
            </a:solidFill>
            <a:round/>
            <a:headEnd/>
            <a:tailEnd/>
          </a:ln>
        </p:spPr>
        <p:txBody>
          <a:bodyPr/>
          <a:lstStyle/>
          <a:p>
            <a:endParaRPr lang="fr-FR"/>
          </a:p>
        </p:txBody>
      </p:sp>
      <p:sp>
        <p:nvSpPr>
          <p:cNvPr id="46123" name="Line 44"/>
          <p:cNvSpPr>
            <a:spLocks noChangeShapeType="1"/>
          </p:cNvSpPr>
          <p:nvPr/>
        </p:nvSpPr>
        <p:spPr bwMode="auto">
          <a:xfrm flipV="1">
            <a:off x="4030663" y="2868613"/>
            <a:ext cx="352425" cy="595312"/>
          </a:xfrm>
          <a:prstGeom prst="line">
            <a:avLst/>
          </a:prstGeom>
          <a:noFill/>
          <a:ln w="26988">
            <a:solidFill>
              <a:srgbClr val="0000FF"/>
            </a:solidFill>
            <a:round/>
            <a:headEnd/>
            <a:tailEnd/>
          </a:ln>
        </p:spPr>
        <p:txBody>
          <a:bodyPr/>
          <a:lstStyle/>
          <a:p>
            <a:endParaRPr lang="fr-FR"/>
          </a:p>
        </p:txBody>
      </p:sp>
      <p:sp>
        <p:nvSpPr>
          <p:cNvPr id="46124" name="Line 45"/>
          <p:cNvSpPr>
            <a:spLocks noChangeShapeType="1"/>
          </p:cNvSpPr>
          <p:nvPr/>
        </p:nvSpPr>
        <p:spPr bwMode="auto">
          <a:xfrm flipV="1">
            <a:off x="4383088" y="2300288"/>
            <a:ext cx="352425" cy="568325"/>
          </a:xfrm>
          <a:prstGeom prst="line">
            <a:avLst/>
          </a:prstGeom>
          <a:noFill/>
          <a:ln w="26988">
            <a:solidFill>
              <a:srgbClr val="0000FF"/>
            </a:solidFill>
            <a:round/>
            <a:headEnd/>
            <a:tailEnd/>
          </a:ln>
        </p:spPr>
        <p:txBody>
          <a:bodyPr/>
          <a:lstStyle/>
          <a:p>
            <a:endParaRPr lang="fr-FR"/>
          </a:p>
        </p:txBody>
      </p:sp>
      <p:sp>
        <p:nvSpPr>
          <p:cNvPr id="46125" name="Line 46"/>
          <p:cNvSpPr>
            <a:spLocks noChangeShapeType="1"/>
          </p:cNvSpPr>
          <p:nvPr/>
        </p:nvSpPr>
        <p:spPr bwMode="auto">
          <a:xfrm flipV="1">
            <a:off x="4735513" y="1785938"/>
            <a:ext cx="350837" cy="514350"/>
          </a:xfrm>
          <a:prstGeom prst="line">
            <a:avLst/>
          </a:prstGeom>
          <a:noFill/>
          <a:ln w="26988">
            <a:solidFill>
              <a:srgbClr val="0000FF"/>
            </a:solidFill>
            <a:round/>
            <a:headEnd/>
            <a:tailEnd/>
          </a:ln>
        </p:spPr>
        <p:txBody>
          <a:bodyPr/>
          <a:lstStyle/>
          <a:p>
            <a:endParaRPr lang="fr-FR"/>
          </a:p>
        </p:txBody>
      </p:sp>
      <p:sp>
        <p:nvSpPr>
          <p:cNvPr id="46126" name="Line 47"/>
          <p:cNvSpPr>
            <a:spLocks noChangeShapeType="1"/>
          </p:cNvSpPr>
          <p:nvPr/>
        </p:nvSpPr>
        <p:spPr bwMode="auto">
          <a:xfrm flipV="1">
            <a:off x="5086350" y="1406525"/>
            <a:ext cx="325438" cy="379413"/>
          </a:xfrm>
          <a:prstGeom prst="line">
            <a:avLst/>
          </a:prstGeom>
          <a:noFill/>
          <a:ln w="26988">
            <a:solidFill>
              <a:srgbClr val="0000FF"/>
            </a:solidFill>
            <a:round/>
            <a:headEnd/>
            <a:tailEnd/>
          </a:ln>
        </p:spPr>
        <p:txBody>
          <a:bodyPr/>
          <a:lstStyle/>
          <a:p>
            <a:endParaRPr lang="fr-FR"/>
          </a:p>
        </p:txBody>
      </p:sp>
      <p:sp>
        <p:nvSpPr>
          <p:cNvPr id="46127" name="Line 48"/>
          <p:cNvSpPr>
            <a:spLocks noChangeShapeType="1"/>
          </p:cNvSpPr>
          <p:nvPr/>
        </p:nvSpPr>
        <p:spPr bwMode="auto">
          <a:xfrm flipV="1">
            <a:off x="5411788" y="1109663"/>
            <a:ext cx="350837" cy="296862"/>
          </a:xfrm>
          <a:prstGeom prst="line">
            <a:avLst/>
          </a:prstGeom>
          <a:noFill/>
          <a:ln w="26988">
            <a:solidFill>
              <a:srgbClr val="0000FF"/>
            </a:solidFill>
            <a:round/>
            <a:headEnd/>
            <a:tailEnd/>
          </a:ln>
        </p:spPr>
        <p:txBody>
          <a:bodyPr/>
          <a:lstStyle/>
          <a:p>
            <a:endParaRPr lang="fr-FR"/>
          </a:p>
        </p:txBody>
      </p:sp>
      <p:sp>
        <p:nvSpPr>
          <p:cNvPr id="46128" name="Line 49"/>
          <p:cNvSpPr>
            <a:spLocks noChangeShapeType="1"/>
          </p:cNvSpPr>
          <p:nvPr/>
        </p:nvSpPr>
        <p:spPr bwMode="auto">
          <a:xfrm flipV="1">
            <a:off x="5762625" y="920750"/>
            <a:ext cx="352425" cy="188913"/>
          </a:xfrm>
          <a:prstGeom prst="line">
            <a:avLst/>
          </a:prstGeom>
          <a:noFill/>
          <a:ln w="26988">
            <a:solidFill>
              <a:srgbClr val="0000FF"/>
            </a:solidFill>
            <a:round/>
            <a:headEnd/>
            <a:tailEnd/>
          </a:ln>
        </p:spPr>
        <p:txBody>
          <a:bodyPr/>
          <a:lstStyle/>
          <a:p>
            <a:endParaRPr lang="fr-FR"/>
          </a:p>
        </p:txBody>
      </p:sp>
      <p:sp>
        <p:nvSpPr>
          <p:cNvPr id="46129" name="Line 50"/>
          <p:cNvSpPr>
            <a:spLocks noChangeShapeType="1"/>
          </p:cNvSpPr>
          <p:nvPr/>
        </p:nvSpPr>
        <p:spPr bwMode="auto">
          <a:xfrm flipV="1">
            <a:off x="6115050" y="811213"/>
            <a:ext cx="350838" cy="109537"/>
          </a:xfrm>
          <a:prstGeom prst="line">
            <a:avLst/>
          </a:prstGeom>
          <a:noFill/>
          <a:ln w="26988">
            <a:solidFill>
              <a:srgbClr val="0000FF"/>
            </a:solidFill>
            <a:round/>
            <a:headEnd/>
            <a:tailEnd/>
          </a:ln>
        </p:spPr>
        <p:txBody>
          <a:bodyPr/>
          <a:lstStyle/>
          <a:p>
            <a:endParaRPr lang="fr-FR"/>
          </a:p>
        </p:txBody>
      </p:sp>
      <p:sp>
        <p:nvSpPr>
          <p:cNvPr id="46130" name="Line 51"/>
          <p:cNvSpPr>
            <a:spLocks noChangeShapeType="1"/>
          </p:cNvSpPr>
          <p:nvPr/>
        </p:nvSpPr>
        <p:spPr bwMode="auto">
          <a:xfrm flipV="1">
            <a:off x="6465888" y="730250"/>
            <a:ext cx="325437" cy="80963"/>
          </a:xfrm>
          <a:prstGeom prst="line">
            <a:avLst/>
          </a:prstGeom>
          <a:noFill/>
          <a:ln w="26988">
            <a:solidFill>
              <a:srgbClr val="0000FF"/>
            </a:solidFill>
            <a:round/>
            <a:headEnd/>
            <a:tailEnd/>
          </a:ln>
        </p:spPr>
        <p:txBody>
          <a:bodyPr/>
          <a:lstStyle/>
          <a:p>
            <a:endParaRPr lang="fr-FR"/>
          </a:p>
        </p:txBody>
      </p:sp>
      <p:sp>
        <p:nvSpPr>
          <p:cNvPr id="46131" name="Line 52"/>
          <p:cNvSpPr>
            <a:spLocks noChangeShapeType="1"/>
          </p:cNvSpPr>
          <p:nvPr/>
        </p:nvSpPr>
        <p:spPr bwMode="auto">
          <a:xfrm flipV="1">
            <a:off x="6791325" y="703263"/>
            <a:ext cx="350838" cy="26987"/>
          </a:xfrm>
          <a:prstGeom prst="line">
            <a:avLst/>
          </a:prstGeom>
          <a:noFill/>
          <a:ln w="26988">
            <a:solidFill>
              <a:srgbClr val="0000FF"/>
            </a:solidFill>
            <a:round/>
            <a:headEnd/>
            <a:tailEnd/>
          </a:ln>
        </p:spPr>
        <p:txBody>
          <a:bodyPr/>
          <a:lstStyle/>
          <a:p>
            <a:endParaRPr lang="fr-FR"/>
          </a:p>
        </p:txBody>
      </p:sp>
      <p:sp>
        <p:nvSpPr>
          <p:cNvPr id="46132" name="Line 53"/>
          <p:cNvSpPr>
            <a:spLocks noChangeShapeType="1"/>
          </p:cNvSpPr>
          <p:nvPr/>
        </p:nvSpPr>
        <p:spPr bwMode="auto">
          <a:xfrm flipV="1">
            <a:off x="7142163" y="676275"/>
            <a:ext cx="352425" cy="26988"/>
          </a:xfrm>
          <a:prstGeom prst="line">
            <a:avLst/>
          </a:prstGeom>
          <a:noFill/>
          <a:ln w="26988">
            <a:solidFill>
              <a:srgbClr val="0000FF"/>
            </a:solidFill>
            <a:round/>
            <a:headEnd/>
            <a:tailEnd/>
          </a:ln>
        </p:spPr>
        <p:txBody>
          <a:bodyPr/>
          <a:lstStyle/>
          <a:p>
            <a:endParaRPr lang="fr-FR"/>
          </a:p>
        </p:txBody>
      </p:sp>
      <p:sp>
        <p:nvSpPr>
          <p:cNvPr id="46133" name="Line 54"/>
          <p:cNvSpPr>
            <a:spLocks noChangeShapeType="1"/>
          </p:cNvSpPr>
          <p:nvPr/>
        </p:nvSpPr>
        <p:spPr bwMode="auto">
          <a:xfrm flipV="1">
            <a:off x="7494588" y="649288"/>
            <a:ext cx="350837" cy="26987"/>
          </a:xfrm>
          <a:prstGeom prst="line">
            <a:avLst/>
          </a:prstGeom>
          <a:noFill/>
          <a:ln w="26988">
            <a:solidFill>
              <a:srgbClr val="0000FF"/>
            </a:solidFill>
            <a:round/>
            <a:headEnd/>
            <a:tailEnd/>
          </a:ln>
        </p:spPr>
        <p:txBody>
          <a:bodyPr/>
          <a:lstStyle/>
          <a:p>
            <a:endParaRPr lang="fr-FR"/>
          </a:p>
        </p:txBody>
      </p:sp>
      <p:sp>
        <p:nvSpPr>
          <p:cNvPr id="46134" name="Line 55"/>
          <p:cNvSpPr>
            <a:spLocks noChangeShapeType="1"/>
          </p:cNvSpPr>
          <p:nvPr/>
        </p:nvSpPr>
        <p:spPr bwMode="auto">
          <a:xfrm>
            <a:off x="7845425" y="649288"/>
            <a:ext cx="271463" cy="1587"/>
          </a:xfrm>
          <a:prstGeom prst="line">
            <a:avLst/>
          </a:prstGeom>
          <a:noFill/>
          <a:ln w="26988">
            <a:solidFill>
              <a:srgbClr val="0000FF"/>
            </a:solidFill>
            <a:round/>
            <a:headEnd/>
            <a:tailEnd/>
          </a:ln>
        </p:spPr>
        <p:txBody>
          <a:bodyPr/>
          <a:lstStyle/>
          <a:p>
            <a:endParaRPr lang="fr-FR"/>
          </a:p>
        </p:txBody>
      </p:sp>
      <p:sp>
        <p:nvSpPr>
          <p:cNvPr id="46135" name="Rectangle 56"/>
          <p:cNvSpPr>
            <a:spLocks noChangeArrowheads="1"/>
          </p:cNvSpPr>
          <p:nvPr/>
        </p:nvSpPr>
        <p:spPr bwMode="auto">
          <a:xfrm>
            <a:off x="2922588" y="4275138"/>
            <a:ext cx="134937" cy="136525"/>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36" name="Rectangle 57"/>
          <p:cNvSpPr>
            <a:spLocks noChangeArrowheads="1"/>
          </p:cNvSpPr>
          <p:nvPr/>
        </p:nvSpPr>
        <p:spPr bwMode="auto">
          <a:xfrm>
            <a:off x="3273425" y="4140200"/>
            <a:ext cx="134938" cy="134938"/>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37" name="Rectangle 58"/>
          <p:cNvSpPr>
            <a:spLocks noChangeArrowheads="1"/>
          </p:cNvSpPr>
          <p:nvPr/>
        </p:nvSpPr>
        <p:spPr bwMode="auto">
          <a:xfrm>
            <a:off x="3625850" y="3870325"/>
            <a:ext cx="134938" cy="134938"/>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38" name="Rectangle 59"/>
          <p:cNvSpPr>
            <a:spLocks noChangeArrowheads="1"/>
          </p:cNvSpPr>
          <p:nvPr/>
        </p:nvSpPr>
        <p:spPr bwMode="auto">
          <a:xfrm>
            <a:off x="3949700" y="3275013"/>
            <a:ext cx="136525" cy="134937"/>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39" name="Rectangle 60"/>
          <p:cNvSpPr>
            <a:spLocks noChangeArrowheads="1"/>
          </p:cNvSpPr>
          <p:nvPr/>
        </p:nvSpPr>
        <p:spPr bwMode="auto">
          <a:xfrm>
            <a:off x="4302125" y="3084513"/>
            <a:ext cx="134938" cy="134937"/>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0" name="Rectangle 61"/>
          <p:cNvSpPr>
            <a:spLocks noChangeArrowheads="1"/>
          </p:cNvSpPr>
          <p:nvPr/>
        </p:nvSpPr>
        <p:spPr bwMode="auto">
          <a:xfrm>
            <a:off x="4652963" y="2597150"/>
            <a:ext cx="136525" cy="136525"/>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1" name="Rectangle 62"/>
          <p:cNvSpPr>
            <a:spLocks noChangeArrowheads="1"/>
          </p:cNvSpPr>
          <p:nvPr/>
        </p:nvSpPr>
        <p:spPr bwMode="auto">
          <a:xfrm>
            <a:off x="5005388" y="2028825"/>
            <a:ext cx="134937" cy="136525"/>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2" name="Rectangle 63"/>
          <p:cNvSpPr>
            <a:spLocks noChangeArrowheads="1"/>
          </p:cNvSpPr>
          <p:nvPr/>
        </p:nvSpPr>
        <p:spPr bwMode="auto">
          <a:xfrm>
            <a:off x="5329238" y="1731963"/>
            <a:ext cx="136525" cy="134937"/>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3" name="Rectangle 64"/>
          <p:cNvSpPr>
            <a:spLocks noChangeArrowheads="1"/>
          </p:cNvSpPr>
          <p:nvPr/>
        </p:nvSpPr>
        <p:spPr bwMode="auto">
          <a:xfrm>
            <a:off x="5681663" y="1244600"/>
            <a:ext cx="134937" cy="134938"/>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4" name="Rectangle 65"/>
          <p:cNvSpPr>
            <a:spLocks noChangeArrowheads="1"/>
          </p:cNvSpPr>
          <p:nvPr/>
        </p:nvSpPr>
        <p:spPr bwMode="auto">
          <a:xfrm>
            <a:off x="6034088" y="974725"/>
            <a:ext cx="134937" cy="134938"/>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5" name="Rectangle 66"/>
          <p:cNvSpPr>
            <a:spLocks noChangeArrowheads="1"/>
          </p:cNvSpPr>
          <p:nvPr/>
        </p:nvSpPr>
        <p:spPr bwMode="auto">
          <a:xfrm>
            <a:off x="6384925" y="703263"/>
            <a:ext cx="134938" cy="134937"/>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6" name="Rectangle 67"/>
          <p:cNvSpPr>
            <a:spLocks noChangeArrowheads="1"/>
          </p:cNvSpPr>
          <p:nvPr/>
        </p:nvSpPr>
        <p:spPr bwMode="auto">
          <a:xfrm>
            <a:off x="6710363" y="568325"/>
            <a:ext cx="134937" cy="134938"/>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7" name="Rectangle 68"/>
          <p:cNvSpPr>
            <a:spLocks noChangeArrowheads="1"/>
          </p:cNvSpPr>
          <p:nvPr/>
        </p:nvSpPr>
        <p:spPr bwMode="auto">
          <a:xfrm>
            <a:off x="7061200" y="622300"/>
            <a:ext cx="134938" cy="134938"/>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8" name="Rectangle 69"/>
          <p:cNvSpPr>
            <a:spLocks noChangeArrowheads="1"/>
          </p:cNvSpPr>
          <p:nvPr/>
        </p:nvSpPr>
        <p:spPr bwMode="auto">
          <a:xfrm>
            <a:off x="7413625" y="541338"/>
            <a:ext cx="134938" cy="134937"/>
          </a:xfrm>
          <a:prstGeom prst="rect">
            <a:avLst/>
          </a:prstGeom>
          <a:solidFill>
            <a:srgbClr val="0000FF"/>
          </a:solidFill>
          <a:ln w="26988">
            <a:solidFill>
              <a:srgbClr val="0000FF"/>
            </a:solidFill>
            <a:miter lim="800000"/>
            <a:headEnd/>
            <a:tailEnd/>
          </a:ln>
        </p:spPr>
        <p:txBody>
          <a:bodyPr/>
          <a:lstStyle/>
          <a:p>
            <a:endParaRPr lang="fr-FR" altLang="fr-FR"/>
          </a:p>
        </p:txBody>
      </p:sp>
      <p:sp>
        <p:nvSpPr>
          <p:cNvPr id="46149" name="Freeform 70"/>
          <p:cNvSpPr>
            <a:spLocks/>
          </p:cNvSpPr>
          <p:nvPr/>
        </p:nvSpPr>
        <p:spPr bwMode="auto">
          <a:xfrm>
            <a:off x="2922588" y="5006975"/>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0" name="Freeform 71"/>
          <p:cNvSpPr>
            <a:spLocks/>
          </p:cNvSpPr>
          <p:nvPr/>
        </p:nvSpPr>
        <p:spPr bwMode="auto">
          <a:xfrm>
            <a:off x="3273425" y="5087938"/>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1" name="Freeform 72"/>
          <p:cNvSpPr>
            <a:spLocks/>
          </p:cNvSpPr>
          <p:nvPr/>
        </p:nvSpPr>
        <p:spPr bwMode="auto">
          <a:xfrm>
            <a:off x="3625850" y="4978400"/>
            <a:ext cx="161925" cy="163513"/>
          </a:xfrm>
          <a:custGeom>
            <a:avLst/>
            <a:gdLst>
              <a:gd name="T0" fmla="*/ 2147483647 w 102"/>
              <a:gd name="T1" fmla="*/ 0 h 103"/>
              <a:gd name="T2" fmla="*/ 2147483647 w 102"/>
              <a:gd name="T3" fmla="*/ 2147483647 h 103"/>
              <a:gd name="T4" fmla="*/ 0 w 102"/>
              <a:gd name="T5" fmla="*/ 2147483647 h 103"/>
              <a:gd name="T6" fmla="*/ 2147483647 w 102"/>
              <a:gd name="T7" fmla="*/ 0 h 103"/>
              <a:gd name="T8" fmla="*/ 0 60000 65536"/>
              <a:gd name="T9" fmla="*/ 0 60000 65536"/>
              <a:gd name="T10" fmla="*/ 0 60000 65536"/>
              <a:gd name="T11" fmla="*/ 0 60000 65536"/>
              <a:gd name="T12" fmla="*/ 0 w 102"/>
              <a:gd name="T13" fmla="*/ 0 h 103"/>
              <a:gd name="T14" fmla="*/ 102 w 102"/>
              <a:gd name="T15" fmla="*/ 103 h 103"/>
            </a:gdLst>
            <a:ahLst/>
            <a:cxnLst>
              <a:cxn ang="T8">
                <a:pos x="T0" y="T1"/>
              </a:cxn>
              <a:cxn ang="T9">
                <a:pos x="T2" y="T3"/>
              </a:cxn>
              <a:cxn ang="T10">
                <a:pos x="T4" y="T5"/>
              </a:cxn>
              <a:cxn ang="T11">
                <a:pos x="T6" y="T7"/>
              </a:cxn>
            </a:cxnLst>
            <a:rect l="T12" t="T13" r="T14" b="T15"/>
            <a:pathLst>
              <a:path w="102" h="103">
                <a:moveTo>
                  <a:pt x="51" y="0"/>
                </a:moveTo>
                <a:lnTo>
                  <a:pt x="102" y="103"/>
                </a:lnTo>
                <a:lnTo>
                  <a:pt x="0" y="103"/>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2" name="Freeform 73"/>
          <p:cNvSpPr>
            <a:spLocks/>
          </p:cNvSpPr>
          <p:nvPr/>
        </p:nvSpPr>
        <p:spPr bwMode="auto">
          <a:xfrm>
            <a:off x="3949700" y="4735513"/>
            <a:ext cx="163513" cy="161925"/>
          </a:xfrm>
          <a:custGeom>
            <a:avLst/>
            <a:gdLst>
              <a:gd name="T0" fmla="*/ 2147483647 w 103"/>
              <a:gd name="T1" fmla="*/ 0 h 102"/>
              <a:gd name="T2" fmla="*/ 2147483647 w 103"/>
              <a:gd name="T3" fmla="*/ 2147483647 h 102"/>
              <a:gd name="T4" fmla="*/ 0 w 103"/>
              <a:gd name="T5" fmla="*/ 2147483647 h 102"/>
              <a:gd name="T6" fmla="*/ 2147483647 w 103"/>
              <a:gd name="T7" fmla="*/ 0 h 102"/>
              <a:gd name="T8" fmla="*/ 0 60000 65536"/>
              <a:gd name="T9" fmla="*/ 0 60000 65536"/>
              <a:gd name="T10" fmla="*/ 0 60000 65536"/>
              <a:gd name="T11" fmla="*/ 0 60000 65536"/>
              <a:gd name="T12" fmla="*/ 0 w 103"/>
              <a:gd name="T13" fmla="*/ 0 h 102"/>
              <a:gd name="T14" fmla="*/ 103 w 103"/>
              <a:gd name="T15" fmla="*/ 102 h 102"/>
            </a:gdLst>
            <a:ahLst/>
            <a:cxnLst>
              <a:cxn ang="T8">
                <a:pos x="T0" y="T1"/>
              </a:cxn>
              <a:cxn ang="T9">
                <a:pos x="T2" y="T3"/>
              </a:cxn>
              <a:cxn ang="T10">
                <a:pos x="T4" y="T5"/>
              </a:cxn>
              <a:cxn ang="T11">
                <a:pos x="T6" y="T7"/>
              </a:cxn>
            </a:cxnLst>
            <a:rect l="T12" t="T13" r="T14" b="T15"/>
            <a:pathLst>
              <a:path w="103" h="102">
                <a:moveTo>
                  <a:pt x="51" y="0"/>
                </a:moveTo>
                <a:lnTo>
                  <a:pt x="103"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3" name="Freeform 74"/>
          <p:cNvSpPr>
            <a:spLocks/>
          </p:cNvSpPr>
          <p:nvPr/>
        </p:nvSpPr>
        <p:spPr bwMode="auto">
          <a:xfrm>
            <a:off x="4302125" y="4600575"/>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4" name="Freeform 75"/>
          <p:cNvSpPr>
            <a:spLocks/>
          </p:cNvSpPr>
          <p:nvPr/>
        </p:nvSpPr>
        <p:spPr bwMode="auto">
          <a:xfrm>
            <a:off x="4652963" y="4356100"/>
            <a:ext cx="163512" cy="163513"/>
          </a:xfrm>
          <a:custGeom>
            <a:avLst/>
            <a:gdLst>
              <a:gd name="T0" fmla="*/ 2147483647 w 103"/>
              <a:gd name="T1" fmla="*/ 0 h 103"/>
              <a:gd name="T2" fmla="*/ 2147483647 w 103"/>
              <a:gd name="T3" fmla="*/ 2147483647 h 103"/>
              <a:gd name="T4" fmla="*/ 0 w 103"/>
              <a:gd name="T5" fmla="*/ 2147483647 h 103"/>
              <a:gd name="T6" fmla="*/ 2147483647 w 103"/>
              <a:gd name="T7" fmla="*/ 0 h 103"/>
              <a:gd name="T8" fmla="*/ 0 60000 65536"/>
              <a:gd name="T9" fmla="*/ 0 60000 65536"/>
              <a:gd name="T10" fmla="*/ 0 60000 65536"/>
              <a:gd name="T11" fmla="*/ 0 60000 65536"/>
              <a:gd name="T12" fmla="*/ 0 w 103"/>
              <a:gd name="T13" fmla="*/ 0 h 103"/>
              <a:gd name="T14" fmla="*/ 103 w 103"/>
              <a:gd name="T15" fmla="*/ 103 h 103"/>
            </a:gdLst>
            <a:ahLst/>
            <a:cxnLst>
              <a:cxn ang="T8">
                <a:pos x="T0" y="T1"/>
              </a:cxn>
              <a:cxn ang="T9">
                <a:pos x="T2" y="T3"/>
              </a:cxn>
              <a:cxn ang="T10">
                <a:pos x="T4" y="T5"/>
              </a:cxn>
              <a:cxn ang="T11">
                <a:pos x="T6" y="T7"/>
              </a:cxn>
            </a:cxnLst>
            <a:rect l="T12" t="T13" r="T14" b="T15"/>
            <a:pathLst>
              <a:path w="103" h="103">
                <a:moveTo>
                  <a:pt x="52" y="0"/>
                </a:moveTo>
                <a:lnTo>
                  <a:pt x="103" y="103"/>
                </a:lnTo>
                <a:lnTo>
                  <a:pt x="0" y="103"/>
                </a:lnTo>
                <a:lnTo>
                  <a:pt x="52" y="0"/>
                </a:lnTo>
                <a:close/>
              </a:path>
            </a:pathLst>
          </a:custGeom>
          <a:solidFill>
            <a:srgbClr val="FF0000"/>
          </a:solidFill>
          <a:ln w="26988">
            <a:solidFill>
              <a:srgbClr val="FF0000"/>
            </a:solidFill>
            <a:prstDash val="solid"/>
            <a:round/>
            <a:headEnd/>
            <a:tailEnd/>
          </a:ln>
        </p:spPr>
        <p:txBody>
          <a:bodyPr/>
          <a:lstStyle/>
          <a:p>
            <a:endParaRPr lang="fr-FR"/>
          </a:p>
        </p:txBody>
      </p:sp>
      <p:sp>
        <p:nvSpPr>
          <p:cNvPr id="46155" name="Freeform 76"/>
          <p:cNvSpPr>
            <a:spLocks/>
          </p:cNvSpPr>
          <p:nvPr/>
        </p:nvSpPr>
        <p:spPr bwMode="auto">
          <a:xfrm>
            <a:off x="5005388" y="4302125"/>
            <a:ext cx="161925" cy="163513"/>
          </a:xfrm>
          <a:custGeom>
            <a:avLst/>
            <a:gdLst>
              <a:gd name="T0" fmla="*/ 2147483647 w 102"/>
              <a:gd name="T1" fmla="*/ 0 h 103"/>
              <a:gd name="T2" fmla="*/ 2147483647 w 102"/>
              <a:gd name="T3" fmla="*/ 2147483647 h 103"/>
              <a:gd name="T4" fmla="*/ 0 w 102"/>
              <a:gd name="T5" fmla="*/ 2147483647 h 103"/>
              <a:gd name="T6" fmla="*/ 2147483647 w 102"/>
              <a:gd name="T7" fmla="*/ 0 h 103"/>
              <a:gd name="T8" fmla="*/ 0 60000 65536"/>
              <a:gd name="T9" fmla="*/ 0 60000 65536"/>
              <a:gd name="T10" fmla="*/ 0 60000 65536"/>
              <a:gd name="T11" fmla="*/ 0 60000 65536"/>
              <a:gd name="T12" fmla="*/ 0 w 102"/>
              <a:gd name="T13" fmla="*/ 0 h 103"/>
              <a:gd name="T14" fmla="*/ 102 w 102"/>
              <a:gd name="T15" fmla="*/ 103 h 103"/>
            </a:gdLst>
            <a:ahLst/>
            <a:cxnLst>
              <a:cxn ang="T8">
                <a:pos x="T0" y="T1"/>
              </a:cxn>
              <a:cxn ang="T9">
                <a:pos x="T2" y="T3"/>
              </a:cxn>
              <a:cxn ang="T10">
                <a:pos x="T4" y="T5"/>
              </a:cxn>
              <a:cxn ang="T11">
                <a:pos x="T6" y="T7"/>
              </a:cxn>
            </a:cxnLst>
            <a:rect l="T12" t="T13" r="T14" b="T15"/>
            <a:pathLst>
              <a:path w="102" h="103">
                <a:moveTo>
                  <a:pt x="51" y="0"/>
                </a:moveTo>
                <a:lnTo>
                  <a:pt x="102" y="103"/>
                </a:lnTo>
                <a:lnTo>
                  <a:pt x="0" y="103"/>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6" name="Freeform 77"/>
          <p:cNvSpPr>
            <a:spLocks/>
          </p:cNvSpPr>
          <p:nvPr/>
        </p:nvSpPr>
        <p:spPr bwMode="auto">
          <a:xfrm>
            <a:off x="5329238" y="3733800"/>
            <a:ext cx="163512" cy="163513"/>
          </a:xfrm>
          <a:custGeom>
            <a:avLst/>
            <a:gdLst>
              <a:gd name="T0" fmla="*/ 2147483647 w 103"/>
              <a:gd name="T1" fmla="*/ 0 h 103"/>
              <a:gd name="T2" fmla="*/ 2147483647 w 103"/>
              <a:gd name="T3" fmla="*/ 2147483647 h 103"/>
              <a:gd name="T4" fmla="*/ 0 w 103"/>
              <a:gd name="T5" fmla="*/ 2147483647 h 103"/>
              <a:gd name="T6" fmla="*/ 2147483647 w 103"/>
              <a:gd name="T7" fmla="*/ 0 h 103"/>
              <a:gd name="T8" fmla="*/ 0 60000 65536"/>
              <a:gd name="T9" fmla="*/ 0 60000 65536"/>
              <a:gd name="T10" fmla="*/ 0 60000 65536"/>
              <a:gd name="T11" fmla="*/ 0 60000 65536"/>
              <a:gd name="T12" fmla="*/ 0 w 103"/>
              <a:gd name="T13" fmla="*/ 0 h 103"/>
              <a:gd name="T14" fmla="*/ 103 w 103"/>
              <a:gd name="T15" fmla="*/ 103 h 103"/>
            </a:gdLst>
            <a:ahLst/>
            <a:cxnLst>
              <a:cxn ang="T8">
                <a:pos x="T0" y="T1"/>
              </a:cxn>
              <a:cxn ang="T9">
                <a:pos x="T2" y="T3"/>
              </a:cxn>
              <a:cxn ang="T10">
                <a:pos x="T4" y="T5"/>
              </a:cxn>
              <a:cxn ang="T11">
                <a:pos x="T6" y="T7"/>
              </a:cxn>
            </a:cxnLst>
            <a:rect l="T12" t="T13" r="T14" b="T15"/>
            <a:pathLst>
              <a:path w="103" h="103">
                <a:moveTo>
                  <a:pt x="52" y="0"/>
                </a:moveTo>
                <a:lnTo>
                  <a:pt x="103" y="103"/>
                </a:lnTo>
                <a:lnTo>
                  <a:pt x="0" y="103"/>
                </a:lnTo>
                <a:lnTo>
                  <a:pt x="52" y="0"/>
                </a:lnTo>
                <a:close/>
              </a:path>
            </a:pathLst>
          </a:custGeom>
          <a:solidFill>
            <a:srgbClr val="FF0000"/>
          </a:solidFill>
          <a:ln w="26988">
            <a:solidFill>
              <a:srgbClr val="FF0000"/>
            </a:solidFill>
            <a:prstDash val="solid"/>
            <a:round/>
            <a:headEnd/>
            <a:tailEnd/>
          </a:ln>
        </p:spPr>
        <p:txBody>
          <a:bodyPr/>
          <a:lstStyle/>
          <a:p>
            <a:endParaRPr lang="fr-FR"/>
          </a:p>
        </p:txBody>
      </p:sp>
      <p:sp>
        <p:nvSpPr>
          <p:cNvPr id="46157" name="Freeform 78"/>
          <p:cNvSpPr>
            <a:spLocks/>
          </p:cNvSpPr>
          <p:nvPr/>
        </p:nvSpPr>
        <p:spPr bwMode="auto">
          <a:xfrm>
            <a:off x="5681663" y="3084513"/>
            <a:ext cx="161925" cy="163512"/>
          </a:xfrm>
          <a:custGeom>
            <a:avLst/>
            <a:gdLst>
              <a:gd name="T0" fmla="*/ 2147483647 w 102"/>
              <a:gd name="T1" fmla="*/ 0 h 103"/>
              <a:gd name="T2" fmla="*/ 2147483647 w 102"/>
              <a:gd name="T3" fmla="*/ 2147483647 h 103"/>
              <a:gd name="T4" fmla="*/ 0 w 102"/>
              <a:gd name="T5" fmla="*/ 2147483647 h 103"/>
              <a:gd name="T6" fmla="*/ 2147483647 w 102"/>
              <a:gd name="T7" fmla="*/ 0 h 103"/>
              <a:gd name="T8" fmla="*/ 0 60000 65536"/>
              <a:gd name="T9" fmla="*/ 0 60000 65536"/>
              <a:gd name="T10" fmla="*/ 0 60000 65536"/>
              <a:gd name="T11" fmla="*/ 0 60000 65536"/>
              <a:gd name="T12" fmla="*/ 0 w 102"/>
              <a:gd name="T13" fmla="*/ 0 h 103"/>
              <a:gd name="T14" fmla="*/ 102 w 102"/>
              <a:gd name="T15" fmla="*/ 103 h 103"/>
            </a:gdLst>
            <a:ahLst/>
            <a:cxnLst>
              <a:cxn ang="T8">
                <a:pos x="T0" y="T1"/>
              </a:cxn>
              <a:cxn ang="T9">
                <a:pos x="T2" y="T3"/>
              </a:cxn>
              <a:cxn ang="T10">
                <a:pos x="T4" y="T5"/>
              </a:cxn>
              <a:cxn ang="T11">
                <a:pos x="T6" y="T7"/>
              </a:cxn>
            </a:cxnLst>
            <a:rect l="T12" t="T13" r="T14" b="T15"/>
            <a:pathLst>
              <a:path w="102" h="103">
                <a:moveTo>
                  <a:pt x="51" y="0"/>
                </a:moveTo>
                <a:lnTo>
                  <a:pt x="102" y="103"/>
                </a:lnTo>
                <a:lnTo>
                  <a:pt x="0" y="103"/>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8" name="Freeform 79"/>
          <p:cNvSpPr>
            <a:spLocks/>
          </p:cNvSpPr>
          <p:nvPr/>
        </p:nvSpPr>
        <p:spPr bwMode="auto">
          <a:xfrm>
            <a:off x="6034088" y="2868613"/>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59" name="Freeform 80"/>
          <p:cNvSpPr>
            <a:spLocks/>
          </p:cNvSpPr>
          <p:nvPr/>
        </p:nvSpPr>
        <p:spPr bwMode="auto">
          <a:xfrm>
            <a:off x="6384925" y="2273300"/>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60" name="Freeform 81"/>
          <p:cNvSpPr>
            <a:spLocks/>
          </p:cNvSpPr>
          <p:nvPr/>
        </p:nvSpPr>
        <p:spPr bwMode="auto">
          <a:xfrm>
            <a:off x="6710363" y="1866900"/>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61" name="Freeform 82"/>
          <p:cNvSpPr>
            <a:spLocks/>
          </p:cNvSpPr>
          <p:nvPr/>
        </p:nvSpPr>
        <p:spPr bwMode="auto">
          <a:xfrm>
            <a:off x="7061200" y="1704975"/>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62" name="Freeform 83"/>
          <p:cNvSpPr>
            <a:spLocks/>
          </p:cNvSpPr>
          <p:nvPr/>
        </p:nvSpPr>
        <p:spPr bwMode="auto">
          <a:xfrm>
            <a:off x="7413625" y="1516063"/>
            <a:ext cx="161925" cy="161925"/>
          </a:xfrm>
          <a:custGeom>
            <a:avLst/>
            <a:gdLst>
              <a:gd name="T0" fmla="*/ 2147483647 w 102"/>
              <a:gd name="T1" fmla="*/ 0 h 102"/>
              <a:gd name="T2" fmla="*/ 2147483647 w 102"/>
              <a:gd name="T3" fmla="*/ 2147483647 h 102"/>
              <a:gd name="T4" fmla="*/ 0 w 102"/>
              <a:gd name="T5" fmla="*/ 2147483647 h 102"/>
              <a:gd name="T6" fmla="*/ 2147483647 w 102"/>
              <a:gd name="T7" fmla="*/ 0 h 102"/>
              <a:gd name="T8" fmla="*/ 0 60000 65536"/>
              <a:gd name="T9" fmla="*/ 0 60000 65536"/>
              <a:gd name="T10" fmla="*/ 0 60000 65536"/>
              <a:gd name="T11" fmla="*/ 0 60000 65536"/>
              <a:gd name="T12" fmla="*/ 0 w 102"/>
              <a:gd name="T13" fmla="*/ 0 h 102"/>
              <a:gd name="T14" fmla="*/ 102 w 102"/>
              <a:gd name="T15" fmla="*/ 102 h 102"/>
            </a:gdLst>
            <a:ahLst/>
            <a:cxnLst>
              <a:cxn ang="T8">
                <a:pos x="T0" y="T1"/>
              </a:cxn>
              <a:cxn ang="T9">
                <a:pos x="T2" y="T3"/>
              </a:cxn>
              <a:cxn ang="T10">
                <a:pos x="T4" y="T5"/>
              </a:cxn>
              <a:cxn ang="T11">
                <a:pos x="T6" y="T7"/>
              </a:cxn>
            </a:cxnLst>
            <a:rect l="T12" t="T13" r="T14" b="T15"/>
            <a:pathLst>
              <a:path w="102" h="102">
                <a:moveTo>
                  <a:pt x="51" y="0"/>
                </a:moveTo>
                <a:lnTo>
                  <a:pt x="102" y="102"/>
                </a:lnTo>
                <a:lnTo>
                  <a:pt x="0" y="102"/>
                </a:lnTo>
                <a:lnTo>
                  <a:pt x="51" y="0"/>
                </a:lnTo>
                <a:close/>
              </a:path>
            </a:pathLst>
          </a:custGeom>
          <a:solidFill>
            <a:srgbClr val="FF0000"/>
          </a:solidFill>
          <a:ln w="26988">
            <a:solidFill>
              <a:srgbClr val="FF0000"/>
            </a:solidFill>
            <a:prstDash val="solid"/>
            <a:round/>
            <a:headEnd/>
            <a:tailEnd/>
          </a:ln>
        </p:spPr>
        <p:txBody>
          <a:bodyPr/>
          <a:lstStyle/>
          <a:p>
            <a:endParaRPr lang="fr-FR"/>
          </a:p>
        </p:txBody>
      </p:sp>
      <p:sp>
        <p:nvSpPr>
          <p:cNvPr id="46163" name="Rectangle 84"/>
          <p:cNvSpPr>
            <a:spLocks noChangeArrowheads="1"/>
          </p:cNvSpPr>
          <p:nvPr/>
        </p:nvSpPr>
        <p:spPr bwMode="auto">
          <a:xfrm>
            <a:off x="649288" y="4951413"/>
            <a:ext cx="352425"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0</a:t>
            </a:r>
            <a:endParaRPr lang="fr-FR" altLang="fr-FR" sz="2400">
              <a:latin typeface="Times New Roman" pitchFamily="18" charset="0"/>
            </a:endParaRPr>
          </a:p>
        </p:txBody>
      </p:sp>
      <p:sp>
        <p:nvSpPr>
          <p:cNvPr id="46164" name="Rectangle 85"/>
          <p:cNvSpPr>
            <a:spLocks noChangeArrowheads="1"/>
          </p:cNvSpPr>
          <p:nvPr/>
        </p:nvSpPr>
        <p:spPr bwMode="auto">
          <a:xfrm>
            <a:off x="352425" y="4032250"/>
            <a:ext cx="649288" cy="433388"/>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0.2</a:t>
            </a:r>
            <a:endParaRPr lang="fr-FR" altLang="fr-FR" sz="2400">
              <a:latin typeface="Times New Roman" pitchFamily="18" charset="0"/>
            </a:endParaRPr>
          </a:p>
        </p:txBody>
      </p:sp>
      <p:sp>
        <p:nvSpPr>
          <p:cNvPr id="46165" name="Rectangle 86"/>
          <p:cNvSpPr>
            <a:spLocks noChangeArrowheads="1"/>
          </p:cNvSpPr>
          <p:nvPr/>
        </p:nvSpPr>
        <p:spPr bwMode="auto">
          <a:xfrm>
            <a:off x="352425" y="3138488"/>
            <a:ext cx="649288"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0.4</a:t>
            </a:r>
            <a:endParaRPr lang="fr-FR" altLang="fr-FR" sz="2400">
              <a:latin typeface="Times New Roman" pitchFamily="18" charset="0"/>
            </a:endParaRPr>
          </a:p>
        </p:txBody>
      </p:sp>
      <p:sp>
        <p:nvSpPr>
          <p:cNvPr id="46166" name="Rectangle 87"/>
          <p:cNvSpPr>
            <a:spLocks noChangeArrowheads="1"/>
          </p:cNvSpPr>
          <p:nvPr/>
        </p:nvSpPr>
        <p:spPr bwMode="auto">
          <a:xfrm>
            <a:off x="352425" y="2219325"/>
            <a:ext cx="649288" cy="433388"/>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0.6</a:t>
            </a:r>
            <a:endParaRPr lang="fr-FR" altLang="fr-FR" sz="2400">
              <a:latin typeface="Times New Roman" pitchFamily="18" charset="0"/>
            </a:endParaRPr>
          </a:p>
        </p:txBody>
      </p:sp>
      <p:sp>
        <p:nvSpPr>
          <p:cNvPr id="46167" name="Rectangle 88"/>
          <p:cNvSpPr>
            <a:spLocks noChangeArrowheads="1"/>
          </p:cNvSpPr>
          <p:nvPr/>
        </p:nvSpPr>
        <p:spPr bwMode="auto">
          <a:xfrm>
            <a:off x="352425" y="1325563"/>
            <a:ext cx="649288"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0.8</a:t>
            </a:r>
            <a:endParaRPr lang="fr-FR" altLang="fr-FR" sz="2400">
              <a:latin typeface="Times New Roman" pitchFamily="18" charset="0"/>
            </a:endParaRPr>
          </a:p>
        </p:txBody>
      </p:sp>
      <p:sp>
        <p:nvSpPr>
          <p:cNvPr id="46168" name="Rectangle 89"/>
          <p:cNvSpPr>
            <a:spLocks noChangeArrowheads="1"/>
          </p:cNvSpPr>
          <p:nvPr/>
        </p:nvSpPr>
        <p:spPr bwMode="auto">
          <a:xfrm>
            <a:off x="649288" y="406400"/>
            <a:ext cx="352425" cy="433388"/>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1</a:t>
            </a:r>
            <a:endParaRPr lang="fr-FR" altLang="fr-FR" sz="2400">
              <a:latin typeface="Times New Roman" pitchFamily="18" charset="0"/>
            </a:endParaRPr>
          </a:p>
        </p:txBody>
      </p:sp>
      <p:sp>
        <p:nvSpPr>
          <p:cNvPr id="46169" name="Rectangle 90"/>
          <p:cNvSpPr>
            <a:spLocks noChangeArrowheads="1"/>
          </p:cNvSpPr>
          <p:nvPr/>
        </p:nvSpPr>
        <p:spPr bwMode="auto">
          <a:xfrm>
            <a:off x="1028700" y="5465763"/>
            <a:ext cx="352425"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0</a:t>
            </a:r>
            <a:endParaRPr lang="fr-FR" altLang="fr-FR" sz="2400">
              <a:latin typeface="Times New Roman" pitchFamily="18" charset="0"/>
            </a:endParaRPr>
          </a:p>
        </p:txBody>
      </p:sp>
      <p:sp>
        <p:nvSpPr>
          <p:cNvPr id="46170" name="Rectangle 91"/>
          <p:cNvSpPr>
            <a:spLocks noChangeArrowheads="1"/>
          </p:cNvSpPr>
          <p:nvPr/>
        </p:nvSpPr>
        <p:spPr bwMode="auto">
          <a:xfrm>
            <a:off x="2300288" y="5465763"/>
            <a:ext cx="541337"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20</a:t>
            </a:r>
            <a:endParaRPr lang="fr-FR" altLang="fr-FR" sz="2400">
              <a:latin typeface="Times New Roman" pitchFamily="18" charset="0"/>
            </a:endParaRPr>
          </a:p>
        </p:txBody>
      </p:sp>
      <p:sp>
        <p:nvSpPr>
          <p:cNvPr id="46171" name="Rectangle 92"/>
          <p:cNvSpPr>
            <a:spLocks noChangeArrowheads="1"/>
          </p:cNvSpPr>
          <p:nvPr/>
        </p:nvSpPr>
        <p:spPr bwMode="auto">
          <a:xfrm>
            <a:off x="3679825" y="5465763"/>
            <a:ext cx="541338"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40</a:t>
            </a:r>
            <a:endParaRPr lang="fr-FR" altLang="fr-FR" sz="2400">
              <a:latin typeface="Times New Roman" pitchFamily="18" charset="0"/>
            </a:endParaRPr>
          </a:p>
        </p:txBody>
      </p:sp>
      <p:sp>
        <p:nvSpPr>
          <p:cNvPr id="46172" name="Rectangle 93"/>
          <p:cNvSpPr>
            <a:spLocks noChangeArrowheads="1"/>
          </p:cNvSpPr>
          <p:nvPr/>
        </p:nvSpPr>
        <p:spPr bwMode="auto">
          <a:xfrm>
            <a:off x="5059363" y="5465763"/>
            <a:ext cx="541337"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60</a:t>
            </a:r>
            <a:endParaRPr lang="fr-FR" altLang="fr-FR" sz="2400">
              <a:latin typeface="Times New Roman" pitchFamily="18" charset="0"/>
            </a:endParaRPr>
          </a:p>
        </p:txBody>
      </p:sp>
      <p:sp>
        <p:nvSpPr>
          <p:cNvPr id="46173" name="Rectangle 94"/>
          <p:cNvSpPr>
            <a:spLocks noChangeArrowheads="1"/>
          </p:cNvSpPr>
          <p:nvPr/>
        </p:nvSpPr>
        <p:spPr bwMode="auto">
          <a:xfrm>
            <a:off x="6438900" y="5465763"/>
            <a:ext cx="541338"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80</a:t>
            </a:r>
            <a:endParaRPr lang="fr-FR" altLang="fr-FR" sz="2400">
              <a:latin typeface="Times New Roman" pitchFamily="18" charset="0"/>
            </a:endParaRPr>
          </a:p>
        </p:txBody>
      </p:sp>
      <p:sp>
        <p:nvSpPr>
          <p:cNvPr id="46174" name="Rectangle 95"/>
          <p:cNvSpPr>
            <a:spLocks noChangeArrowheads="1"/>
          </p:cNvSpPr>
          <p:nvPr/>
        </p:nvSpPr>
        <p:spPr bwMode="auto">
          <a:xfrm>
            <a:off x="7737475" y="5465763"/>
            <a:ext cx="757238" cy="433387"/>
          </a:xfrm>
          <a:prstGeom prst="rect">
            <a:avLst/>
          </a:prstGeom>
          <a:noFill/>
          <a:ln w="9525">
            <a:noFill/>
            <a:miter lim="800000"/>
            <a:headEnd/>
            <a:tailEnd/>
          </a:ln>
        </p:spPr>
        <p:txBody>
          <a:bodyPr wrap="none" lIns="0" tIns="0" rIns="0" bIns="0">
            <a:spAutoFit/>
          </a:bodyPr>
          <a:lstStyle/>
          <a:p>
            <a:pPr eaLnBrk="0" hangingPunct="0"/>
            <a:r>
              <a:rPr lang="fr-FR" altLang="fr-FR" sz="2800">
                <a:solidFill>
                  <a:srgbClr val="000000"/>
                </a:solidFill>
                <a:latin typeface="Geneva"/>
              </a:rPr>
              <a:t>100</a:t>
            </a:r>
            <a:endParaRPr lang="fr-FR" altLang="fr-FR" sz="2400">
              <a:latin typeface="Times New Roman" pitchFamily="18" charset="0"/>
            </a:endParaRPr>
          </a:p>
        </p:txBody>
      </p:sp>
      <p:sp>
        <p:nvSpPr>
          <p:cNvPr id="46175" name="Line 96"/>
          <p:cNvSpPr>
            <a:spLocks noChangeShapeType="1"/>
          </p:cNvSpPr>
          <p:nvPr/>
        </p:nvSpPr>
        <p:spPr bwMode="auto">
          <a:xfrm>
            <a:off x="1109663" y="2895600"/>
            <a:ext cx="5086350" cy="1588"/>
          </a:xfrm>
          <a:prstGeom prst="line">
            <a:avLst/>
          </a:prstGeom>
          <a:noFill/>
          <a:ln w="26988" cap="rnd">
            <a:solidFill>
              <a:srgbClr val="000000"/>
            </a:solidFill>
            <a:round/>
            <a:headEnd/>
            <a:tailEnd/>
          </a:ln>
        </p:spPr>
        <p:txBody>
          <a:bodyPr/>
          <a:lstStyle/>
          <a:p>
            <a:endParaRPr lang="fr-FR"/>
          </a:p>
        </p:txBody>
      </p:sp>
      <p:sp>
        <p:nvSpPr>
          <p:cNvPr id="46176" name="Line 97"/>
          <p:cNvSpPr>
            <a:spLocks noChangeShapeType="1"/>
          </p:cNvSpPr>
          <p:nvPr/>
        </p:nvSpPr>
        <p:spPr bwMode="auto">
          <a:xfrm>
            <a:off x="4383088" y="2895600"/>
            <a:ext cx="1587" cy="2327275"/>
          </a:xfrm>
          <a:prstGeom prst="line">
            <a:avLst/>
          </a:prstGeom>
          <a:noFill/>
          <a:ln w="26988" cap="rnd">
            <a:solidFill>
              <a:srgbClr val="000000"/>
            </a:solidFill>
            <a:round/>
            <a:headEnd/>
            <a:tailEnd/>
          </a:ln>
        </p:spPr>
        <p:txBody>
          <a:bodyPr/>
          <a:lstStyle/>
          <a:p>
            <a:endParaRPr lang="fr-FR"/>
          </a:p>
        </p:txBody>
      </p:sp>
      <p:sp>
        <p:nvSpPr>
          <p:cNvPr id="46177" name="Line 98"/>
          <p:cNvSpPr>
            <a:spLocks noChangeShapeType="1"/>
          </p:cNvSpPr>
          <p:nvPr/>
        </p:nvSpPr>
        <p:spPr bwMode="auto">
          <a:xfrm>
            <a:off x="6196013" y="2895600"/>
            <a:ext cx="1587" cy="2327275"/>
          </a:xfrm>
          <a:prstGeom prst="line">
            <a:avLst/>
          </a:prstGeom>
          <a:noFill/>
          <a:ln w="26988" cap="rnd">
            <a:solidFill>
              <a:srgbClr val="000000"/>
            </a:solidFill>
            <a:round/>
            <a:headEnd/>
            <a:tailEnd/>
          </a:ln>
        </p:spPr>
        <p:txBody>
          <a:bodyPr/>
          <a:lstStyle/>
          <a:p>
            <a:endParaRPr lang="fr-FR"/>
          </a:p>
        </p:txBody>
      </p:sp>
      <p:sp>
        <p:nvSpPr>
          <p:cNvPr id="46178" name="Text Box 99"/>
          <p:cNvSpPr txBox="1">
            <a:spLocks noChangeArrowheads="1"/>
          </p:cNvSpPr>
          <p:nvPr/>
        </p:nvSpPr>
        <p:spPr bwMode="auto">
          <a:xfrm>
            <a:off x="1412875" y="292100"/>
            <a:ext cx="2190750" cy="641350"/>
          </a:xfrm>
          <a:prstGeom prst="rect">
            <a:avLst/>
          </a:prstGeom>
          <a:noFill/>
          <a:ln w="9525">
            <a:noFill/>
            <a:miter lim="800000"/>
            <a:headEnd/>
            <a:tailEnd/>
          </a:ln>
        </p:spPr>
        <p:txBody>
          <a:bodyPr wrap="none">
            <a:spAutoFit/>
          </a:bodyPr>
          <a:lstStyle/>
          <a:p>
            <a:pPr eaLnBrk="0" hangingPunct="0"/>
            <a:r>
              <a:rPr lang="fr-FR" altLang="fr-FR" sz="3600">
                <a:latin typeface="Times New Roman" pitchFamily="18" charset="0"/>
              </a:rPr>
              <a:t>Prevalence</a:t>
            </a:r>
          </a:p>
        </p:txBody>
      </p:sp>
      <p:sp>
        <p:nvSpPr>
          <p:cNvPr id="46179" name="Text Box 100"/>
          <p:cNvSpPr txBox="1">
            <a:spLocks noChangeArrowheads="1"/>
          </p:cNvSpPr>
          <p:nvPr/>
        </p:nvSpPr>
        <p:spPr bwMode="auto">
          <a:xfrm>
            <a:off x="4765675" y="228600"/>
            <a:ext cx="3321050" cy="457200"/>
          </a:xfrm>
          <a:prstGeom prst="rect">
            <a:avLst/>
          </a:prstGeom>
          <a:noFill/>
          <a:ln w="9525">
            <a:noFill/>
            <a:miter lim="800000"/>
            <a:headEnd/>
            <a:tailEnd/>
          </a:ln>
        </p:spPr>
        <p:txBody>
          <a:bodyPr wrap="none">
            <a:spAutoFit/>
          </a:bodyPr>
          <a:lstStyle/>
          <a:p>
            <a:pPr eaLnBrk="0" hangingPunct="0"/>
            <a:r>
              <a:rPr lang="fr-FR" altLang="fr-FR" sz="2400">
                <a:solidFill>
                  <a:schemeClr val="accent2"/>
                </a:solidFill>
                <a:latin typeface="Times New Roman" pitchFamily="18" charset="0"/>
              </a:rPr>
              <a:t>Neurofibrillary pathology</a:t>
            </a:r>
          </a:p>
        </p:txBody>
      </p:sp>
      <p:sp>
        <p:nvSpPr>
          <p:cNvPr id="46180" name="Text Box 101"/>
          <p:cNvSpPr txBox="1">
            <a:spLocks noChangeArrowheads="1"/>
          </p:cNvSpPr>
          <p:nvPr/>
        </p:nvSpPr>
        <p:spPr bwMode="auto">
          <a:xfrm>
            <a:off x="6583363" y="1108075"/>
            <a:ext cx="2560637" cy="457200"/>
          </a:xfrm>
          <a:prstGeom prst="rect">
            <a:avLst/>
          </a:prstGeom>
          <a:noFill/>
          <a:ln w="9525">
            <a:noFill/>
            <a:miter lim="800000"/>
            <a:headEnd/>
            <a:tailEnd/>
          </a:ln>
        </p:spPr>
        <p:txBody>
          <a:bodyPr wrap="none">
            <a:spAutoFit/>
          </a:bodyPr>
          <a:lstStyle/>
          <a:p>
            <a:pPr eaLnBrk="0" hangingPunct="0"/>
            <a:r>
              <a:rPr lang="fr-FR" altLang="fr-FR" sz="2400">
                <a:solidFill>
                  <a:srgbClr val="FF0000"/>
                </a:solidFill>
                <a:latin typeface="Times New Roman" pitchFamily="18" charset="0"/>
              </a:rPr>
              <a:t>Amyloid pathology</a:t>
            </a:r>
          </a:p>
        </p:txBody>
      </p:sp>
      <p:sp>
        <p:nvSpPr>
          <p:cNvPr id="46181" name="Text Box 102"/>
          <p:cNvSpPr txBox="1">
            <a:spLocks noChangeArrowheads="1"/>
          </p:cNvSpPr>
          <p:nvPr/>
        </p:nvSpPr>
        <p:spPr bwMode="auto">
          <a:xfrm>
            <a:off x="0" y="6491288"/>
            <a:ext cx="5137150" cy="366712"/>
          </a:xfrm>
          <a:prstGeom prst="rect">
            <a:avLst/>
          </a:prstGeom>
          <a:noFill/>
          <a:ln w="9525">
            <a:noFill/>
            <a:miter lim="800000"/>
            <a:headEnd/>
            <a:tailEnd/>
          </a:ln>
        </p:spPr>
        <p:txBody>
          <a:bodyPr wrap="none">
            <a:spAutoFit/>
          </a:bodyPr>
          <a:lstStyle/>
          <a:p>
            <a:pPr eaLnBrk="0" hangingPunct="0"/>
            <a:r>
              <a:rPr lang="fr-FR" altLang="fr-FR">
                <a:latin typeface="Times New Roman" pitchFamily="18" charset="0"/>
              </a:rPr>
              <a:t>From Braak H &amp; E, 1997; Duyckaerts &amp; Hauw, 1997 </a:t>
            </a:r>
          </a:p>
        </p:txBody>
      </p:sp>
      <p:sp>
        <p:nvSpPr>
          <p:cNvPr id="46182" name="Text Box 103"/>
          <p:cNvSpPr txBox="1">
            <a:spLocks noChangeArrowheads="1"/>
          </p:cNvSpPr>
          <p:nvPr/>
        </p:nvSpPr>
        <p:spPr bwMode="auto">
          <a:xfrm>
            <a:off x="8197850" y="5797550"/>
            <a:ext cx="946150" cy="641350"/>
          </a:xfrm>
          <a:prstGeom prst="rect">
            <a:avLst/>
          </a:prstGeom>
          <a:noFill/>
          <a:ln w="9525">
            <a:noFill/>
            <a:miter lim="800000"/>
            <a:headEnd/>
            <a:tailEnd/>
          </a:ln>
        </p:spPr>
        <p:txBody>
          <a:bodyPr wrap="none">
            <a:spAutoFit/>
          </a:bodyPr>
          <a:lstStyle/>
          <a:p>
            <a:pPr eaLnBrk="0" hangingPunct="0"/>
            <a:r>
              <a:rPr lang="fr-FR" altLang="fr-FR" sz="3600">
                <a:latin typeface="Times New Roman" pitchFamily="18" charset="0"/>
              </a:rPr>
              <a:t>Age</a:t>
            </a:r>
          </a:p>
        </p:txBody>
      </p:sp>
      <p:grpSp>
        <p:nvGrpSpPr>
          <p:cNvPr id="24680" name="Group 104"/>
          <p:cNvGrpSpPr>
            <a:grpSpLocks/>
          </p:cNvGrpSpPr>
          <p:nvPr/>
        </p:nvGrpSpPr>
        <p:grpSpPr bwMode="auto">
          <a:xfrm>
            <a:off x="1322388" y="3124200"/>
            <a:ext cx="5800725" cy="1895475"/>
            <a:chOff x="833" y="1968"/>
            <a:chExt cx="3654" cy="1194"/>
          </a:xfrm>
        </p:grpSpPr>
        <p:grpSp>
          <p:nvGrpSpPr>
            <p:cNvPr id="46184" name="Group 105"/>
            <p:cNvGrpSpPr>
              <a:grpSpLocks/>
            </p:cNvGrpSpPr>
            <p:nvPr/>
          </p:nvGrpSpPr>
          <p:grpSpPr bwMode="auto">
            <a:xfrm>
              <a:off x="833" y="1968"/>
              <a:ext cx="1458" cy="650"/>
              <a:chOff x="833" y="1968"/>
              <a:chExt cx="1458" cy="650"/>
            </a:xfrm>
          </p:grpSpPr>
          <p:sp>
            <p:nvSpPr>
              <p:cNvPr id="46188" name="Line 106"/>
              <p:cNvSpPr>
                <a:spLocks noChangeShapeType="1"/>
              </p:cNvSpPr>
              <p:nvPr/>
            </p:nvSpPr>
            <p:spPr bwMode="auto">
              <a:xfrm>
                <a:off x="1363" y="2337"/>
                <a:ext cx="391" cy="281"/>
              </a:xfrm>
              <a:prstGeom prst="line">
                <a:avLst/>
              </a:prstGeom>
              <a:noFill/>
              <a:ln w="76200">
                <a:solidFill>
                  <a:schemeClr val="accent2"/>
                </a:solidFill>
                <a:round/>
                <a:headEnd/>
                <a:tailEnd type="triangle" w="med" len="med"/>
              </a:ln>
            </p:spPr>
            <p:txBody>
              <a:bodyPr wrap="none" anchor="ctr"/>
              <a:lstStyle/>
              <a:p>
                <a:endParaRPr lang="fr-FR"/>
              </a:p>
            </p:txBody>
          </p:sp>
          <p:sp>
            <p:nvSpPr>
              <p:cNvPr id="46189" name="Text Box 107"/>
              <p:cNvSpPr txBox="1">
                <a:spLocks noChangeArrowheads="1"/>
              </p:cNvSpPr>
              <p:nvPr/>
            </p:nvSpPr>
            <p:spPr bwMode="auto">
              <a:xfrm>
                <a:off x="833" y="1968"/>
                <a:ext cx="1458" cy="294"/>
              </a:xfrm>
              <a:prstGeom prst="rect">
                <a:avLst/>
              </a:prstGeom>
              <a:noFill/>
              <a:ln w="9525">
                <a:solidFill>
                  <a:schemeClr val="accent2"/>
                </a:solidFill>
                <a:miter lim="800000"/>
                <a:headEnd/>
                <a:tailEnd/>
              </a:ln>
            </p:spPr>
            <p:txBody>
              <a:bodyPr wrap="none">
                <a:spAutoFit/>
              </a:bodyPr>
              <a:lstStyle/>
              <a:p>
                <a:pPr eaLnBrk="0" hangingPunct="0"/>
                <a:r>
                  <a:rPr lang="fr-FR" altLang="fr-FR" sz="2400">
                    <a:latin typeface="Times New Roman" pitchFamily="18" charset="0"/>
                  </a:rPr>
                  <a:t>Entorhinal cortex</a:t>
                </a:r>
              </a:p>
            </p:txBody>
          </p:sp>
        </p:grpSp>
        <p:grpSp>
          <p:nvGrpSpPr>
            <p:cNvPr id="46185" name="Group 108"/>
            <p:cNvGrpSpPr>
              <a:grpSpLocks/>
            </p:cNvGrpSpPr>
            <p:nvPr/>
          </p:nvGrpSpPr>
          <p:grpSpPr bwMode="auto">
            <a:xfrm>
              <a:off x="2972" y="2868"/>
              <a:ext cx="1515" cy="294"/>
              <a:chOff x="2972" y="2868"/>
              <a:chExt cx="1515" cy="294"/>
            </a:xfrm>
          </p:grpSpPr>
          <p:sp>
            <p:nvSpPr>
              <p:cNvPr id="46186" name="Line 109"/>
              <p:cNvSpPr>
                <a:spLocks noChangeShapeType="1"/>
              </p:cNvSpPr>
              <p:nvPr/>
            </p:nvSpPr>
            <p:spPr bwMode="auto">
              <a:xfrm flipH="1" flipV="1">
                <a:off x="2972" y="3027"/>
                <a:ext cx="682" cy="37"/>
              </a:xfrm>
              <a:prstGeom prst="line">
                <a:avLst/>
              </a:prstGeom>
              <a:noFill/>
              <a:ln w="76200">
                <a:solidFill>
                  <a:srgbClr val="FF0000"/>
                </a:solidFill>
                <a:round/>
                <a:headEnd/>
                <a:tailEnd type="triangle" w="med" len="med"/>
              </a:ln>
            </p:spPr>
            <p:txBody>
              <a:bodyPr wrap="none" anchor="ctr"/>
              <a:lstStyle/>
              <a:p>
                <a:endParaRPr lang="fr-FR"/>
              </a:p>
            </p:txBody>
          </p:sp>
          <p:sp>
            <p:nvSpPr>
              <p:cNvPr id="46187" name="Text Box 110"/>
              <p:cNvSpPr txBox="1">
                <a:spLocks noChangeArrowheads="1"/>
              </p:cNvSpPr>
              <p:nvPr/>
            </p:nvSpPr>
            <p:spPr bwMode="auto">
              <a:xfrm>
                <a:off x="3651" y="2868"/>
                <a:ext cx="836" cy="294"/>
              </a:xfrm>
              <a:prstGeom prst="rect">
                <a:avLst/>
              </a:prstGeom>
              <a:solidFill>
                <a:schemeClr val="bg1"/>
              </a:solidFill>
              <a:ln w="9525">
                <a:solidFill>
                  <a:srgbClr val="FF0000"/>
                </a:solidFill>
                <a:miter lim="800000"/>
                <a:headEnd/>
                <a:tailEnd/>
              </a:ln>
            </p:spPr>
            <p:txBody>
              <a:bodyPr wrap="none">
                <a:spAutoFit/>
              </a:bodyPr>
              <a:lstStyle/>
              <a:p>
                <a:pPr eaLnBrk="0" hangingPunct="0"/>
                <a:r>
                  <a:rPr lang="fr-FR" altLang="fr-FR" sz="2400">
                    <a:latin typeface="Times New Roman" pitchFamily="18" charset="0"/>
                  </a:rPr>
                  <a:t>Isocortex</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680"/>
                                        </p:tgtEl>
                                        <p:attrNameLst>
                                          <p:attrName>style.visibility</p:attrName>
                                        </p:attrNameLst>
                                      </p:cBhvr>
                                      <p:to>
                                        <p:strVal val="visible"/>
                                      </p:to>
                                    </p:set>
                                    <p:animEffect transition="in" filter="blinds(horizontal)">
                                      <p:cBhvr>
                                        <p:cTn id="7" dur="500"/>
                                        <p:tgtEl>
                                          <p:spTgt spid="24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a:stretch>
            <a:fillRect/>
          </a:stretch>
        </p:blipFill>
        <p:spPr bwMode="auto">
          <a:xfrm>
            <a:off x="1116013" y="1052513"/>
            <a:ext cx="7200900"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p:cNvSpPr>
          <p:nvPr>
            <p:ph type="ctrTitle"/>
          </p:nvPr>
        </p:nvSpPr>
        <p:spPr/>
        <p:txBody>
          <a:bodyPr/>
          <a:lstStyle/>
          <a:p>
            <a:pPr eaLnBrk="1" hangingPunct="1"/>
            <a:r>
              <a:rPr lang="fr-FR" smtClean="0"/>
              <a:t>BIOMARKERS OF AD IN CLINICAL RESEARCH</a:t>
            </a:r>
          </a:p>
        </p:txBody>
      </p:sp>
      <p:sp>
        <p:nvSpPr>
          <p:cNvPr id="50178" name="Rectangle 5"/>
          <p:cNvSpPr>
            <a:spLocks noGrp="1"/>
          </p:cNvSpPr>
          <p:nvPr>
            <p:ph type="subTitle" idx="1"/>
          </p:nvPr>
        </p:nvSpPr>
        <p:spPr/>
        <p:txBody>
          <a:bodyPr/>
          <a:lstStyle/>
          <a:p>
            <a:pPr eaLnBrk="1" hangingPunct="1"/>
            <a:endParaRPr lang="fr-FR"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p:cNvSpPr>
            <a:spLocks noGrp="1"/>
          </p:cNvSpPr>
          <p:nvPr>
            <p:ph type="title" idx="4294967295"/>
          </p:nvPr>
        </p:nvSpPr>
        <p:spPr/>
        <p:txBody>
          <a:bodyPr/>
          <a:lstStyle/>
          <a:p>
            <a:pPr eaLnBrk="1" hangingPunct="1"/>
            <a:r>
              <a:rPr lang="fr-FR" smtClean="0"/>
              <a:t>Soleneuzumab trial (Lilly)</a:t>
            </a:r>
          </a:p>
        </p:txBody>
      </p:sp>
      <p:sp>
        <p:nvSpPr>
          <p:cNvPr id="51202" name="Espace réservé du contenu 2"/>
          <p:cNvSpPr>
            <a:spLocks noGrp="1"/>
          </p:cNvSpPr>
          <p:nvPr>
            <p:ph idx="4294967295"/>
          </p:nvPr>
        </p:nvSpPr>
        <p:spPr/>
        <p:txBody>
          <a:bodyPr/>
          <a:lstStyle/>
          <a:p>
            <a:pPr eaLnBrk="1" hangingPunct="1"/>
            <a:endParaRPr lang="fr-FR" smtClean="0"/>
          </a:p>
          <a:p>
            <a:pPr eaLnBrk="1" hangingPunct="1"/>
            <a:endParaRPr lang="fr-FR" smtClean="0"/>
          </a:p>
          <a:p>
            <a:pPr eaLnBrk="1" hangingPunct="1"/>
            <a:r>
              <a:rPr lang="fr-FR" smtClean="0"/>
              <a:t>APOE4 + Group	7% PET amyloïd –</a:t>
            </a:r>
          </a:p>
          <a:p>
            <a:pPr eaLnBrk="1" hangingPunct="1"/>
            <a:endParaRPr lang="fr-FR" smtClean="0"/>
          </a:p>
          <a:p>
            <a:pPr eaLnBrk="1" hangingPunct="1"/>
            <a:r>
              <a:rPr lang="fr-FR" smtClean="0"/>
              <a:t>APOE4 - Group	35% PET amyloïde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position">
  <a:themeElements>
    <a:clrScheme name="Exposition">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sition">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sition">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pulent">
  <a:themeElements>
    <a:clrScheme name="1_Opulent 1">
      <a:dk1>
        <a:srgbClr val="000000"/>
      </a:dk1>
      <a:lt1>
        <a:srgbClr val="FFFFFF"/>
      </a:lt1>
      <a:dk2>
        <a:srgbClr val="B13F9A"/>
      </a:dk2>
      <a:lt2>
        <a:srgbClr val="F4E7ED"/>
      </a:lt2>
      <a:accent1>
        <a:srgbClr val="B83D68"/>
      </a:accent1>
      <a:accent2>
        <a:srgbClr val="AC66BB"/>
      </a:accent2>
      <a:accent3>
        <a:srgbClr val="FFFFFF"/>
      </a:accent3>
      <a:accent4>
        <a:srgbClr val="000000"/>
      </a:accent4>
      <a:accent5>
        <a:srgbClr val="D8AFB9"/>
      </a:accent5>
      <a:accent6>
        <a:srgbClr val="9B5CA9"/>
      </a:accent6>
      <a:hlink>
        <a:srgbClr val="FFDE66"/>
      </a:hlink>
      <a:folHlink>
        <a:srgbClr val="D490C5"/>
      </a:folHlink>
    </a:clrScheme>
    <a:fontScheme name="1_Opulent">
      <a:majorFont>
        <a:latin typeface="Trebuchet MS"/>
        <a:ea typeface="MS PGothic"/>
        <a:cs typeface=""/>
      </a:majorFont>
      <a:minorFont>
        <a:latin typeface="Trebuchet MS"/>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pulent 1">
        <a:dk1>
          <a:srgbClr val="000000"/>
        </a:dk1>
        <a:lt1>
          <a:srgbClr val="FFFFFF"/>
        </a:lt1>
        <a:dk2>
          <a:srgbClr val="B13F9A"/>
        </a:dk2>
        <a:lt2>
          <a:srgbClr val="F4E7ED"/>
        </a:lt2>
        <a:accent1>
          <a:srgbClr val="B83D68"/>
        </a:accent1>
        <a:accent2>
          <a:srgbClr val="AC66BB"/>
        </a:accent2>
        <a:accent3>
          <a:srgbClr val="FFFFFF"/>
        </a:accent3>
        <a:accent4>
          <a:srgbClr val="000000"/>
        </a:accent4>
        <a:accent5>
          <a:srgbClr val="D8AFB9"/>
        </a:accent5>
        <a:accent6>
          <a:srgbClr val="9B5CA9"/>
        </a:accent6>
        <a:hlink>
          <a:srgbClr val="FFDE66"/>
        </a:hlink>
        <a:folHlink>
          <a:srgbClr val="D490C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1258</Words>
  <Application>Microsoft Office PowerPoint</Application>
  <PresentationFormat>Presentazione su schermo (4:3)</PresentationFormat>
  <Paragraphs>274</Paragraphs>
  <Slides>44</Slides>
  <Notes>3</Notes>
  <HiddenSlides>0</HiddenSlides>
  <MMClips>0</MMClips>
  <ScaleCrop>false</ScaleCrop>
  <HeadingPairs>
    <vt:vector size="6" baseType="variant">
      <vt:variant>
        <vt:lpstr>Tema</vt:lpstr>
      </vt:variant>
      <vt:variant>
        <vt:i4>3</vt:i4>
      </vt:variant>
      <vt:variant>
        <vt:lpstr>Server OLE incorporati</vt:lpstr>
      </vt:variant>
      <vt:variant>
        <vt:i4>2</vt:i4>
      </vt:variant>
      <vt:variant>
        <vt:lpstr>Titoli diapositive</vt:lpstr>
      </vt:variant>
      <vt:variant>
        <vt:i4>44</vt:i4>
      </vt:variant>
    </vt:vector>
  </HeadingPairs>
  <TitlesOfParts>
    <vt:vector size="49" baseType="lpstr">
      <vt:lpstr>Thème Office</vt:lpstr>
      <vt:lpstr>Exposition</vt:lpstr>
      <vt:lpstr>1_Opulent</vt:lpstr>
      <vt:lpstr>Document</vt:lpstr>
      <vt:lpstr>Graphique</vt:lpstr>
      <vt:lpstr>Advancing research diagnostic criteria for Alzheimer's disease: implications for drug development and public health management</vt:lpstr>
      <vt:lpstr>Comparative study of the prevalence of dementia in two Sicilian communities with different psychosocial backgrounds  G. Azzimondi et al Neuroepidemiology 1998</vt:lpstr>
      <vt:lpstr>Dementia : an unexpected triumph ? ?</vt:lpstr>
      <vt:lpstr>Dementia : an unexpected trumph ?</vt:lpstr>
      <vt:lpstr>Diapositiva 5</vt:lpstr>
      <vt:lpstr>Diapositiva 6</vt:lpstr>
      <vt:lpstr>Diapositiva 7</vt:lpstr>
      <vt:lpstr>BIOMARKERS OF AD IN CLINICAL RESEARCH</vt:lpstr>
      <vt:lpstr>Soleneuzumab trial (Lilly)</vt:lpstr>
      <vt:lpstr>Biomarkers in CSF</vt:lpstr>
      <vt:lpstr>Résultats</vt:lpstr>
      <vt:lpstr>Diapositiva 12</vt:lpstr>
      <vt:lpstr>AMYLOID BIOMARKERS  IN NORMAL PEOPLE, MCI, AD AND OTHER DEMENTIA</vt:lpstr>
      <vt:lpstr>Diapositiva 14</vt:lpstr>
      <vt:lpstr>Diapositiva 15</vt:lpstr>
      <vt:lpstr>Diapositiva 16</vt:lpstr>
      <vt:lpstr>RESEARCH CRITERIA FOR THE DIAGNOSIS OF AD</vt:lpstr>
      <vt:lpstr>Toward defining the preclinical stages of Alzheimer’sDisease:</vt:lpstr>
      <vt:lpstr>Diapositiva 19</vt:lpstr>
      <vt:lpstr>Diapositiva 20</vt:lpstr>
      <vt:lpstr>Amnestic syndrome of the medial temporal type identifies prodromal AD  A longitudinal study </vt:lpstr>
      <vt:lpstr>Comparison Préal / 3C Auriacombe et al Neurology 2010</vt:lpstr>
      <vt:lpstr>Comparison Préal / 3C</vt:lpstr>
      <vt:lpstr>Diapositiva 24</vt:lpstr>
      <vt:lpstr>BIOMARKERS OF AD IN CLINICAL PRACTICE</vt:lpstr>
      <vt:lpstr>Diapositiva 26</vt:lpstr>
      <vt:lpstr>Diapositiva 27</vt:lpstr>
      <vt:lpstr>Diapositiva 28</vt:lpstr>
      <vt:lpstr>Diapositiva 29</vt:lpstr>
      <vt:lpstr>Diapositiva 30</vt:lpstr>
      <vt:lpstr>DIAGNOSIS OF AD IN THE GENERAL POPULATION</vt:lpstr>
      <vt:lpstr>Diapositiva 32</vt:lpstr>
      <vt:lpstr>Diapositiva 33</vt:lpstr>
      <vt:lpstr>Diapositiva 34</vt:lpstr>
      <vt:lpstr>Reasons for lack of recourse to specialist</vt:lpstr>
      <vt:lpstr>3 cohortes populationnelles françaises</vt:lpstr>
      <vt:lpstr>Diapositiva 37</vt:lpstr>
      <vt:lpstr>Diapositiva 38</vt:lpstr>
      <vt:lpstr>Diapositiva 39</vt:lpstr>
      <vt:lpstr>Diapositiva 40</vt:lpstr>
      <vt:lpstr>Mean scores of MMSE for new cases of AD in France 2009-2013</vt:lpstr>
      <vt:lpstr>Reasons for lack of recourse to specialist</vt:lpstr>
      <vt:lpstr>Reasons for lack of recourse to specialist</vt:lpstr>
      <vt:lpstr>Conclusion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PAQUID</dc:creator>
  <cp:lastModifiedBy>Utente</cp:lastModifiedBy>
  <cp:revision>44</cp:revision>
  <dcterms:created xsi:type="dcterms:W3CDTF">2015-06-11T14:36:56Z</dcterms:created>
  <dcterms:modified xsi:type="dcterms:W3CDTF">2015-07-15T07:47:19Z</dcterms:modified>
</cp:coreProperties>
</file>