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198.xml" ContentType="application/vnd.openxmlformats-officedocument.presentationml.slide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11.xml" ContentType="application/vnd.openxmlformats-officedocument.theme+xml"/>
  <Override PartName="/ppt/slideLayouts/slideLayout159.xml" ContentType="application/vnd.openxmlformats-officedocument.presentationml.slideLayout+xml"/>
  <Override PartName="/ppt/slideLayouts/slideLayout177.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wmf" ContentType="image/x-wmf"/>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Layouts/slideLayout1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slideLayouts/slideLayout196.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1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92.xml" ContentType="application/vnd.openxmlformats-officedocument.presentationml.slideLayout+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Default Extension="wav" ContentType="audio/wav"/>
  <Override PartName="/ppt/notesSlides/notesSlide15.xml" ContentType="application/vnd.openxmlformats-officedocument.presentationml.notesSlide+xml"/>
  <Override PartName="/ppt/slideMasters/slideMaster14.xml" ContentType="application/vnd.openxmlformats-officedocument.presentationml.slideMaster+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179.xml" ContentType="application/vnd.openxmlformats-officedocument.presentationml.slideLayout+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90" r:id="rId3"/>
    <p:sldMasterId id="2147483707" r:id="rId4"/>
    <p:sldMasterId id="2147483722" r:id="rId5"/>
    <p:sldMasterId id="2147483737" r:id="rId6"/>
    <p:sldMasterId id="2147483752" r:id="rId7"/>
    <p:sldMasterId id="2147483767" r:id="rId8"/>
    <p:sldMasterId id="2147483782" r:id="rId9"/>
    <p:sldMasterId id="2147483798" r:id="rId10"/>
    <p:sldMasterId id="2147483814" r:id="rId11"/>
    <p:sldMasterId id="2147483829" r:id="rId12"/>
    <p:sldMasterId id="2147483845" r:id="rId13"/>
    <p:sldMasterId id="2147483861" r:id="rId14"/>
  </p:sldMasterIdLst>
  <p:notesMasterIdLst>
    <p:notesMasterId r:id="rId31"/>
  </p:notesMasterIdLst>
  <p:sldIdLst>
    <p:sldId id="257" r:id="rId15"/>
    <p:sldId id="258"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3" r:id="rId29"/>
    <p:sldId id="274" r:id="rId30"/>
  </p:sldIdLst>
  <p:sldSz cx="9144000" cy="6858000" type="screen4x3"/>
  <p:notesSz cx="9144000" cy="6858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9818" autoAdjust="0"/>
  </p:normalViewPr>
  <p:slideViewPr>
    <p:cSldViewPr>
      <p:cViewPr varScale="1">
        <p:scale>
          <a:sx n="69" d="100"/>
          <a:sy n="69" d="100"/>
        </p:scale>
        <p:origin x="-85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1518" y="-102"/>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D062166-7D2B-480D-9FE0-091E6287F8B6}" type="datetimeFigureOut">
              <a:rPr lang="it-IT" smtClean="0"/>
              <a:pPr/>
              <a:t>04/03/2016</a:t>
            </a:fld>
            <a:endParaRPr lang="it-IT"/>
          </a:p>
        </p:txBody>
      </p:sp>
      <p:sp>
        <p:nvSpPr>
          <p:cNvPr id="4" name="Segnaposto immagine diapositiva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54ED4ED9-70D4-40F6-B05B-8C61758BCC78}"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type="dt" sz="quarter" idx="1"/>
          </p:nvPr>
        </p:nvSpPr>
        <p:spPr>
          <a:noFill/>
        </p:spPr>
        <p:txBody>
          <a:bodyPr/>
          <a:lstStyle/>
          <a:p>
            <a:fld id="{D6B4C5FD-44A1-4468-9036-E281EF008693}" type="datetime1">
              <a:rPr lang="it-IT" smtClean="0">
                <a:solidFill>
                  <a:prstClr val="black"/>
                </a:solidFill>
              </a:rPr>
              <a:pPr/>
              <a:t>04/03/2016</a:t>
            </a:fld>
            <a:endParaRPr lang="it-IT" smtClean="0">
              <a:solidFill>
                <a:prstClr val="black"/>
              </a:solidFill>
            </a:endParaRPr>
          </a:p>
        </p:txBody>
      </p:sp>
      <p:sp>
        <p:nvSpPr>
          <p:cNvPr id="125955" name="Rectangle 6"/>
          <p:cNvSpPr>
            <a:spLocks noGrp="1" noChangeArrowheads="1"/>
          </p:cNvSpPr>
          <p:nvPr>
            <p:ph type="ftr" sz="quarter" idx="4"/>
          </p:nvPr>
        </p:nvSpPr>
        <p:spPr>
          <a:noFill/>
        </p:spPr>
        <p:txBody>
          <a:bodyPr/>
          <a:lstStyle/>
          <a:p>
            <a:r>
              <a:rPr lang="it-IT" smtClean="0">
                <a:solidFill>
                  <a:prstClr val="black"/>
                </a:solidFill>
              </a:rPr>
              <a:t>luxwhc/carrozzina manuale</a:t>
            </a:r>
          </a:p>
        </p:txBody>
      </p:sp>
      <p:sp>
        <p:nvSpPr>
          <p:cNvPr id="125956" name="Rectangle 7"/>
          <p:cNvSpPr>
            <a:spLocks noGrp="1" noChangeArrowheads="1"/>
          </p:cNvSpPr>
          <p:nvPr>
            <p:ph type="sldNum" sz="quarter" idx="5"/>
          </p:nvPr>
        </p:nvSpPr>
        <p:spPr>
          <a:noFill/>
        </p:spPr>
        <p:txBody>
          <a:bodyPr/>
          <a:lstStyle/>
          <a:p>
            <a:fld id="{9BE42949-E18B-48BC-9B28-B3A1BC7280C0}" type="slidenum">
              <a:rPr lang="it-IT" smtClean="0">
                <a:solidFill>
                  <a:prstClr val="black"/>
                </a:solidFill>
              </a:rPr>
              <a:pPr/>
              <a:t>1</a:t>
            </a:fld>
            <a:endParaRPr lang="it-IT" smtClean="0">
              <a:solidFill>
                <a:prstClr val="black"/>
              </a:solidFill>
            </a:endParaRPr>
          </a:p>
        </p:txBody>
      </p:sp>
      <p:sp>
        <p:nvSpPr>
          <p:cNvPr id="125957" name="Rectangle 2"/>
          <p:cNvSpPr>
            <a:spLocks noGrp="1" noRot="1" noChangeAspect="1" noChangeArrowheads="1" noTextEdit="1"/>
          </p:cNvSpPr>
          <p:nvPr>
            <p:ph type="sldImg"/>
          </p:nvPr>
        </p:nvSpPr>
        <p:spPr>
          <a:xfrm>
            <a:off x="3478213" y="514350"/>
            <a:ext cx="2941637" cy="2205038"/>
          </a:xfrm>
          <a:solidFill>
            <a:srgbClr val="FFFFFF"/>
          </a:solidFill>
          <a:ln/>
        </p:spPr>
      </p:sp>
      <p:sp>
        <p:nvSpPr>
          <p:cNvPr id="125958" name="Rectangle 3"/>
          <p:cNvSpPr>
            <a:spLocks noGrp="1" noChangeArrowheads="1"/>
          </p:cNvSpPr>
          <p:nvPr>
            <p:ph type="body" idx="1"/>
          </p:nvPr>
        </p:nvSpPr>
        <p:spPr>
          <a:xfrm>
            <a:off x="971600" y="3068960"/>
            <a:ext cx="7315200" cy="3086100"/>
          </a:xfrm>
          <a:solidFill>
            <a:srgbClr val="FFFFFF"/>
          </a:solidFill>
          <a:ln>
            <a:solidFill>
              <a:srgbClr val="000000"/>
            </a:solidFill>
          </a:ln>
        </p:spPr>
        <p:txBody>
          <a:bodyPr>
            <a:normAutofit/>
          </a:bodyPr>
          <a:lstStyle/>
          <a:p>
            <a:pPr eaLnBrk="1" hangingPunct="1"/>
            <a:r>
              <a:rPr lang="it-IT" sz="1600" dirty="0" smtClean="0"/>
              <a:t>Anzitutto: stabiliamo se il paziente può stare sempre senza troppo disagio in una posizione all’incirca “a tronco eretto” - come la più parte delle persone con difficoltà posturali e condizioni mediche non gravi - o se ha bisogno di stare sempre o spesso in una posizione “di riposo”, a tronco inclinato. </a:t>
            </a:r>
          </a:p>
          <a:p>
            <a:pPr eaLnBrk="1" hangingPunct="1"/>
            <a:r>
              <a:rPr lang="it-IT" sz="1600" dirty="0" smtClean="0"/>
              <a:t>Per i primi ci orientiamo su una carrozzina con sistema di postura fisso, come la maggior parte delle carrozzine manuali; per i secondi prenderemo in considerazione  carrozzine  che consentono di assumere una posizione a tronco inclinato indietro: carrozzine posturali  manuali o carrozzine elettroniche  con sistema di postura automatizzato.</a:t>
            </a:r>
          </a:p>
          <a:p>
            <a:pPr eaLnBrk="1" hangingPunct="1"/>
            <a:r>
              <a:rPr lang="it-IT" sz="1600" dirty="0" smtClean="0"/>
              <a:t>Ora parliamo di cosa offrono questi tipi di carrozzine.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dt" sz="quarter" idx="1"/>
          </p:nvPr>
        </p:nvSpPr>
        <p:spPr>
          <a:noFill/>
        </p:spPr>
        <p:txBody>
          <a:bodyPr/>
          <a:lstStyle/>
          <a:p>
            <a:fld id="{0321C677-AB5A-4E0A-A921-8B101BAF1DBD}" type="datetime1">
              <a:rPr lang="it-IT" smtClean="0">
                <a:solidFill>
                  <a:prstClr val="black"/>
                </a:solidFill>
              </a:rPr>
              <a:pPr/>
              <a:t>04/03/2016</a:t>
            </a:fld>
            <a:endParaRPr lang="it-IT" smtClean="0">
              <a:solidFill>
                <a:prstClr val="black"/>
              </a:solidFill>
            </a:endParaRPr>
          </a:p>
        </p:txBody>
      </p:sp>
      <p:sp>
        <p:nvSpPr>
          <p:cNvPr id="142339" name="Rectangle 6"/>
          <p:cNvSpPr>
            <a:spLocks noGrp="1" noChangeArrowheads="1"/>
          </p:cNvSpPr>
          <p:nvPr>
            <p:ph type="ftr" sz="quarter" idx="4"/>
          </p:nvPr>
        </p:nvSpPr>
        <p:spPr>
          <a:noFill/>
        </p:spPr>
        <p:txBody>
          <a:bodyPr/>
          <a:lstStyle/>
          <a:p>
            <a:r>
              <a:rPr lang="it-IT" smtClean="0">
                <a:solidFill>
                  <a:prstClr val="black"/>
                </a:solidFill>
              </a:rPr>
              <a:t>luxsit/postura 1h - Andria 2012</a:t>
            </a:r>
          </a:p>
        </p:txBody>
      </p:sp>
      <p:sp>
        <p:nvSpPr>
          <p:cNvPr id="142340" name="Rectangle 7"/>
          <p:cNvSpPr>
            <a:spLocks noGrp="1" noChangeArrowheads="1"/>
          </p:cNvSpPr>
          <p:nvPr>
            <p:ph type="sldNum" sz="quarter" idx="5"/>
          </p:nvPr>
        </p:nvSpPr>
        <p:spPr>
          <a:noFill/>
        </p:spPr>
        <p:txBody>
          <a:bodyPr/>
          <a:lstStyle/>
          <a:p>
            <a:fld id="{1953838E-A8F4-4978-A2D6-380FFD75DD86}" type="slidenum">
              <a:rPr lang="it-IT" smtClean="0">
                <a:solidFill>
                  <a:prstClr val="black"/>
                </a:solidFill>
              </a:rPr>
              <a:pPr/>
              <a:t>10</a:t>
            </a:fld>
            <a:endParaRPr lang="it-IT" smtClean="0">
              <a:solidFill>
                <a:prstClr val="black"/>
              </a:solidFill>
            </a:endParaRPr>
          </a:p>
        </p:txBody>
      </p:sp>
      <p:sp>
        <p:nvSpPr>
          <p:cNvPr id="142341" name="Rectangle 2"/>
          <p:cNvSpPr>
            <a:spLocks noGrp="1" noRot="1" noChangeAspect="1" noChangeArrowheads="1" noTextEdit="1"/>
          </p:cNvSpPr>
          <p:nvPr>
            <p:ph type="sldImg"/>
          </p:nvPr>
        </p:nvSpPr>
        <p:spPr>
          <a:xfrm>
            <a:off x="2700338" y="515938"/>
            <a:ext cx="3071812" cy="2305050"/>
          </a:xfrm>
          <a:ln/>
        </p:spPr>
      </p:sp>
      <p:sp>
        <p:nvSpPr>
          <p:cNvPr id="142342" name="Rectangle 3"/>
          <p:cNvSpPr>
            <a:spLocks noGrp="1" noChangeArrowheads="1"/>
          </p:cNvSpPr>
          <p:nvPr>
            <p:ph type="body" idx="1"/>
          </p:nvPr>
        </p:nvSpPr>
        <p:spPr>
          <a:noFill/>
          <a:ln/>
        </p:spPr>
        <p:txBody>
          <a:bodyPr/>
          <a:lstStyle/>
          <a:p>
            <a:pPr eaLnBrk="1" hangingPunct="1">
              <a:buFontTx/>
              <a:buChar char="•"/>
            </a:pPr>
            <a:r>
              <a:rPr lang="it-IT" sz="1400" dirty="0" err="1" smtClean="0"/>
              <a:t>Poichè</a:t>
            </a:r>
            <a:r>
              <a:rPr lang="it-IT" sz="1400" dirty="0" smtClean="0"/>
              <a:t> il basculamento non compromette la costanza della postura seduta, può essere usato con sistemi di sostegno del capo complessi</a:t>
            </a:r>
          </a:p>
          <a:p>
            <a:pPr eaLnBrk="1" hangingPunct="1">
              <a:buFontTx/>
              <a:buChar char="•"/>
            </a:pPr>
            <a:r>
              <a:rPr lang="it-IT" sz="1400" dirty="0" smtClean="0"/>
              <a:t>Consente anche alla gravità di applicare una forza anteriore in aree dove non si può usare un componente</a:t>
            </a:r>
            <a:r>
              <a:rPr lang="it-IT" sz="1400" baseline="0" dirty="0" smtClean="0"/>
              <a:t> di </a:t>
            </a:r>
            <a:r>
              <a:rPr lang="it-IT" sz="1400" dirty="0" smtClean="0"/>
              <a:t>sostegno</a:t>
            </a:r>
          </a:p>
          <a:p>
            <a:pPr eaLnBrk="1" hangingPunct="1">
              <a:buFontTx/>
              <a:buChar char="•"/>
            </a:pPr>
            <a:r>
              <a:rPr lang="it-IT" sz="1400" dirty="0" smtClean="0"/>
              <a:t>La reclinazione, invece, può essere usata solo con un appoggiatesta semplice</a:t>
            </a:r>
          </a:p>
          <a:p>
            <a:pPr eaLnBrk="1" hangingPunct="1">
              <a:buFontTx/>
              <a:buChar char="•"/>
            </a:pPr>
            <a:r>
              <a:rPr lang="it-IT" sz="1400" dirty="0" smtClean="0"/>
              <a:t>Notare come basti una leggera (25°) reclinazione per spostare in alto il sostegno del capo, mettere pressione sull’orecchio, togliere il sostegno da sotto l’occipite</a:t>
            </a:r>
          </a:p>
          <a:p>
            <a:pPr eaLnBrk="1" hangingPunct="1">
              <a:buFontTx/>
              <a:buChar char="•"/>
            </a:pPr>
            <a:r>
              <a:rPr lang="it-IT" sz="1400" dirty="0" smtClean="0"/>
              <a:t>Gli</a:t>
            </a:r>
            <a:r>
              <a:rPr lang="it-IT" sz="1400" baseline="0" dirty="0" smtClean="0"/>
              <a:t> AASS perdono rapporto con </a:t>
            </a:r>
            <a:r>
              <a:rPr lang="it-IT" sz="1400" baseline="0" smtClean="0"/>
              <a:t>gli appoggi.</a:t>
            </a:r>
            <a:endParaRPr lang="it-IT" sz="14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262313" y="830263"/>
            <a:ext cx="2287587" cy="1716087"/>
          </a:xfrm>
        </p:spPr>
      </p:sp>
      <p:sp>
        <p:nvSpPr>
          <p:cNvPr id="3" name="Segnaposto note 2"/>
          <p:cNvSpPr>
            <a:spLocks noGrp="1"/>
          </p:cNvSpPr>
          <p:nvPr>
            <p:ph type="body" idx="1"/>
          </p:nvPr>
        </p:nvSpPr>
        <p:spPr>
          <a:xfrm>
            <a:off x="1019606" y="2708920"/>
            <a:ext cx="7203742" cy="3634730"/>
          </a:xfrm>
        </p:spPr>
        <p:txBody>
          <a:bodyPr>
            <a:noAutofit/>
          </a:bodyPr>
          <a:lstStyle/>
          <a:p>
            <a:endParaRPr lang="it-IT" sz="1600" dirty="0" smtClean="0"/>
          </a:p>
          <a:p>
            <a:pPr eaLnBrk="1" hangingPunct="1">
              <a:spcBef>
                <a:spcPct val="0"/>
              </a:spcBef>
            </a:pPr>
            <a:r>
              <a:rPr lang="it-IT" sz="1600" b="1" dirty="0" err="1" smtClean="0"/>
              <a:t>Mob</a:t>
            </a:r>
            <a:r>
              <a:rPr lang="it-IT" sz="1600" b="1" dirty="0" smtClean="0"/>
              <a:t> </a:t>
            </a:r>
            <a:r>
              <a:rPr lang="it-IT" sz="1600" b="1" dirty="0" err="1" smtClean="0"/>
              <a:t>Mgm</a:t>
            </a:r>
            <a:r>
              <a:rPr lang="it-IT" sz="1600" b="1" dirty="0" smtClean="0"/>
              <a:t> - </a:t>
            </a:r>
            <a:r>
              <a:rPr lang="it-IT" sz="1600" b="1" dirty="0" err="1" smtClean="0"/>
              <a:t>Feb</a:t>
            </a:r>
            <a:r>
              <a:rPr lang="it-IT" sz="1600" b="1" dirty="0" smtClean="0"/>
              <a:t> 01, 2010</a:t>
            </a:r>
          </a:p>
          <a:p>
            <a:pPr marL="88900" indent="-88900" eaLnBrk="1" hangingPunct="1">
              <a:spcBef>
                <a:spcPct val="0"/>
              </a:spcBef>
              <a:buFont typeface="Arial" pitchFamily="34" charset="0"/>
              <a:buChar char="•"/>
            </a:pPr>
            <a:r>
              <a:rPr lang="it-IT" sz="1600" dirty="0" smtClean="0"/>
              <a:t>Trae vantaggio anche la ingegnerizzazione della C</a:t>
            </a:r>
          </a:p>
          <a:p>
            <a:pPr marL="88900" indent="-88900" eaLnBrk="1" hangingPunct="1">
              <a:spcBef>
                <a:spcPct val="0"/>
              </a:spcBef>
              <a:buFont typeface="Arial" pitchFamily="34" charset="0"/>
              <a:buChar char="•"/>
            </a:pPr>
            <a:r>
              <a:rPr lang="it-IT" sz="1600" dirty="0" smtClean="0"/>
              <a:t>Gran parte degli utenti può trarne beneficio - a parte i “super-para”. Cioè tutti quelli che non riescono a cambiare postura da soli. O che riescono, ma gli costa fatica e perciò lo faranno meno volte di quanto gli servirebbe. Forse alcuni non</a:t>
            </a:r>
            <a:r>
              <a:rPr lang="it-IT" sz="1600" baseline="0" dirty="0" smtClean="0"/>
              <a:t> accetterebbero la limitazione di mobilità e accessibilità rispetto a una superleggera.</a:t>
            </a:r>
            <a:endParaRPr lang="it-IT" sz="1600" dirty="0" smtClean="0"/>
          </a:p>
          <a:p>
            <a:pPr marL="88900" indent="-88900" eaLnBrk="1" hangingPunct="1">
              <a:spcBef>
                <a:spcPct val="0"/>
              </a:spcBef>
              <a:buFont typeface="Arial" pitchFamily="34" charset="0"/>
              <a:buChar char="•"/>
            </a:pPr>
            <a:endParaRPr lang="it-IT" sz="1600" dirty="0" smtClean="0"/>
          </a:p>
          <a:p>
            <a:pPr eaLnBrk="1" hangingPunct="1">
              <a:spcBef>
                <a:spcPct val="0"/>
              </a:spcBef>
              <a:buFont typeface="Arial" pitchFamily="34" charset="0"/>
              <a:buChar char="•"/>
            </a:pPr>
            <a:endParaRPr lang="it-IT" sz="1600" dirty="0" smtClean="0"/>
          </a:p>
          <a:p>
            <a:endParaRPr lang="it-IT" sz="1600" baseline="0" dirty="0" smtClean="0"/>
          </a:p>
          <a:p>
            <a:endParaRPr lang="it-IT" sz="1600" dirty="0"/>
          </a:p>
        </p:txBody>
      </p:sp>
      <p:sp>
        <p:nvSpPr>
          <p:cNvPr id="4" name="Segnaposto numero diapositiva 3"/>
          <p:cNvSpPr>
            <a:spLocks noGrp="1"/>
          </p:cNvSpPr>
          <p:nvPr>
            <p:ph type="sldNum" sz="quarter" idx="10"/>
          </p:nvPr>
        </p:nvSpPr>
        <p:spPr/>
        <p:txBody>
          <a:bodyPr/>
          <a:lstStyle/>
          <a:p>
            <a:fld id="{9377A0BE-E233-49A1-9FA7-AA001E4A59DE}" type="slidenum">
              <a:rPr lang="it-IT" smtClean="0">
                <a:solidFill>
                  <a:prstClr val="black"/>
                </a:solidFill>
              </a:rPr>
              <a:pPr/>
              <a:t>11</a:t>
            </a:fld>
            <a:endParaRPr lang="it-IT" dirty="0">
              <a:solidFill>
                <a:prstClr val="black"/>
              </a:solidFill>
            </a:endParaRPr>
          </a:p>
        </p:txBody>
      </p:sp>
      <p:sp>
        <p:nvSpPr>
          <p:cNvPr id="5" name="Segnaposto data 4"/>
          <p:cNvSpPr>
            <a:spLocks noGrp="1"/>
          </p:cNvSpPr>
          <p:nvPr>
            <p:ph type="dt" idx="11"/>
          </p:nvPr>
        </p:nvSpPr>
        <p:spPr/>
        <p:txBody>
          <a:bodyPr/>
          <a:lstStyle/>
          <a:p>
            <a:fld id="{2F40241B-28DE-46C5-96BF-5F2A18658B29}" type="datetime1">
              <a:rPr lang="it-IT" smtClean="0">
                <a:solidFill>
                  <a:prstClr val="black"/>
                </a:solidFill>
              </a:rPr>
              <a:pPr/>
              <a:t>04/03/2016</a:t>
            </a:fld>
            <a:endParaRPr lang="it-IT">
              <a:solidFill>
                <a:prstClr val="black"/>
              </a:solidFill>
            </a:endParaRPr>
          </a:p>
        </p:txBody>
      </p:sp>
      <p:sp>
        <p:nvSpPr>
          <p:cNvPr id="6" name="Segnaposto piè di pagina 5"/>
          <p:cNvSpPr>
            <a:spLocks noGrp="1"/>
          </p:cNvSpPr>
          <p:nvPr>
            <p:ph type="ftr" sz="quarter" idx="12"/>
          </p:nvPr>
        </p:nvSpPr>
        <p:spPr/>
        <p:txBody>
          <a:bodyPr/>
          <a:lstStyle/>
          <a:p>
            <a:r>
              <a:rPr lang="it-IT" smtClean="0">
                <a:solidFill>
                  <a:prstClr val="black"/>
                </a:solidFill>
              </a:rPr>
              <a:t>emiplegia </a:t>
            </a:r>
            <a:endParaRPr lang="it-IT">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15DBD005-BB54-440F-80F0-CC3EF84517A6}" type="datetime1">
              <a:rPr lang="it-IT">
                <a:solidFill>
                  <a:prstClr val="black"/>
                </a:solidFill>
              </a:rPr>
              <a:pPr/>
              <a:t>04/03/2016</a:t>
            </a:fld>
            <a:endParaRPr lang="it-IT">
              <a:solidFill>
                <a:prstClr val="black"/>
              </a:solidFill>
            </a:endParaRPr>
          </a:p>
        </p:txBody>
      </p:sp>
      <p:sp>
        <p:nvSpPr>
          <p:cNvPr id="5" name="Rectangle 6"/>
          <p:cNvSpPr>
            <a:spLocks noGrp="1" noChangeArrowheads="1"/>
          </p:cNvSpPr>
          <p:nvPr>
            <p:ph type="ftr" sz="quarter" idx="4"/>
          </p:nvPr>
        </p:nvSpPr>
        <p:spPr>
          <a:ln/>
        </p:spPr>
        <p:txBody>
          <a:bodyPr/>
          <a:lstStyle/>
          <a:p>
            <a:r>
              <a:rPr lang="it-IT" smtClean="0">
                <a:solidFill>
                  <a:prstClr val="black"/>
                </a:solidFill>
              </a:rPr>
              <a:t>luxmhc/carrozzina manuale - spinali</a:t>
            </a:r>
            <a:endParaRPr lang="it-IT">
              <a:solidFill>
                <a:prstClr val="black"/>
              </a:solidFill>
            </a:endParaRPr>
          </a:p>
        </p:txBody>
      </p:sp>
      <p:sp>
        <p:nvSpPr>
          <p:cNvPr id="6" name="Rectangle 7"/>
          <p:cNvSpPr>
            <a:spLocks noGrp="1" noChangeArrowheads="1"/>
          </p:cNvSpPr>
          <p:nvPr>
            <p:ph type="sldNum" sz="quarter" idx="5"/>
          </p:nvPr>
        </p:nvSpPr>
        <p:spPr>
          <a:ln/>
        </p:spPr>
        <p:txBody>
          <a:bodyPr/>
          <a:lstStyle/>
          <a:p>
            <a:fld id="{C678E732-73D2-4CCB-AA01-76B094A8E93D}" type="slidenum">
              <a:rPr lang="it-IT">
                <a:solidFill>
                  <a:prstClr val="black"/>
                </a:solidFill>
              </a:rPr>
              <a:pPr/>
              <a:t>12</a:t>
            </a:fld>
            <a:endParaRPr lang="it-IT">
              <a:solidFill>
                <a:prstClr val="black"/>
              </a:solidFill>
            </a:endParaRPr>
          </a:p>
        </p:txBody>
      </p:sp>
      <p:sp>
        <p:nvSpPr>
          <p:cNvPr id="174082" name="Rectangle 2"/>
          <p:cNvSpPr>
            <a:spLocks noGrp="1" noRot="1" noChangeAspect="1" noChangeArrowheads="1" noTextEdit="1"/>
          </p:cNvSpPr>
          <p:nvPr>
            <p:ph type="sldImg"/>
          </p:nvPr>
        </p:nvSpPr>
        <p:spPr bwMode="auto">
          <a:xfrm>
            <a:off x="2859088" y="160338"/>
            <a:ext cx="3430587" cy="2573337"/>
          </a:xfrm>
          <a:prstGeom prst="rect">
            <a:avLst/>
          </a:prstGeom>
          <a:solidFill>
            <a:srgbClr val="FFFFFF"/>
          </a:solidFill>
          <a:ln>
            <a:solidFill>
              <a:srgbClr val="000000"/>
            </a:solidFill>
            <a:miter lim="800000"/>
            <a:headEnd/>
            <a:tailEnd/>
          </a:ln>
        </p:spPr>
      </p:sp>
      <p:sp>
        <p:nvSpPr>
          <p:cNvPr id="174083" name="Rectangle 3"/>
          <p:cNvSpPr>
            <a:spLocks noGrp="1" noChangeArrowheads="1"/>
          </p:cNvSpPr>
          <p:nvPr>
            <p:ph type="body" idx="1"/>
          </p:nvPr>
        </p:nvSpPr>
        <p:spPr bwMode="auto">
          <a:xfrm>
            <a:off x="857225" y="2976197"/>
            <a:ext cx="7482443" cy="3594473"/>
          </a:xfrm>
          <a:prstGeom prst="rect">
            <a:avLst/>
          </a:prstGeom>
          <a:solidFill>
            <a:srgbClr val="FFFFFF"/>
          </a:solidFill>
          <a:ln>
            <a:solidFill>
              <a:srgbClr val="000000"/>
            </a:solidFill>
            <a:miter lim="800000"/>
            <a:headEnd/>
            <a:tailEnd/>
          </a:ln>
        </p:spPr>
        <p:txBody>
          <a:bodyPr>
            <a:normAutofit/>
          </a:bodyPr>
          <a:lstStyle/>
          <a:p>
            <a:r>
              <a:rPr lang="it-IT" sz="1800" dirty="0"/>
              <a:t>Cambiamo utenza: pro tempore a </a:t>
            </a:r>
            <a:r>
              <a:rPr lang="it-IT" sz="1800" dirty="0" smtClean="0"/>
              <a:t>molti</a:t>
            </a:r>
            <a:endParaRPr lang="it-IT" sz="1800" dirty="0"/>
          </a:p>
          <a:p>
            <a:r>
              <a:rPr lang="it-IT" sz="1800" dirty="0" smtClean="0"/>
              <a:t>Le </a:t>
            </a:r>
            <a:r>
              <a:rPr lang="it-IT" sz="1800" dirty="0"/>
              <a:t>basculanti:</a:t>
            </a:r>
          </a:p>
          <a:p>
            <a:pPr>
              <a:buFontTx/>
              <a:buChar char="•"/>
            </a:pPr>
            <a:r>
              <a:rPr lang="it-IT" sz="1800" dirty="0"/>
              <a:t>Stabilizzano meglio (non mandano fuori posizione): meno disagio, spasmi e </a:t>
            </a:r>
            <a:r>
              <a:rPr lang="it-IT" sz="1800" dirty="0" smtClean="0"/>
              <a:t>riposizionamenti </a:t>
            </a:r>
            <a:endParaRPr lang="it-IT" sz="1800" dirty="0"/>
          </a:p>
          <a:p>
            <a:pPr>
              <a:buFontTx/>
              <a:buChar char="•"/>
            </a:pPr>
            <a:r>
              <a:rPr lang="it-IT" sz="1800" dirty="0"/>
              <a:t>consentono di usare schienali sagomati o modellati ed accessori al tronco</a:t>
            </a:r>
          </a:p>
          <a:p>
            <a:pPr>
              <a:buFontTx/>
              <a:buChar char="•"/>
            </a:pPr>
            <a:r>
              <a:rPr lang="it-IT" sz="1800" dirty="0"/>
              <a:t>possono essere impostate a diversi angoli di reclinazione (show)</a:t>
            </a:r>
          </a:p>
          <a:p>
            <a:pPr>
              <a:buFontTx/>
              <a:buChar char="•"/>
            </a:pPr>
            <a:r>
              <a:rPr lang="it-IT" sz="1800" dirty="0"/>
              <a:t>se associate alla reclinazione, la rendono fattibile con meno disturbo all’allineamento</a:t>
            </a:r>
          </a:p>
          <a:p>
            <a:pPr>
              <a:buFontTx/>
              <a:buChar char="•"/>
            </a:pPr>
            <a:r>
              <a:rPr lang="it-IT" sz="1800" dirty="0"/>
              <a:t>Spiegare la sequenza di variazione della postura sulle posturali</a:t>
            </a:r>
          </a:p>
          <a:p>
            <a:pPr>
              <a:buFontTx/>
              <a:buChar char="•"/>
            </a:pPr>
            <a:r>
              <a:rPr lang="it-IT" sz="1800" dirty="0"/>
              <a:t>Sostituire il cuscino con un antidecubito</a:t>
            </a:r>
          </a:p>
          <a:p>
            <a:pPr lvl="1">
              <a:buFontTx/>
              <a:buChar char="•"/>
            </a:pPr>
            <a:r>
              <a:rPr lang="it-IT" sz="1800" dirty="0"/>
              <a:t>A chi ha anche non flessibili?</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3"/>
          <p:cNvSpPr>
            <a:spLocks noGrp="1" noChangeArrowheads="1"/>
          </p:cNvSpPr>
          <p:nvPr>
            <p:ph type="dt" sz="quarter" idx="1"/>
          </p:nvPr>
        </p:nvSpPr>
        <p:spPr>
          <a:noFill/>
        </p:spPr>
        <p:txBody>
          <a:bodyPr/>
          <a:lstStyle/>
          <a:p>
            <a:fld id="{3616E3E5-66D0-4007-9363-3C7E7534C0BC}" type="datetime1">
              <a:rPr lang="it-IT" smtClean="0">
                <a:solidFill>
                  <a:prstClr val="black"/>
                </a:solidFill>
              </a:rPr>
              <a:pPr/>
              <a:t>04/03/2016</a:t>
            </a:fld>
            <a:endParaRPr lang="it-IT" smtClean="0">
              <a:solidFill>
                <a:prstClr val="black"/>
              </a:solidFill>
            </a:endParaRPr>
          </a:p>
        </p:txBody>
      </p:sp>
      <p:sp>
        <p:nvSpPr>
          <p:cNvPr id="257027" name="Rectangle 6"/>
          <p:cNvSpPr>
            <a:spLocks noGrp="1" noChangeArrowheads="1"/>
          </p:cNvSpPr>
          <p:nvPr>
            <p:ph type="ftr" sz="quarter" idx="4"/>
          </p:nvPr>
        </p:nvSpPr>
        <p:spPr>
          <a:noFill/>
        </p:spPr>
        <p:txBody>
          <a:bodyPr/>
          <a:lstStyle/>
          <a:p>
            <a:r>
              <a:rPr lang="it-IT" smtClean="0">
                <a:solidFill>
                  <a:prstClr val="black"/>
                </a:solidFill>
              </a:rPr>
              <a:t>postura specifico</a:t>
            </a:r>
          </a:p>
        </p:txBody>
      </p:sp>
      <p:sp>
        <p:nvSpPr>
          <p:cNvPr id="257028" name="Rectangle 7"/>
          <p:cNvSpPr>
            <a:spLocks noGrp="1" noChangeArrowheads="1"/>
          </p:cNvSpPr>
          <p:nvPr>
            <p:ph type="sldNum" sz="quarter" idx="5"/>
          </p:nvPr>
        </p:nvSpPr>
        <p:spPr>
          <a:noFill/>
        </p:spPr>
        <p:txBody>
          <a:bodyPr/>
          <a:lstStyle/>
          <a:p>
            <a:fld id="{0302961F-0E26-459B-8540-7F6CFD65A512}" type="slidenum">
              <a:rPr lang="it-IT" smtClean="0">
                <a:solidFill>
                  <a:prstClr val="black"/>
                </a:solidFill>
              </a:rPr>
              <a:pPr/>
              <a:t>13</a:t>
            </a:fld>
            <a:endParaRPr lang="it-IT" smtClean="0">
              <a:solidFill>
                <a:prstClr val="black"/>
              </a:solidFill>
            </a:endParaRPr>
          </a:p>
        </p:txBody>
      </p:sp>
      <p:sp>
        <p:nvSpPr>
          <p:cNvPr id="257029" name="Rectangle 2"/>
          <p:cNvSpPr>
            <a:spLocks noGrp="1" noRot="1" noChangeAspect="1" noChangeArrowheads="1" noTextEdit="1"/>
          </p:cNvSpPr>
          <p:nvPr>
            <p:ph type="sldImg"/>
          </p:nvPr>
        </p:nvSpPr>
        <p:spPr>
          <a:xfrm>
            <a:off x="3095625" y="155575"/>
            <a:ext cx="2952750" cy="2214563"/>
          </a:xfrm>
          <a:solidFill>
            <a:srgbClr val="FFFFFF"/>
          </a:solidFill>
          <a:ln/>
        </p:spPr>
      </p:sp>
      <p:sp>
        <p:nvSpPr>
          <p:cNvPr id="257030" name="Rectangle 3"/>
          <p:cNvSpPr>
            <a:spLocks noGrp="1" noChangeArrowheads="1"/>
          </p:cNvSpPr>
          <p:nvPr>
            <p:ph type="body" idx="1"/>
          </p:nvPr>
        </p:nvSpPr>
        <p:spPr>
          <a:xfrm>
            <a:off x="564964" y="2674329"/>
            <a:ext cx="8014072" cy="3810127"/>
          </a:xfrm>
          <a:solidFill>
            <a:srgbClr val="FFFFFF"/>
          </a:solidFill>
          <a:ln>
            <a:solidFill>
              <a:srgbClr val="000000"/>
            </a:solidFill>
          </a:ln>
        </p:spPr>
        <p:txBody>
          <a:bodyPr/>
          <a:lstStyle/>
          <a:p>
            <a:pPr marL="177800" indent="-177800" eaLnBrk="1" hangingPunct="1">
              <a:buFont typeface="Arial" pitchFamily="34" charset="0"/>
              <a:buChar char="•"/>
            </a:pPr>
            <a:r>
              <a:rPr lang="it-IT" sz="1400" dirty="0" smtClean="0"/>
              <a:t>Potremmo paragonarle alle carrozzine posturali, con l’aggiunta della possibilità di regolare autonomamente </a:t>
            </a:r>
          </a:p>
          <a:p>
            <a:pPr marL="177800" indent="-177800" eaLnBrk="1" hangingPunct="1">
              <a:buFont typeface="Arial" pitchFamily="34" charset="0"/>
              <a:buChar char="•"/>
            </a:pPr>
            <a:r>
              <a:rPr lang="it-IT" sz="1400" dirty="0" smtClean="0"/>
              <a:t>Regolare le misure è utile anche casomai si dovesse aumentare di peso.</a:t>
            </a:r>
          </a:p>
          <a:p>
            <a:pPr marL="177800" indent="-177800" eaLnBrk="1" hangingPunct="1">
              <a:buFont typeface="Arial" pitchFamily="34" charset="0"/>
              <a:buChar char="•"/>
            </a:pPr>
            <a:r>
              <a:rPr lang="it-IT" sz="1400" dirty="0" smtClean="0"/>
              <a:t>Si dovesse muovere un appunto a molte elettroniche è che partono da misure già un po’abbondanti (sarà per necessità costruttive?)</a:t>
            </a:r>
          </a:p>
          <a:p>
            <a:pPr marL="177800" indent="-177800" eaLnBrk="1" hangingPunct="1">
              <a:buFont typeface="Arial" pitchFamily="34" charset="0"/>
              <a:buChar char="•"/>
            </a:pPr>
            <a:r>
              <a:rPr lang="it-IT" sz="1400" dirty="0" smtClean="0"/>
              <a:t>La possibilità di regolare elettricamente la postura è preziosissima soprattutto per chi ha deficit motori più intensi. Va incoraggiata, con adeguate istruzioni su come combinare i movimenti</a:t>
            </a:r>
          </a:p>
          <a:p>
            <a:pPr marL="177800" indent="-177800" eaLnBrk="1" hangingPunct="1">
              <a:buFont typeface="Arial" pitchFamily="34" charset="0"/>
              <a:buChar char="•"/>
            </a:pPr>
            <a:r>
              <a:rPr lang="it-IT" sz="1400" dirty="0" smtClean="0"/>
              <a:t>Se non dobbiamo pensare alla leggerezza (perché non bisogna spingerla, né sollevarla per caricarla) siamo più liberi di aggiungere sostegni che danno confort e stabilità</a:t>
            </a:r>
          </a:p>
          <a:p>
            <a:pPr marL="177800" indent="-177800" eaLnBrk="1" hangingPunct="1">
              <a:buFont typeface="Arial" pitchFamily="34" charset="0"/>
              <a:buChar char="•"/>
            </a:pPr>
            <a:r>
              <a:rPr lang="it-IT" sz="1400" dirty="0" smtClean="0"/>
              <a:t>Possiamo usare uno schienale più alto, senza timore di ostacolare il movimento delle braccia per l’autospinta</a:t>
            </a:r>
          </a:p>
          <a:p>
            <a:pPr marL="177800" indent="-177800" eaLnBrk="1" hangingPunct="1">
              <a:buFont typeface="Arial" pitchFamily="34" charset="0"/>
              <a:buChar char="•"/>
            </a:pPr>
            <a:r>
              <a:rPr lang="it-IT" sz="1400" dirty="0" smtClean="0"/>
              <a:t>Non abbiamo vincoli di altezza posteriore del sedile perché non dobbiamo raggiungere le ruote posteriori per l’autospinta all’altezza giusta per la ergonomia.</a:t>
            </a:r>
          </a:p>
          <a:p>
            <a:pPr marL="177800" indent="-177800" eaLnBrk="1" hangingPunct="1"/>
            <a:endParaRPr lang="it-IT" sz="14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544E1A9-52AB-4436-909D-582B878B0F2C}" type="slidenum">
              <a:rPr lang="it-IT" smtClean="0">
                <a:solidFill>
                  <a:prstClr val="black"/>
                </a:solidFill>
              </a:rPr>
              <a:pPr/>
              <a:t>14</a:t>
            </a:fld>
            <a:endParaRPr lang="it-IT" smtClean="0">
              <a:solidFill>
                <a:prstClr val="black"/>
              </a:solidFill>
            </a:endParaRPr>
          </a:p>
        </p:txBody>
      </p:sp>
      <p:sp>
        <p:nvSpPr>
          <p:cNvPr id="90115" name="Rectangle 2"/>
          <p:cNvSpPr>
            <a:spLocks noGrp="1" noRot="1" noChangeAspect="1" noChangeArrowheads="1" noTextEdit="1"/>
          </p:cNvSpPr>
          <p:nvPr>
            <p:ph type="sldImg"/>
          </p:nvPr>
        </p:nvSpPr>
        <p:spPr>
          <a:xfrm>
            <a:off x="3125788" y="268288"/>
            <a:ext cx="3132137" cy="2351087"/>
          </a:xfrm>
          <a:ln/>
        </p:spPr>
      </p:sp>
      <p:sp>
        <p:nvSpPr>
          <p:cNvPr id="90116" name="Rectangle 3"/>
          <p:cNvSpPr>
            <a:spLocks noGrp="1" noChangeArrowheads="1"/>
          </p:cNvSpPr>
          <p:nvPr>
            <p:ph type="body" idx="1"/>
          </p:nvPr>
        </p:nvSpPr>
        <p:spPr>
          <a:xfrm>
            <a:off x="244476" y="2780929"/>
            <a:ext cx="8587429" cy="3712743"/>
          </a:xfrm>
          <a:noFill/>
          <a:ln/>
        </p:spPr>
        <p:txBody>
          <a:bodyPr>
            <a:normAutofit/>
          </a:bodyPr>
          <a:lstStyle/>
          <a:p>
            <a:pPr eaLnBrk="1" hangingPunct="1">
              <a:lnSpc>
                <a:spcPct val="110000"/>
              </a:lnSpc>
            </a:pPr>
            <a:r>
              <a:rPr lang="it-IT" sz="1400" dirty="0" smtClean="0">
                <a:latin typeface="Tahoma" pitchFamily="34" charset="0"/>
                <a:ea typeface="Tahoma" pitchFamily="34" charset="0"/>
                <a:cs typeface="Tahoma" pitchFamily="34" charset="0"/>
              </a:rPr>
              <a:t>reclinazione e ritorno provocano intense forze di taglio, a cui solo da poco si risponde in modo soddisfacente con qualche modello.</a:t>
            </a:r>
          </a:p>
          <a:p>
            <a:pPr eaLnBrk="1" hangingPunct="1">
              <a:lnSpc>
                <a:spcPct val="110000"/>
              </a:lnSpc>
            </a:pPr>
            <a:r>
              <a:rPr lang="en-GB" sz="1400" dirty="0" smtClean="0">
                <a:latin typeface="Tahoma" pitchFamily="34" charset="0"/>
                <a:ea typeface="Tahoma" pitchFamily="34" charset="0"/>
                <a:cs typeface="Tahoma" pitchFamily="34" charset="0"/>
              </a:rPr>
              <a:t>Chissà se qualcuno le usa anche come sostituto del </a:t>
            </a:r>
            <a:r>
              <a:rPr lang="en-GB" sz="1400" dirty="0" err="1" smtClean="0">
                <a:latin typeface="Tahoma" pitchFamily="34" charset="0"/>
                <a:ea typeface="Tahoma" pitchFamily="34" charset="0"/>
                <a:cs typeface="Tahoma" pitchFamily="34" charset="0"/>
              </a:rPr>
              <a:t>terapista</a:t>
            </a:r>
            <a:r>
              <a:rPr lang="en-GB" sz="1400" dirty="0" smtClean="0">
                <a:latin typeface="Tahoma" pitchFamily="34" charset="0"/>
                <a:ea typeface="Tahoma" pitchFamily="34" charset="0"/>
                <a:cs typeface="Tahoma" pitchFamily="34" charset="0"/>
              </a:rPr>
              <a:t>?</a:t>
            </a:r>
          </a:p>
          <a:p>
            <a:pPr eaLnBrk="1" hangingPunct="1">
              <a:lnSpc>
                <a:spcPct val="110000"/>
              </a:lnSpc>
            </a:pPr>
            <a:r>
              <a:rPr lang="en-GB" sz="1400" dirty="0" smtClean="0">
                <a:latin typeface="Tahoma" pitchFamily="34" charset="0"/>
                <a:ea typeface="Tahoma" pitchFamily="34" charset="0"/>
                <a:cs typeface="Tahoma" pitchFamily="34" charset="0"/>
              </a:rPr>
              <a:t>Per tutti, s</a:t>
            </a:r>
            <a:r>
              <a:rPr lang="it-IT" sz="1400" dirty="0" smtClean="0">
                <a:latin typeface="Tahoma" pitchFamily="34" charset="0"/>
                <a:ea typeface="Tahoma" pitchFamily="34" charset="0"/>
                <a:cs typeface="Tahoma" pitchFamily="34" charset="0"/>
              </a:rPr>
              <a:t>tare seduti a lungo nell’identica posizione è, se ci pensiamo, intollerabile per il comfort. Poi ci sono considerazioni specifiche sulla disabilità: UDP, problemi di circolo, respirazione, funzioni viscerali. </a:t>
            </a:r>
          </a:p>
          <a:p>
            <a:pPr eaLnBrk="1" hangingPunct="1">
              <a:lnSpc>
                <a:spcPct val="110000"/>
              </a:lnSpc>
            </a:pPr>
            <a:r>
              <a:rPr lang="it-IT" sz="1400" dirty="0" smtClean="0">
                <a:latin typeface="Tahoma" pitchFamily="34" charset="0"/>
                <a:ea typeface="Tahoma" pitchFamily="34" charset="0"/>
                <a:cs typeface="Tahoma" pitchFamily="34" charset="0"/>
              </a:rPr>
              <a:t>Per giustificare le crescenti richieste di queste carrozzine, sono stati condotti più studi (summa: RESNA position </a:t>
            </a:r>
            <a:r>
              <a:rPr lang="it-IT" sz="1400" dirty="0" err="1" smtClean="0">
                <a:latin typeface="Tahoma" pitchFamily="34" charset="0"/>
                <a:ea typeface="Tahoma" pitchFamily="34" charset="0"/>
                <a:cs typeface="Tahoma" pitchFamily="34" charset="0"/>
              </a:rPr>
              <a:t>paper</a:t>
            </a:r>
            <a:r>
              <a:rPr lang="it-IT" sz="1400" dirty="0" smtClean="0">
                <a:latin typeface="Tahoma" pitchFamily="34" charset="0"/>
                <a:ea typeface="Tahoma" pitchFamily="34" charset="0"/>
                <a:cs typeface="Tahoma" pitchFamily="34" charset="0"/>
              </a:rPr>
              <a:t>). Il comfort e la possibilità di riposare sono le caratteristiche di gran lunga più apprezzate. Raro che lo usino anche per prevenzione, rarissimo che lo usino bene, per prevenzione. </a:t>
            </a:r>
          </a:p>
          <a:p>
            <a:pPr eaLnBrk="1" hangingPunct="1">
              <a:lnSpc>
                <a:spcPct val="110000"/>
              </a:lnSpc>
            </a:pPr>
            <a:r>
              <a:rPr lang="it-IT" sz="1400" dirty="0" smtClean="0">
                <a:latin typeface="Tahoma" pitchFamily="34" charset="0"/>
                <a:ea typeface="Tahoma" pitchFamily="34" charset="0"/>
                <a:cs typeface="Tahoma" pitchFamily="34" charset="0"/>
              </a:rPr>
              <a:t>Studio: CES senza sistemi dinamici né sospensioni - che suppone abbiano molto migliorato la situazione. A volte mancava anche un buon cuscino.</a:t>
            </a:r>
          </a:p>
          <a:p>
            <a:pPr eaLnBrk="1" hangingPunct="1">
              <a:lnSpc>
                <a:spcPct val="110000"/>
              </a:lnSpc>
            </a:pPr>
            <a:r>
              <a:rPr lang="it-IT" sz="1400" dirty="0" smtClean="0">
                <a:latin typeface="Tahoma" pitchFamily="34" charset="0"/>
                <a:ea typeface="Tahoma" pitchFamily="34" charset="0"/>
                <a:cs typeface="Tahoma" pitchFamily="34" charset="0"/>
              </a:rPr>
              <a:t>Il più frequente rimedio sono gli analgesici (meglio che scendere dalla C, tenuto come ultima risorsa). Gli analgesici assunti per mitigare i dolori legati all’uso della C potrebbero essere risparmiati con CES più adatte.</a:t>
            </a:r>
          </a:p>
        </p:txBody>
      </p:sp>
      <p:sp>
        <p:nvSpPr>
          <p:cNvPr id="90117" name="Text Box 4"/>
          <p:cNvSpPr txBox="1">
            <a:spLocks noChangeArrowheads="1"/>
          </p:cNvSpPr>
          <p:nvPr/>
        </p:nvSpPr>
        <p:spPr bwMode="auto">
          <a:xfrm>
            <a:off x="922867" y="782241"/>
            <a:ext cx="1466851" cy="738664"/>
          </a:xfrm>
          <a:prstGeom prst="rect">
            <a:avLst/>
          </a:prstGeom>
          <a:noFill/>
          <a:ln w="9525">
            <a:noFill/>
            <a:miter lim="800000"/>
            <a:headEnd/>
            <a:tailEnd/>
          </a:ln>
        </p:spPr>
        <p:txBody>
          <a:bodyPr>
            <a:spAutoFit/>
          </a:bodyPr>
          <a:lstStyle/>
          <a:p>
            <a:pPr fontAlgn="base">
              <a:spcBef>
                <a:spcPct val="0"/>
              </a:spcBef>
              <a:spcAft>
                <a:spcPct val="0"/>
              </a:spcAft>
            </a:pPr>
            <a:r>
              <a:rPr lang="it-IT" sz="1400" dirty="0">
                <a:solidFill>
                  <a:prstClr val="black"/>
                </a:solidFill>
                <a:latin typeface="Arial" charset="0"/>
              </a:rPr>
              <a:t>BS: </a:t>
            </a:r>
          </a:p>
          <a:p>
            <a:pPr fontAlgn="base">
              <a:spcBef>
                <a:spcPct val="0"/>
              </a:spcBef>
              <a:spcAft>
                <a:spcPct val="0"/>
              </a:spcAft>
            </a:pPr>
            <a:r>
              <a:rPr lang="it-IT" sz="1400" dirty="0">
                <a:solidFill>
                  <a:prstClr val="black"/>
                </a:solidFill>
                <a:latin typeface="Arial" charset="0"/>
              </a:rPr>
              <a:t>cosa danno in più? </a:t>
            </a:r>
          </a:p>
        </p:txBody>
      </p:sp>
      <p:sp>
        <p:nvSpPr>
          <p:cNvPr id="6" name="Segnaposto data 5"/>
          <p:cNvSpPr>
            <a:spLocks noGrp="1"/>
          </p:cNvSpPr>
          <p:nvPr>
            <p:ph type="dt" idx="10"/>
          </p:nvPr>
        </p:nvSpPr>
        <p:spPr/>
        <p:txBody>
          <a:bodyPr/>
          <a:lstStyle/>
          <a:p>
            <a:pPr>
              <a:defRPr/>
            </a:pPr>
            <a:fld id="{0ABEF22D-07F2-4E74-A9A6-150FB158B500}" type="datetime1">
              <a:rPr lang="it-IT" smtClean="0">
                <a:solidFill>
                  <a:prstClr val="black"/>
                </a:solidFill>
              </a:rPr>
              <a:pPr>
                <a:defRPr/>
              </a:pPr>
              <a:t>04/03/2016</a:t>
            </a:fld>
            <a:endParaRPr lang="it-IT">
              <a:solidFill>
                <a:prstClr val="black"/>
              </a:solidFill>
            </a:endParaRPr>
          </a:p>
        </p:txBody>
      </p:sp>
      <p:sp>
        <p:nvSpPr>
          <p:cNvPr id="7" name="Segnaposto piè di pagina 6"/>
          <p:cNvSpPr>
            <a:spLocks noGrp="1"/>
          </p:cNvSpPr>
          <p:nvPr>
            <p:ph type="ftr" sz="quarter" idx="11"/>
          </p:nvPr>
        </p:nvSpPr>
        <p:spPr/>
        <p:txBody>
          <a:bodyPr/>
          <a:lstStyle/>
          <a:p>
            <a:pPr>
              <a:defRPr/>
            </a:pPr>
            <a:r>
              <a:rPr lang="it-IT" smtClean="0">
                <a:solidFill>
                  <a:prstClr val="black"/>
                </a:solidFill>
              </a:rPr>
              <a:t>luxwhc/carrozzina elettronica - spinali</a:t>
            </a:r>
            <a:endParaRPr lang="it-IT">
              <a:solidFill>
                <a:prstClr val="black"/>
              </a:solidFill>
            </a:endParaRPr>
          </a:p>
        </p:txBody>
      </p:sp>
      <p:sp>
        <p:nvSpPr>
          <p:cNvPr id="8" name="CasellaDiTesto 7"/>
          <p:cNvSpPr txBox="1"/>
          <p:nvPr/>
        </p:nvSpPr>
        <p:spPr>
          <a:xfrm>
            <a:off x="6735761" y="332656"/>
            <a:ext cx="1960909" cy="738664"/>
          </a:xfrm>
          <a:prstGeom prst="rect">
            <a:avLst/>
          </a:prstGeom>
          <a:noFill/>
          <a:ln>
            <a:solidFill>
              <a:schemeClr val="tx1"/>
            </a:solidFill>
          </a:ln>
        </p:spPr>
        <p:txBody>
          <a:bodyPr wrap="square" rtlCol="0">
            <a:spAutoFit/>
          </a:bodyPr>
          <a:lstStyle/>
          <a:p>
            <a:pPr fontAlgn="base">
              <a:spcBef>
                <a:spcPct val="0"/>
              </a:spcBef>
              <a:spcAft>
                <a:spcPct val="0"/>
              </a:spcAft>
            </a:pPr>
            <a:r>
              <a:rPr lang="it-IT" sz="1400" dirty="0" smtClean="0">
                <a:solidFill>
                  <a:prstClr val="black"/>
                </a:solidFill>
                <a:latin typeface="Arial" charset="0"/>
              </a:rPr>
              <a:t>Su 11 ore, ne passano una scarsa spostandosi</a:t>
            </a:r>
          </a:p>
        </p:txBody>
      </p:sp>
      <p:sp>
        <p:nvSpPr>
          <p:cNvPr id="9" name="CasellaDiTesto 8"/>
          <p:cNvSpPr txBox="1"/>
          <p:nvPr/>
        </p:nvSpPr>
        <p:spPr>
          <a:xfrm>
            <a:off x="6262438" y="1196752"/>
            <a:ext cx="1960909" cy="954107"/>
          </a:xfrm>
          <a:prstGeom prst="rect">
            <a:avLst/>
          </a:prstGeom>
          <a:noFill/>
          <a:ln>
            <a:solidFill>
              <a:schemeClr val="tx1"/>
            </a:solidFill>
          </a:ln>
        </p:spPr>
        <p:txBody>
          <a:bodyPr wrap="square" rtlCol="0">
            <a:spAutoFit/>
          </a:bodyPr>
          <a:lstStyle/>
          <a:p>
            <a:pPr fontAlgn="base">
              <a:spcBef>
                <a:spcPct val="0"/>
              </a:spcBef>
              <a:spcAft>
                <a:spcPct val="0"/>
              </a:spcAft>
            </a:pPr>
            <a:r>
              <a:rPr lang="it-IT" sz="1400" dirty="0" smtClean="0">
                <a:solidFill>
                  <a:prstClr val="black"/>
                </a:solidFill>
                <a:latin typeface="Arial" charset="0"/>
              </a:rPr>
              <a:t>“Trasferimenti facilitati”: il basculamento aiuta a riposizionare il tronco</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075065D0-D2D0-4496-AEC8-1411EBDAA674}" type="slidenum">
              <a:rPr lang="it-IT" smtClean="0">
                <a:solidFill>
                  <a:prstClr val="black"/>
                </a:solidFill>
              </a:rPr>
              <a:pPr/>
              <a:t>15</a:t>
            </a:fld>
            <a:endParaRPr lang="it-IT" smtClean="0">
              <a:solidFill>
                <a:prstClr val="black"/>
              </a:solidFill>
            </a:endParaRPr>
          </a:p>
        </p:txBody>
      </p:sp>
      <p:sp>
        <p:nvSpPr>
          <p:cNvPr id="91139" name="Rectangle 2"/>
          <p:cNvSpPr>
            <a:spLocks noGrp="1" noRot="1" noChangeAspect="1" noChangeArrowheads="1" noTextEdit="1"/>
          </p:cNvSpPr>
          <p:nvPr>
            <p:ph type="sldImg"/>
          </p:nvPr>
        </p:nvSpPr>
        <p:spPr>
          <a:xfrm>
            <a:off x="2503488" y="549275"/>
            <a:ext cx="2517775" cy="1889125"/>
          </a:xfrm>
          <a:ln/>
        </p:spPr>
      </p:sp>
      <p:sp>
        <p:nvSpPr>
          <p:cNvPr id="91140" name="Rectangle 3"/>
          <p:cNvSpPr>
            <a:spLocks noGrp="1" noChangeArrowheads="1"/>
          </p:cNvSpPr>
          <p:nvPr>
            <p:ph type="body" idx="1"/>
          </p:nvPr>
        </p:nvSpPr>
        <p:spPr>
          <a:xfrm>
            <a:off x="914402" y="3068960"/>
            <a:ext cx="6991373" cy="3274690"/>
          </a:xfrm>
          <a:noFill/>
          <a:ln/>
        </p:spPr>
        <p:txBody>
          <a:bodyPr>
            <a:normAutofit/>
          </a:bodyPr>
          <a:lstStyle/>
          <a:p>
            <a:pPr eaLnBrk="1" hangingPunct="1"/>
            <a:r>
              <a:rPr lang="it-IT" sz="1400" dirty="0" smtClean="0"/>
              <a:t>Alcuni pareri anglosassoni (</a:t>
            </a:r>
            <a:r>
              <a:rPr lang="it-IT" sz="1400" dirty="0" err="1" smtClean="0"/>
              <a:t>scottish</a:t>
            </a:r>
            <a:r>
              <a:rPr lang="it-IT" sz="1400" dirty="0" smtClean="0"/>
              <a:t> e MDA </a:t>
            </a:r>
            <a:r>
              <a:rPr lang="it-IT" sz="1400" dirty="0" err="1" smtClean="0"/>
              <a:t>Quest</a:t>
            </a:r>
            <a:r>
              <a:rPr lang="it-IT" sz="1400" dirty="0" smtClean="0"/>
              <a:t>) </a:t>
            </a:r>
          </a:p>
          <a:p>
            <a:pPr marL="185738" indent="-185738" eaLnBrk="1" hangingPunct="1">
              <a:buFontTx/>
              <a:buChar char="•"/>
            </a:pPr>
            <a:r>
              <a:rPr lang="it-IT" sz="1400" dirty="0" smtClean="0"/>
              <a:t>Prima o poi ogni DMD arriva ad averne bisogno</a:t>
            </a:r>
          </a:p>
          <a:p>
            <a:pPr marL="185738" indent="-185738" eaLnBrk="1" hangingPunct="1">
              <a:buFontTx/>
              <a:buChar char="•"/>
            </a:pPr>
            <a:r>
              <a:rPr lang="it-IT" sz="1400" dirty="0" smtClean="0"/>
              <a:t>Non sembra sciocco pensare che uno possa stare seduto tutto il giorno nella stessa posizione? Qualcuno di noi lo fa?</a:t>
            </a:r>
          </a:p>
          <a:p>
            <a:pPr marL="185738" indent="-185738" eaLnBrk="1" hangingPunct="1">
              <a:buFontTx/>
              <a:buChar char="•"/>
            </a:pPr>
            <a:r>
              <a:rPr lang="it-IT" sz="1400" dirty="0" smtClean="0"/>
              <a:t>Dolore e scomodità sono segni che possono dirci di pensare ad un sistema di postura dinamico</a:t>
            </a:r>
          </a:p>
          <a:p>
            <a:pPr marL="185738" indent="-185738" eaLnBrk="1" hangingPunct="1">
              <a:buFontTx/>
              <a:buChar char="•"/>
            </a:pPr>
            <a:r>
              <a:rPr lang="it-IT" sz="1400" dirty="0" smtClean="0"/>
              <a:t>Una colonna con deformità è più aggredita dal carico di una normale</a:t>
            </a:r>
          </a:p>
          <a:p>
            <a:pPr marL="185738" indent="-185738" eaLnBrk="1" hangingPunct="1">
              <a:buFontTx/>
              <a:buChar char="•"/>
            </a:pPr>
            <a:r>
              <a:rPr lang="it-IT" sz="1400" dirty="0" smtClean="0"/>
              <a:t>Basculare dà benefici anche a respirazione, circolazione, funzionamento viscerale</a:t>
            </a:r>
          </a:p>
          <a:p>
            <a:pPr eaLnBrk="1" hangingPunct="1"/>
            <a:endParaRPr lang="it-IT" sz="1400" dirty="0" smtClean="0"/>
          </a:p>
          <a:p>
            <a:pPr eaLnBrk="1" hangingPunct="1"/>
            <a:r>
              <a:rPr lang="it-IT" sz="1400" dirty="0" smtClean="0"/>
              <a:t>Ricordare la possibilità di limitare per motivi di sicurezza gli angoli (sedile-schienale e sedile-appoggiagambe) raggiungibili e di accoppiare schienale e appoggiagambe.</a:t>
            </a:r>
          </a:p>
        </p:txBody>
      </p:sp>
      <p:sp>
        <p:nvSpPr>
          <p:cNvPr id="5" name="Segnaposto data 4"/>
          <p:cNvSpPr>
            <a:spLocks noGrp="1"/>
          </p:cNvSpPr>
          <p:nvPr>
            <p:ph type="dt" idx="10"/>
          </p:nvPr>
        </p:nvSpPr>
        <p:spPr/>
        <p:txBody>
          <a:bodyPr/>
          <a:lstStyle/>
          <a:p>
            <a:pPr>
              <a:defRPr/>
            </a:pPr>
            <a:fld id="{0C07BD93-E7AC-42FD-8FA9-7BDD9629C9A1}" type="datetime1">
              <a:rPr lang="it-IT" smtClean="0">
                <a:solidFill>
                  <a:prstClr val="black"/>
                </a:solidFill>
              </a:rPr>
              <a:pPr>
                <a:defRPr/>
              </a:pPr>
              <a:t>04/03/2016</a:t>
            </a:fld>
            <a:endParaRPr lang="it-IT">
              <a:solidFill>
                <a:prstClr val="black"/>
              </a:solidFill>
            </a:endParaRPr>
          </a:p>
        </p:txBody>
      </p:sp>
      <p:sp>
        <p:nvSpPr>
          <p:cNvPr id="6" name="Segnaposto piè di pagina 5"/>
          <p:cNvSpPr>
            <a:spLocks noGrp="1"/>
          </p:cNvSpPr>
          <p:nvPr>
            <p:ph type="ftr" sz="quarter" idx="11"/>
          </p:nvPr>
        </p:nvSpPr>
        <p:spPr/>
        <p:txBody>
          <a:bodyPr/>
          <a:lstStyle/>
          <a:p>
            <a:pPr>
              <a:defRPr/>
            </a:pPr>
            <a:r>
              <a:rPr lang="it-IT" smtClean="0">
                <a:solidFill>
                  <a:prstClr val="black"/>
                </a:solidFill>
              </a:rPr>
              <a:t>carrozzina elettronica</a:t>
            </a:r>
            <a:endParaRPr lang="it-IT">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5B81C361-F3E4-475D-A52B-3C79C80AC79F}" type="slidenum">
              <a:rPr lang="it-IT" smtClean="0">
                <a:solidFill>
                  <a:prstClr val="black"/>
                </a:solidFill>
              </a:rPr>
              <a:pPr/>
              <a:t>16</a:t>
            </a:fld>
            <a:endParaRPr lang="it-IT" smtClean="0">
              <a:solidFill>
                <a:prstClr val="black"/>
              </a:solidFill>
            </a:endParaRPr>
          </a:p>
        </p:txBody>
      </p:sp>
      <p:sp>
        <p:nvSpPr>
          <p:cNvPr id="109571" name="Rectangle 2"/>
          <p:cNvSpPr>
            <a:spLocks noGrp="1" noRot="1" noChangeAspect="1" noChangeArrowheads="1" noTextEdit="1"/>
          </p:cNvSpPr>
          <p:nvPr>
            <p:ph type="sldImg"/>
          </p:nvPr>
        </p:nvSpPr>
        <p:spPr>
          <a:xfrm>
            <a:off x="3101975" y="115888"/>
            <a:ext cx="2770188" cy="2078037"/>
          </a:xfrm>
          <a:ln/>
        </p:spPr>
      </p:sp>
      <p:sp>
        <p:nvSpPr>
          <p:cNvPr id="109572" name="Rectangle 3"/>
          <p:cNvSpPr>
            <a:spLocks noGrp="1" noChangeArrowheads="1"/>
          </p:cNvSpPr>
          <p:nvPr>
            <p:ph type="body" idx="1"/>
          </p:nvPr>
        </p:nvSpPr>
        <p:spPr>
          <a:xfrm>
            <a:off x="379711" y="2636912"/>
            <a:ext cx="8384577" cy="3803180"/>
          </a:xfrm>
          <a:noFill/>
          <a:ln/>
        </p:spPr>
        <p:txBody>
          <a:bodyPr>
            <a:normAutofit fontScale="92500"/>
          </a:bodyPr>
          <a:lstStyle/>
          <a:p>
            <a:pPr eaLnBrk="1" hangingPunct="1"/>
            <a:r>
              <a:rPr lang="it-IT" sz="1400" dirty="0" smtClean="0"/>
              <a:t>Sulle verticalizzabili ho sentito testimonianze di colore opposto: da chi dice che una volta avute non vengono quasi mai usate a chi di ce che vengono quasi sempre usate. Siccome i primi si riferiscono a utenti con tetraplegia da lesione midollare e i secondi ad utenti con sclerosi multipla o paraplegia, si può pensare che una discriminante importante sia il grado di </a:t>
            </a:r>
            <a:r>
              <a:rPr lang="it-IT" sz="1400" smtClean="0"/>
              <a:t>controllo di tronco e AASS? </a:t>
            </a:r>
            <a:endParaRPr lang="it-IT" sz="1400" dirty="0" smtClean="0"/>
          </a:p>
          <a:p>
            <a:pPr eaLnBrk="1" hangingPunct="1"/>
            <a:r>
              <a:rPr lang="it-IT" sz="1400" dirty="0" smtClean="0"/>
              <a:t>Le verticalizzabili suscitano entusiasmi, che vanno ben soppesati. L’esperienza dice che prima di prescrivere una verticalizzabile bisogna che la persona la provi </a:t>
            </a:r>
            <a:r>
              <a:rPr lang="it-IT" sz="1400" b="1" dirty="0" smtClean="0"/>
              <a:t>bene</a:t>
            </a:r>
            <a:r>
              <a:rPr lang="it-IT" sz="1400" dirty="0" smtClean="0"/>
              <a:t> (a lungo e in situazioni di vita reale).</a:t>
            </a:r>
          </a:p>
          <a:p>
            <a:pPr eaLnBrk="1" hangingPunct="1"/>
            <a:r>
              <a:rPr lang="it-IT" sz="1400" dirty="0" smtClean="0"/>
              <a:t>Fra le verticalizzabili e le elevabili:</a:t>
            </a:r>
          </a:p>
          <a:p>
            <a:pPr marL="85725" indent="-85725" eaLnBrk="1" hangingPunct="1">
              <a:buFontTx/>
              <a:buChar char="•"/>
            </a:pPr>
            <a:r>
              <a:rPr lang="it-IT" sz="1400" dirty="0" smtClean="0"/>
              <a:t> le seconde consentono un migliore controllo del tronco (sei appoggiato allo schienale con eventuali sostegni, hai i braccioli che restano sempre nella posizione giusta, su alcune puoi </a:t>
            </a:r>
            <a:r>
              <a:rPr lang="it-IT" sz="1400" dirty="0" err="1" smtClean="0"/>
              <a:t>bascularti</a:t>
            </a:r>
            <a:r>
              <a:rPr lang="it-IT" sz="1400" dirty="0" smtClean="0"/>
              <a:t>)</a:t>
            </a:r>
          </a:p>
          <a:p>
            <a:pPr marL="85725" indent="-85725" eaLnBrk="1" hangingPunct="1">
              <a:buFontTx/>
              <a:buChar char="•"/>
            </a:pPr>
            <a:r>
              <a:rPr lang="it-IT" sz="1400" dirty="0" smtClean="0"/>
              <a:t> le prime  consentono di avvicinarsi di più in avanti (nelle verticalizzabili le spalle sono quasi al livello delle rotelle), forse eguagliate da qualche dispositivo particolare sulle elevabili</a:t>
            </a:r>
          </a:p>
          <a:p>
            <a:pPr eaLnBrk="1" hangingPunct="1"/>
            <a:r>
              <a:rPr lang="it-IT" sz="1400" dirty="0" err="1" smtClean="0"/>
              <a:t>Kirby</a:t>
            </a:r>
            <a:r>
              <a:rPr lang="it-IT" sz="1400" dirty="0" smtClean="0"/>
              <a:t>: meglio se il collo è ben più flesso di quando si guarda uno che sta in piedi. Un motivo in più per non farsi guardare dal basso in alto. Ne approfittiamo per ricordare che è bene mettersi al “suo” livello, e non solo per il collo …</a:t>
            </a:r>
          </a:p>
          <a:p>
            <a:pPr eaLnBrk="1" hangingPunct="1"/>
            <a:r>
              <a:rPr lang="it-IT" sz="1400" dirty="0" smtClean="0"/>
              <a:t>La regolazione in altezza del sedile sembra essere molto apprezzata: vedi lo scambio di esperienze in http://carecure.org/forum/showthread.php?t=55742 </a:t>
            </a:r>
          </a:p>
          <a:p>
            <a:pPr eaLnBrk="1" hangingPunct="1"/>
            <a:r>
              <a:rPr lang="it-IT" sz="1400" dirty="0" smtClean="0">
                <a:latin typeface="Tahoma" pitchFamily="34" charset="0"/>
                <a:cs typeface="Arial" charset="0"/>
              </a:rPr>
              <a:t>Esistono RESNA position </a:t>
            </a:r>
            <a:r>
              <a:rPr lang="it-IT" sz="1400" dirty="0" err="1" smtClean="0">
                <a:latin typeface="Tahoma" pitchFamily="34" charset="0"/>
                <a:cs typeface="Arial" charset="0"/>
              </a:rPr>
              <a:t>paper</a:t>
            </a:r>
            <a:r>
              <a:rPr lang="it-IT" sz="1400" dirty="0" smtClean="0">
                <a:latin typeface="Tahoma" pitchFamily="34" charset="0"/>
                <a:cs typeface="Arial" charset="0"/>
              </a:rPr>
              <a:t> in proposito</a:t>
            </a:r>
            <a:endParaRPr lang="it-IT" sz="1400" dirty="0" smtClean="0">
              <a:latin typeface="Tahoma" pitchFamily="34" charset="0"/>
            </a:endParaRPr>
          </a:p>
        </p:txBody>
      </p:sp>
      <p:sp>
        <p:nvSpPr>
          <p:cNvPr id="5" name="Segnaposto data 4"/>
          <p:cNvSpPr>
            <a:spLocks noGrp="1"/>
          </p:cNvSpPr>
          <p:nvPr>
            <p:ph type="dt" idx="10"/>
          </p:nvPr>
        </p:nvSpPr>
        <p:spPr/>
        <p:txBody>
          <a:bodyPr/>
          <a:lstStyle/>
          <a:p>
            <a:pPr>
              <a:defRPr/>
            </a:pPr>
            <a:fld id="{600E9DF6-4603-495F-8BFE-D442519EEB51}" type="datetime1">
              <a:rPr lang="it-IT" smtClean="0">
                <a:solidFill>
                  <a:prstClr val="black"/>
                </a:solidFill>
              </a:rPr>
              <a:pPr>
                <a:defRPr/>
              </a:pPr>
              <a:t>04/03/2016</a:t>
            </a:fld>
            <a:endParaRPr lang="it-IT">
              <a:solidFill>
                <a:prstClr val="black"/>
              </a:solidFill>
            </a:endParaRPr>
          </a:p>
        </p:txBody>
      </p:sp>
      <p:sp>
        <p:nvSpPr>
          <p:cNvPr id="6" name="Segnaposto piè di pagina 5"/>
          <p:cNvSpPr>
            <a:spLocks noGrp="1"/>
          </p:cNvSpPr>
          <p:nvPr>
            <p:ph type="ftr" sz="quarter" idx="11"/>
          </p:nvPr>
        </p:nvSpPr>
        <p:spPr/>
        <p:txBody>
          <a:bodyPr/>
          <a:lstStyle/>
          <a:p>
            <a:pPr>
              <a:defRPr/>
            </a:pPr>
            <a:r>
              <a:rPr lang="it-IT" smtClean="0">
                <a:solidFill>
                  <a:prstClr val="black"/>
                </a:solidFill>
              </a:rPr>
              <a:t>luxwhc/carrozzina elettronica - spinali</a:t>
            </a:r>
            <a:endParaRPr lang="it-IT">
              <a:solidFill>
                <a:prstClr val="black"/>
              </a:solidFill>
            </a:endParaRPr>
          </a:p>
        </p:txBody>
      </p:sp>
      <p:sp>
        <p:nvSpPr>
          <p:cNvPr id="7" name="CasellaDiTesto 6"/>
          <p:cNvSpPr txBox="1"/>
          <p:nvPr/>
        </p:nvSpPr>
        <p:spPr>
          <a:xfrm>
            <a:off x="379711" y="457508"/>
            <a:ext cx="2861681" cy="523220"/>
          </a:xfrm>
          <a:prstGeom prst="rect">
            <a:avLst/>
          </a:prstGeom>
          <a:noFill/>
          <a:ln>
            <a:solidFill>
              <a:schemeClr val="tx1"/>
            </a:solidFill>
          </a:ln>
        </p:spPr>
        <p:txBody>
          <a:bodyPr wrap="none" rtlCol="0">
            <a:spAutoFit/>
          </a:bodyPr>
          <a:lstStyle/>
          <a:p>
            <a:pPr fontAlgn="base">
              <a:spcBef>
                <a:spcPct val="0"/>
              </a:spcBef>
              <a:spcAft>
                <a:spcPct val="0"/>
              </a:spcAft>
            </a:pPr>
            <a:r>
              <a:rPr lang="it-IT" sz="1400" dirty="0" smtClean="0">
                <a:solidFill>
                  <a:prstClr val="black"/>
                </a:solidFill>
                <a:latin typeface="Arial" charset="0"/>
              </a:rPr>
              <a:t>Altre funzioni posturali dinamiche:</a:t>
            </a:r>
          </a:p>
          <a:p>
            <a:pPr fontAlgn="base">
              <a:spcBef>
                <a:spcPct val="0"/>
              </a:spcBef>
              <a:spcAft>
                <a:spcPct val="0"/>
              </a:spcAft>
            </a:pPr>
            <a:r>
              <a:rPr lang="it-IT" sz="1400" dirty="0" smtClean="0">
                <a:solidFill>
                  <a:prstClr val="black"/>
                </a:solidFill>
                <a:latin typeface="Arial" charset="0"/>
              </a:rPr>
              <a:t>Pensiamo alla “mobilità verticale”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p:cNvSpPr>
            <a:spLocks noGrp="1" noChangeArrowheads="1"/>
          </p:cNvSpPr>
          <p:nvPr>
            <p:ph type="dt" sz="quarter" idx="1"/>
          </p:nvPr>
        </p:nvSpPr>
        <p:spPr>
          <a:noFill/>
        </p:spPr>
        <p:txBody>
          <a:bodyPr/>
          <a:lstStyle/>
          <a:p>
            <a:fld id="{D5004C4A-51FB-45FC-935B-7AD82372800B}" type="datetime1">
              <a:rPr lang="it-IT" smtClean="0">
                <a:solidFill>
                  <a:prstClr val="black"/>
                </a:solidFill>
              </a:rPr>
              <a:pPr/>
              <a:t>04/03/2016</a:t>
            </a:fld>
            <a:endParaRPr lang="it-IT" smtClean="0">
              <a:solidFill>
                <a:prstClr val="black"/>
              </a:solidFill>
            </a:endParaRPr>
          </a:p>
        </p:txBody>
      </p:sp>
      <p:sp>
        <p:nvSpPr>
          <p:cNvPr id="126979" name="Rectangle 6"/>
          <p:cNvSpPr>
            <a:spLocks noGrp="1" noChangeArrowheads="1"/>
          </p:cNvSpPr>
          <p:nvPr>
            <p:ph type="ftr" sz="quarter" idx="4"/>
          </p:nvPr>
        </p:nvSpPr>
        <p:spPr>
          <a:noFill/>
        </p:spPr>
        <p:txBody>
          <a:bodyPr/>
          <a:lstStyle/>
          <a:p>
            <a:r>
              <a:rPr lang="it-IT" smtClean="0">
                <a:solidFill>
                  <a:prstClr val="black"/>
                </a:solidFill>
              </a:rPr>
              <a:t>luxwhc/carrozzina manuale</a:t>
            </a:r>
          </a:p>
        </p:txBody>
      </p:sp>
      <p:sp>
        <p:nvSpPr>
          <p:cNvPr id="126980" name="Rectangle 7"/>
          <p:cNvSpPr>
            <a:spLocks noGrp="1" noChangeArrowheads="1"/>
          </p:cNvSpPr>
          <p:nvPr>
            <p:ph type="sldNum" sz="quarter" idx="5"/>
          </p:nvPr>
        </p:nvSpPr>
        <p:spPr>
          <a:noFill/>
        </p:spPr>
        <p:txBody>
          <a:bodyPr/>
          <a:lstStyle/>
          <a:p>
            <a:fld id="{08401FA4-350E-4755-B9BC-B39CCB39E452}" type="slidenum">
              <a:rPr lang="it-IT" smtClean="0">
                <a:solidFill>
                  <a:prstClr val="black"/>
                </a:solidFill>
              </a:rPr>
              <a:pPr/>
              <a:t>2</a:t>
            </a:fld>
            <a:endParaRPr lang="it-IT" smtClean="0">
              <a:solidFill>
                <a:prstClr val="black"/>
              </a:solidFill>
            </a:endParaRPr>
          </a:p>
        </p:txBody>
      </p:sp>
      <p:sp>
        <p:nvSpPr>
          <p:cNvPr id="126981" name="Rectangle 2"/>
          <p:cNvSpPr>
            <a:spLocks noGrp="1" noRot="1" noChangeAspect="1" noChangeArrowheads="1" noTextEdit="1"/>
          </p:cNvSpPr>
          <p:nvPr>
            <p:ph type="sldImg"/>
          </p:nvPr>
        </p:nvSpPr>
        <p:spPr>
          <a:xfrm>
            <a:off x="3298825" y="404813"/>
            <a:ext cx="2659063" cy="1993900"/>
          </a:xfrm>
          <a:solidFill>
            <a:srgbClr val="FFFFFF"/>
          </a:solidFill>
          <a:ln/>
        </p:spPr>
      </p:sp>
      <p:sp>
        <p:nvSpPr>
          <p:cNvPr id="126982" name="Rectangle 3"/>
          <p:cNvSpPr>
            <a:spLocks noGrp="1" noChangeArrowheads="1"/>
          </p:cNvSpPr>
          <p:nvPr>
            <p:ph type="body" idx="1"/>
          </p:nvPr>
        </p:nvSpPr>
        <p:spPr>
          <a:xfrm>
            <a:off x="683568" y="2924944"/>
            <a:ext cx="7351299" cy="3703860"/>
          </a:xfrm>
          <a:solidFill>
            <a:srgbClr val="FFFFFF"/>
          </a:solidFill>
          <a:ln>
            <a:solidFill>
              <a:srgbClr val="000000"/>
            </a:solidFill>
          </a:ln>
        </p:spPr>
        <p:txBody>
          <a:bodyPr>
            <a:noAutofit/>
          </a:bodyPr>
          <a:lstStyle/>
          <a:p>
            <a:pPr eaLnBrk="1" hangingPunct="1"/>
            <a:r>
              <a:rPr lang="it-IT" sz="1600" dirty="0" smtClean="0"/>
              <a:t>Cominciamo con le manuali destinate al grosso dell’utenza: a chi è capace di stare a lungo seduto senza bisogno di assumere una postura di riposo – più o meno sdraiata.</a:t>
            </a:r>
          </a:p>
          <a:p>
            <a:pPr eaLnBrk="1" hangingPunct="1"/>
            <a:endParaRPr lang="it-IT" sz="1600" dirty="0" smtClean="0"/>
          </a:p>
          <a:p>
            <a:pPr eaLnBrk="1" hangingPunct="1"/>
            <a:r>
              <a:rPr lang="it-IT" sz="1600" dirty="0" smtClean="0"/>
              <a:t>All’ASL sono tutti contenti perché costa </a:t>
            </a:r>
            <a:r>
              <a:rPr lang="it-IT" sz="1600" dirty="0" err="1" smtClean="0"/>
              <a:t>poco…</a:t>
            </a:r>
            <a:endParaRPr lang="it-IT" sz="1600" dirty="0" smtClean="0"/>
          </a:p>
          <a:p>
            <a:pPr eaLnBrk="1" hangingPunct="1"/>
            <a:r>
              <a:rPr lang="it-IT" sz="1600" dirty="0" smtClean="0"/>
              <a:t>Da dove viene l’inadattabilità, lo vediamo nel lucido seguente. Per ora limitiamoci a considerare che se è poco adattabile per la postura e ci sta </a:t>
            </a:r>
            <a:r>
              <a:rPr lang="it-IT" sz="1600" dirty="0" err="1" smtClean="0"/>
              <a:t>scomodo…</a:t>
            </a:r>
            <a:endParaRPr lang="it-IT" sz="1600" dirty="0" smtClean="0"/>
          </a:p>
          <a:p>
            <a:pPr eaLnBrk="1" hangingPunct="1"/>
            <a:r>
              <a:rPr lang="it-IT" sz="1600" dirty="0" smtClean="0"/>
              <a:t>E se è poco adattabile per la locomozione e fa fatica a muoversi/farsi </a:t>
            </a:r>
            <a:r>
              <a:rPr lang="it-IT" sz="1600" dirty="0" err="1" smtClean="0"/>
              <a:t>muovere…</a:t>
            </a:r>
            <a:r>
              <a:rPr lang="it-IT" sz="1600" dirty="0" smtClean="0"/>
              <a:t> (scoraggia la mobilità – e questo è grave – e predispone a patologie da sovraccarico sia gli occupanti che gli eventuali accompagnatori)</a:t>
            </a:r>
          </a:p>
          <a:p>
            <a:pPr eaLnBrk="1" hangingPunct="1"/>
            <a:r>
              <a:rPr lang="it-IT" sz="1600" dirty="0" smtClean="0"/>
              <a:t>Destinare ad uso intensivo una carrozzina che si rompe facilmente è antieconomico, oltre che pericoloso</a:t>
            </a:r>
          </a:p>
          <a:p>
            <a:pPr eaLnBrk="1" hangingPunct="1">
              <a:spcBef>
                <a:spcPts val="500"/>
              </a:spcBef>
              <a:spcAft>
                <a:spcPts val="500"/>
              </a:spcAft>
            </a:pPr>
            <a:r>
              <a:rPr lang="it-IT" sz="1600" dirty="0" smtClean="0"/>
              <a:t>Effettivamente, queste carrozzine sono nate per semplici trasporti brevi!</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dt" sz="quarter" idx="1"/>
          </p:nvPr>
        </p:nvSpPr>
        <p:spPr>
          <a:noFill/>
        </p:spPr>
        <p:txBody>
          <a:bodyPr/>
          <a:lstStyle/>
          <a:p>
            <a:fld id="{B3F0A856-3812-4A71-AA17-C6EBD57FD371}" type="datetime1">
              <a:rPr lang="it-IT">
                <a:solidFill>
                  <a:prstClr val="black"/>
                </a:solidFill>
                <a:latin typeface="Times New Roman" pitchFamily="18" charset="0"/>
              </a:rPr>
              <a:pPr/>
              <a:t>04/03/2016</a:t>
            </a:fld>
            <a:endParaRPr lang="it-IT">
              <a:solidFill>
                <a:prstClr val="black"/>
              </a:solidFill>
              <a:latin typeface="Times New Roman" pitchFamily="18" charset="0"/>
            </a:endParaRPr>
          </a:p>
        </p:txBody>
      </p:sp>
      <p:sp>
        <p:nvSpPr>
          <p:cNvPr id="113667" name="Rectangle 6"/>
          <p:cNvSpPr>
            <a:spLocks noGrp="1" noChangeArrowheads="1"/>
          </p:cNvSpPr>
          <p:nvPr>
            <p:ph type="ftr" sz="quarter" idx="4"/>
          </p:nvPr>
        </p:nvSpPr>
        <p:spPr>
          <a:noFill/>
        </p:spPr>
        <p:txBody>
          <a:bodyPr/>
          <a:lstStyle/>
          <a:p>
            <a:r>
              <a:rPr lang="it-IT">
                <a:solidFill>
                  <a:prstClr val="black"/>
                </a:solidFill>
                <a:latin typeface="Times New Roman" pitchFamily="18" charset="0"/>
              </a:rPr>
              <a:t>luxwhc/siva</a:t>
            </a:r>
          </a:p>
        </p:txBody>
      </p:sp>
      <p:sp>
        <p:nvSpPr>
          <p:cNvPr id="113668" name="Rectangle 7"/>
          <p:cNvSpPr>
            <a:spLocks noGrp="1" noChangeArrowheads="1"/>
          </p:cNvSpPr>
          <p:nvPr>
            <p:ph type="sldNum" sz="quarter" idx="5"/>
          </p:nvPr>
        </p:nvSpPr>
        <p:spPr>
          <a:noFill/>
        </p:spPr>
        <p:txBody>
          <a:bodyPr/>
          <a:lstStyle/>
          <a:p>
            <a:fld id="{F9F0AFCF-D7D3-41C8-A3BB-DDB065E5C1A7}" type="slidenum">
              <a:rPr lang="it-IT">
                <a:solidFill>
                  <a:prstClr val="black"/>
                </a:solidFill>
                <a:latin typeface="Times New Roman" pitchFamily="18" charset="0"/>
              </a:rPr>
              <a:pPr/>
              <a:t>3</a:t>
            </a:fld>
            <a:endParaRPr lang="it-IT">
              <a:solidFill>
                <a:prstClr val="black"/>
              </a:solidFill>
              <a:latin typeface="Times New Roman" pitchFamily="18" charset="0"/>
            </a:endParaRPr>
          </a:p>
        </p:txBody>
      </p:sp>
      <p:sp>
        <p:nvSpPr>
          <p:cNvPr id="113669" name="Rectangle 2"/>
          <p:cNvSpPr>
            <a:spLocks noGrp="1" noRot="1" noChangeAspect="1" noChangeArrowheads="1" noTextEdit="1"/>
          </p:cNvSpPr>
          <p:nvPr>
            <p:ph type="sldImg"/>
          </p:nvPr>
        </p:nvSpPr>
        <p:spPr>
          <a:xfrm>
            <a:off x="2855913" y="404664"/>
            <a:ext cx="2676525" cy="2008187"/>
          </a:xfrm>
          <a:ln/>
        </p:spPr>
      </p:sp>
      <p:sp>
        <p:nvSpPr>
          <p:cNvPr id="113670" name="Rectangle 3"/>
          <p:cNvSpPr>
            <a:spLocks noGrp="1" noChangeArrowheads="1"/>
          </p:cNvSpPr>
          <p:nvPr>
            <p:ph type="body" idx="1"/>
          </p:nvPr>
        </p:nvSpPr>
        <p:spPr>
          <a:xfrm>
            <a:off x="683568" y="2852936"/>
            <a:ext cx="7992888" cy="3490714"/>
          </a:xfrm>
          <a:noFill/>
          <a:ln/>
        </p:spPr>
        <p:txBody>
          <a:bodyPr>
            <a:noAutofit/>
          </a:bodyPr>
          <a:lstStyle/>
          <a:p>
            <a:pPr eaLnBrk="1" hangingPunct="1"/>
            <a:r>
              <a:rPr lang="it-IT" sz="1600" dirty="0" smtClean="0"/>
              <a:t>Dirò che una carrozzina è adattabile quando la posso configurare (scegliere e adattare) in modi diversi per rispondere a diverse esigenze.</a:t>
            </a:r>
          </a:p>
          <a:p>
            <a:pPr eaLnBrk="1" hangingPunct="1"/>
            <a:r>
              <a:rPr lang="it-IT" sz="1600" dirty="0" smtClean="0"/>
              <a:t>Basta prendere in mano una scheda d’ordine (primo passo per valutare la qualità di una carrozzina): invito a farlo! </a:t>
            </a:r>
          </a:p>
          <a:p>
            <a:pPr eaLnBrk="1" hangingPunct="1"/>
            <a:r>
              <a:rPr lang="it-IT" sz="1600" dirty="0" smtClean="0"/>
              <a:t>Le varianti di allestimento riguardano sia i componenti per la postura che quelli per la locomozione</a:t>
            </a:r>
          </a:p>
          <a:p>
            <a:pPr eaLnBrk="1" hangingPunct="1"/>
            <a:r>
              <a:rPr lang="it-IT" sz="1600" dirty="0" smtClean="0"/>
              <a:t>Regolabilità dell’assetto: quella caratteristica di tutte le carrozzine non standard per cui la carrozzina la posso far diventare:</a:t>
            </a:r>
          </a:p>
          <a:p>
            <a:pPr eaLnBrk="1" hangingPunct="1">
              <a:buFontTx/>
              <a:buChar char="•"/>
            </a:pPr>
            <a:r>
              <a:rPr lang="it-IT" sz="1600" dirty="0" smtClean="0"/>
              <a:t>Più dritta o inclinata, secondo comfort e funzionalità dell’occupante</a:t>
            </a:r>
          </a:p>
          <a:p>
            <a:pPr eaLnBrk="1" hangingPunct="1">
              <a:buFontTx/>
              <a:buChar char="•"/>
            </a:pPr>
            <a:r>
              <a:rPr lang="it-IT" sz="1600" dirty="0" smtClean="0"/>
              <a:t>Più alta o bassa</a:t>
            </a:r>
          </a:p>
          <a:p>
            <a:pPr eaLnBrk="1" hangingPunct="1">
              <a:buFontTx/>
              <a:buChar char="•"/>
            </a:pPr>
            <a:r>
              <a:rPr lang="it-IT" sz="1600" dirty="0" smtClean="0"/>
              <a:t>Più facile da spingere</a:t>
            </a:r>
          </a:p>
          <a:p>
            <a:pPr eaLnBrk="1" hangingPunct="1">
              <a:buFontTx/>
              <a:buChar char="•"/>
            </a:pPr>
            <a:r>
              <a:rPr lang="it-IT" sz="1600" dirty="0" smtClean="0"/>
              <a:t>Più stabile oppure più dinamica</a:t>
            </a:r>
          </a:p>
          <a:p>
            <a:pPr eaLnBrk="1" hangingPunct="1"/>
            <a:r>
              <a:rPr lang="it-IT" sz="1600" dirty="0" smtClean="0"/>
              <a:t>… e posso modificarlo tutte le volte che voglio, per adattarla allo stesso utente che muta esigenze, o a diversi utenti (per provare, per assegnare). Non è poca cosa!</a:t>
            </a:r>
          </a:p>
          <a:p>
            <a:pPr eaLnBrk="1" hangingPunct="1"/>
            <a:endParaRPr lang="it-IT" sz="1600" dirty="0" smtClean="0"/>
          </a:p>
        </p:txBody>
      </p:sp>
      <p:sp>
        <p:nvSpPr>
          <p:cNvPr id="113671" name="Segnaposto intestazione 6"/>
          <p:cNvSpPr>
            <a:spLocks noGrp="1"/>
          </p:cNvSpPr>
          <p:nvPr>
            <p:ph type="hdr" sz="quarter"/>
          </p:nvPr>
        </p:nvSpPr>
        <p:spPr>
          <a:noFill/>
        </p:spPr>
        <p:txBody>
          <a:bodyPr/>
          <a:lstStyle/>
          <a:p>
            <a:r>
              <a:rPr lang="it-IT">
                <a:solidFill>
                  <a:prstClr val="black"/>
                </a:solidFill>
                <a:latin typeface="Times New Roman" pitchFamily="18" charset="0"/>
              </a:rPr>
              <a:t>siva</a:t>
            </a:r>
          </a:p>
        </p:txBody>
      </p:sp>
      <p:sp>
        <p:nvSpPr>
          <p:cNvPr id="8" name="CasellaDiTesto 7"/>
          <p:cNvSpPr txBox="1"/>
          <p:nvPr/>
        </p:nvSpPr>
        <p:spPr>
          <a:xfrm>
            <a:off x="4381499" y="5199583"/>
            <a:ext cx="3333773" cy="461665"/>
          </a:xfrm>
          <a:prstGeom prst="rect">
            <a:avLst/>
          </a:prstGeom>
          <a:noFill/>
          <a:ln w="12700">
            <a:solidFill>
              <a:schemeClr val="tx1"/>
            </a:solidFill>
          </a:ln>
        </p:spPr>
        <p:txBody>
          <a:bodyPr wrap="square" rtlCol="0">
            <a:spAutoFit/>
          </a:bodyPr>
          <a:lstStyle/>
          <a:p>
            <a:pPr fontAlgn="base">
              <a:spcBef>
                <a:spcPct val="0"/>
              </a:spcBef>
              <a:spcAft>
                <a:spcPct val="0"/>
              </a:spcAft>
            </a:pPr>
            <a:r>
              <a:rPr kumimoji="1" lang="it-IT" sz="1200" b="1" dirty="0">
                <a:solidFill>
                  <a:prstClr val="black"/>
                </a:solidFill>
                <a:latin typeface="Tahoma" pitchFamily="34" charset="0"/>
                <a:ea typeface="Tahoma" pitchFamily="34" charset="0"/>
                <a:cs typeface="Tahoma" pitchFamily="34" charset="0"/>
              </a:rPr>
              <a:t>Tutti dettagli che contano per comfort e funzione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noChangeArrowheads="1"/>
          </p:cNvSpPr>
          <p:nvPr>
            <p:ph type="dt" sz="quarter" idx="1"/>
          </p:nvPr>
        </p:nvSpPr>
        <p:spPr>
          <a:noFill/>
        </p:spPr>
        <p:txBody>
          <a:bodyPr/>
          <a:lstStyle/>
          <a:p>
            <a:fld id="{01998B71-52BB-4A82-A285-CBF32C36BD8B}" type="datetime1">
              <a:rPr lang="it-IT" smtClean="0">
                <a:solidFill>
                  <a:prstClr val="black"/>
                </a:solidFill>
              </a:rPr>
              <a:pPr/>
              <a:t>04/03/2016</a:t>
            </a:fld>
            <a:endParaRPr lang="it-IT" smtClean="0">
              <a:solidFill>
                <a:prstClr val="black"/>
              </a:solidFill>
            </a:endParaRPr>
          </a:p>
        </p:txBody>
      </p:sp>
      <p:sp>
        <p:nvSpPr>
          <p:cNvPr id="130051" name="Rectangle 6"/>
          <p:cNvSpPr>
            <a:spLocks noGrp="1" noChangeArrowheads="1"/>
          </p:cNvSpPr>
          <p:nvPr>
            <p:ph type="ftr" sz="quarter" idx="4"/>
          </p:nvPr>
        </p:nvSpPr>
        <p:spPr>
          <a:noFill/>
        </p:spPr>
        <p:txBody>
          <a:bodyPr/>
          <a:lstStyle/>
          <a:p>
            <a:r>
              <a:rPr lang="it-IT" smtClean="0">
                <a:solidFill>
                  <a:prstClr val="black"/>
                </a:solidFill>
              </a:rPr>
              <a:t>luxwhc/carrozzina manuale</a:t>
            </a:r>
          </a:p>
        </p:txBody>
      </p:sp>
      <p:sp>
        <p:nvSpPr>
          <p:cNvPr id="130052" name="Rectangle 7"/>
          <p:cNvSpPr>
            <a:spLocks noGrp="1" noChangeArrowheads="1"/>
          </p:cNvSpPr>
          <p:nvPr>
            <p:ph type="sldNum" sz="quarter" idx="5"/>
          </p:nvPr>
        </p:nvSpPr>
        <p:spPr>
          <a:noFill/>
        </p:spPr>
        <p:txBody>
          <a:bodyPr/>
          <a:lstStyle/>
          <a:p>
            <a:fld id="{5EF0B912-90E2-4FD8-84F8-36211A6F0CBE}" type="slidenum">
              <a:rPr lang="it-IT" smtClean="0">
                <a:solidFill>
                  <a:prstClr val="black"/>
                </a:solidFill>
              </a:rPr>
              <a:pPr/>
              <a:t>4</a:t>
            </a:fld>
            <a:endParaRPr lang="it-IT" smtClean="0">
              <a:solidFill>
                <a:prstClr val="black"/>
              </a:solidFill>
            </a:endParaRPr>
          </a:p>
        </p:txBody>
      </p:sp>
      <p:sp>
        <p:nvSpPr>
          <p:cNvPr id="130053" name="Rectangle 2"/>
          <p:cNvSpPr>
            <a:spLocks noGrp="1" noRot="1" noChangeAspect="1" noChangeArrowheads="1" noTextEdit="1"/>
          </p:cNvSpPr>
          <p:nvPr>
            <p:ph type="sldImg"/>
          </p:nvPr>
        </p:nvSpPr>
        <p:spPr>
          <a:xfrm>
            <a:off x="3162300" y="436563"/>
            <a:ext cx="2724150" cy="2043112"/>
          </a:xfrm>
          <a:ln/>
        </p:spPr>
      </p:sp>
      <p:sp>
        <p:nvSpPr>
          <p:cNvPr id="130054" name="Rectangle 3"/>
          <p:cNvSpPr>
            <a:spLocks noGrp="1" noChangeArrowheads="1"/>
          </p:cNvSpPr>
          <p:nvPr>
            <p:ph type="body" idx="1"/>
          </p:nvPr>
        </p:nvSpPr>
        <p:spPr>
          <a:xfrm>
            <a:off x="587194" y="2636912"/>
            <a:ext cx="7969613" cy="3912512"/>
          </a:xfrm>
          <a:noFill/>
          <a:ln/>
        </p:spPr>
        <p:txBody>
          <a:bodyPr>
            <a:noAutofit/>
          </a:bodyPr>
          <a:lstStyle/>
          <a:p>
            <a:pPr eaLnBrk="1" hangingPunct="1"/>
            <a:r>
              <a:rPr lang="it-IT" sz="1600" dirty="0" smtClean="0"/>
              <a:t>È un aspetto da affrontare con attenzione, soprattutto per chi non ne ha esperienza, perché:</a:t>
            </a:r>
          </a:p>
          <a:p>
            <a:pPr eaLnBrk="1" hangingPunct="1">
              <a:buFontTx/>
              <a:buChar char="•"/>
            </a:pPr>
            <a:r>
              <a:rPr lang="it-IT" sz="1600" dirty="0" smtClean="0"/>
              <a:t>Vanno considerati diversi obiettivi, come si vede</a:t>
            </a:r>
          </a:p>
          <a:p>
            <a:pPr eaLnBrk="1" hangingPunct="1">
              <a:buFontTx/>
              <a:buChar char="•"/>
            </a:pPr>
            <a:r>
              <a:rPr lang="it-IT" sz="1600" dirty="0" smtClean="0"/>
              <a:t>Ogni mossa ha ripercussioni su qualche altro versante. “la schiena sta appoggiata meglio ma:</a:t>
            </a:r>
          </a:p>
          <a:p>
            <a:pPr lvl="1" eaLnBrk="1" hangingPunct="1">
              <a:buFontTx/>
              <a:buChar char="•"/>
            </a:pPr>
            <a:r>
              <a:rPr lang="it-IT" sz="1600" dirty="0" smtClean="0"/>
              <a:t>la carrozzina è diventata dura” o </a:t>
            </a:r>
          </a:p>
          <a:p>
            <a:pPr lvl="1" eaLnBrk="1" hangingPunct="1">
              <a:buFontTx/>
              <a:buChar char="•"/>
            </a:pPr>
            <a:r>
              <a:rPr lang="it-IT" sz="1600" dirty="0" smtClean="0"/>
              <a:t>“Mi si impenna troppo” o</a:t>
            </a:r>
          </a:p>
          <a:p>
            <a:pPr lvl="1" eaLnBrk="1" hangingPunct="1">
              <a:buFontTx/>
              <a:buChar char="•"/>
            </a:pPr>
            <a:r>
              <a:rPr lang="it-IT" sz="1600" dirty="0" smtClean="0"/>
              <a:t>“non riesco più a trasferirmi da solo” o </a:t>
            </a:r>
          </a:p>
          <a:p>
            <a:pPr lvl="1" eaLnBrk="1" hangingPunct="1">
              <a:buFontTx/>
              <a:buChar char="•"/>
            </a:pPr>
            <a:r>
              <a:rPr lang="it-IT" sz="1600" dirty="0" smtClean="0"/>
              <a:t>“continuo a scivolare in avanti” o </a:t>
            </a:r>
          </a:p>
          <a:p>
            <a:pPr lvl="1" eaLnBrk="1" hangingPunct="1">
              <a:buFontTx/>
              <a:buChar char="•"/>
            </a:pPr>
            <a:r>
              <a:rPr lang="it-IT" sz="1600" dirty="0" smtClean="0"/>
              <a:t>“mi spingo male”…  </a:t>
            </a:r>
          </a:p>
          <a:p>
            <a:pPr eaLnBrk="1" hangingPunct="1"/>
            <a:r>
              <a:rPr lang="it-IT" sz="1600" dirty="0" smtClean="0"/>
              <a:t>Del resto, solo quando si conoscono tutte le possibilità e i risvolti del regolare l’assetto si possono sfruttare appieno le qualità delle carrozzine personalizzabili. </a:t>
            </a:r>
          </a:p>
          <a:p>
            <a:pPr eaLnBrk="1" hangingPunct="1"/>
            <a:endParaRPr lang="it-IT" sz="1600" dirty="0" smtClean="0"/>
          </a:p>
          <a:p>
            <a:pPr eaLnBrk="1" hangingPunct="1"/>
            <a:r>
              <a:rPr lang="it-IT" sz="1600" dirty="0" smtClean="0"/>
              <a:t>È solo una presentazione dell’intervento. Vedremo qualche dettaglio su cosa fare, perché farlo e come farlo nel prosieguo.</a:t>
            </a:r>
          </a:p>
          <a:p>
            <a:pPr eaLnBrk="1" hangingPunct="1"/>
            <a:endParaRPr lang="it-IT" sz="1600" dirty="0" smtClean="0"/>
          </a:p>
          <a:p>
            <a:pPr eaLnBrk="1" hangingPunct="1"/>
            <a:r>
              <a:rPr lang="it-IT" sz="1600" dirty="0" smtClean="0"/>
              <a:t>Non è necessario che ognuno di noi sappia fare queste regolazioni, è necessario che ne conosca il senso (cioè, che sappia cosa farsene)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type="dt" sz="quarter" idx="1"/>
          </p:nvPr>
        </p:nvSpPr>
        <p:spPr>
          <a:noFill/>
        </p:spPr>
        <p:txBody>
          <a:bodyPr/>
          <a:lstStyle/>
          <a:p>
            <a:fld id="{1B019AE9-1A5F-4888-9C83-D17A6946D782}" type="datetime1">
              <a:rPr lang="it-IT" smtClean="0">
                <a:solidFill>
                  <a:prstClr val="black"/>
                </a:solidFill>
              </a:rPr>
              <a:pPr/>
              <a:t>04/03/2016</a:t>
            </a:fld>
            <a:endParaRPr lang="it-IT" smtClean="0">
              <a:solidFill>
                <a:prstClr val="black"/>
              </a:solidFill>
            </a:endParaRPr>
          </a:p>
        </p:txBody>
      </p:sp>
      <p:sp>
        <p:nvSpPr>
          <p:cNvPr id="131075" name="Rectangle 6"/>
          <p:cNvSpPr>
            <a:spLocks noGrp="1" noChangeArrowheads="1"/>
          </p:cNvSpPr>
          <p:nvPr>
            <p:ph type="ftr" sz="quarter" idx="4"/>
          </p:nvPr>
        </p:nvSpPr>
        <p:spPr>
          <a:noFill/>
        </p:spPr>
        <p:txBody>
          <a:bodyPr/>
          <a:lstStyle/>
          <a:p>
            <a:r>
              <a:rPr lang="it-IT" smtClean="0">
                <a:solidFill>
                  <a:prstClr val="black"/>
                </a:solidFill>
              </a:rPr>
              <a:t>luxwhc/carrozzina manuale</a:t>
            </a:r>
          </a:p>
        </p:txBody>
      </p:sp>
      <p:sp>
        <p:nvSpPr>
          <p:cNvPr id="131076" name="Rectangle 7"/>
          <p:cNvSpPr>
            <a:spLocks noGrp="1" noChangeArrowheads="1"/>
          </p:cNvSpPr>
          <p:nvPr>
            <p:ph type="sldNum" sz="quarter" idx="5"/>
          </p:nvPr>
        </p:nvSpPr>
        <p:spPr>
          <a:noFill/>
        </p:spPr>
        <p:txBody>
          <a:bodyPr/>
          <a:lstStyle/>
          <a:p>
            <a:fld id="{EF06E84E-D458-45DD-B6E5-1F393F03403E}" type="slidenum">
              <a:rPr lang="it-IT" smtClean="0">
                <a:solidFill>
                  <a:prstClr val="black"/>
                </a:solidFill>
              </a:rPr>
              <a:pPr/>
              <a:t>5</a:t>
            </a:fld>
            <a:endParaRPr lang="it-IT" smtClean="0">
              <a:solidFill>
                <a:prstClr val="black"/>
              </a:solidFill>
            </a:endParaRPr>
          </a:p>
        </p:txBody>
      </p:sp>
      <p:sp>
        <p:nvSpPr>
          <p:cNvPr id="131077" name="Rectangle 2"/>
          <p:cNvSpPr>
            <a:spLocks noGrp="1" noRot="1" noChangeAspect="1" noChangeArrowheads="1" noTextEdit="1"/>
          </p:cNvSpPr>
          <p:nvPr>
            <p:ph type="sldImg"/>
          </p:nvPr>
        </p:nvSpPr>
        <p:spPr>
          <a:xfrm>
            <a:off x="2857500" y="514350"/>
            <a:ext cx="3430588" cy="2571750"/>
          </a:xfrm>
          <a:ln/>
        </p:spPr>
      </p:sp>
      <p:sp>
        <p:nvSpPr>
          <p:cNvPr id="131078" name="Rectangle 3"/>
          <p:cNvSpPr>
            <a:spLocks noGrp="1" noChangeArrowheads="1"/>
          </p:cNvSpPr>
          <p:nvPr>
            <p:ph type="body" idx="1"/>
          </p:nvPr>
        </p:nvSpPr>
        <p:spPr>
          <a:noFill/>
          <a:ln/>
        </p:spPr>
        <p:txBody>
          <a:bodyPr>
            <a:normAutofit/>
          </a:bodyPr>
          <a:lstStyle/>
          <a:p>
            <a:pPr eaLnBrk="1" hangingPunct="1"/>
            <a:r>
              <a:rPr lang="it-IT" sz="1600" dirty="0" smtClean="0"/>
              <a:t>Veniamo alle personalizzabili, ossia alle carrozzine che fanno dell’adattabilità un loro connotato saliente</a:t>
            </a:r>
          </a:p>
          <a:p>
            <a:pPr eaLnBrk="1" hangingPunct="1"/>
            <a:r>
              <a:rPr lang="it-IT" sz="1600" dirty="0" smtClean="0"/>
              <a:t>Mostrare una foto e un foglio di ordinazione di una leggera accanto ad una standard, e le sue possibilità di personalizzazione</a:t>
            </a:r>
          </a:p>
          <a:p>
            <a:pPr eaLnBrk="1" hangingPunct="1"/>
            <a:r>
              <a:rPr lang="it-IT" sz="1600" dirty="0" smtClean="0"/>
              <a:t>Mi pare spesso una buona scelta per l’”anziano attivo”</a:t>
            </a:r>
          </a:p>
          <a:p>
            <a:pPr eaLnBrk="1" hangingPunct="1"/>
            <a:r>
              <a:rPr lang="it-IT" sz="1600" dirty="0" smtClean="0"/>
              <a:t>È una delle due tipologie di carrozzine che non dovrebbero mancare nelle case di riposo …</a:t>
            </a:r>
          </a:p>
          <a:p>
            <a:pPr eaLnBrk="1" hangingPunct="1"/>
            <a:r>
              <a:rPr lang="it-IT" sz="1600" dirty="0" smtClean="0"/>
              <a:t>… e che non dovrebbero essere acquistate col solo criterio del prezzo più basso (se ci sono delle aste al ribasso, che siano guidate da condizioni che garantiscano la qualità dei prodotti acquisiti)</a:t>
            </a:r>
          </a:p>
          <a:p>
            <a:pPr eaLnBrk="1" hangingPunct="1"/>
            <a:r>
              <a:rPr lang="it-IT" sz="1600" dirty="0" smtClean="0"/>
              <a:t>Ci sono ottime carrozzine “leggere” che costano 650 euro: non è un costo esorbitante, e se le compariamo sotto ogni aspetto alle standard è decisamente un affare.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p:cNvSpPr>
            <a:spLocks noGrp="1" noChangeArrowheads="1"/>
          </p:cNvSpPr>
          <p:nvPr>
            <p:ph type="dt" sz="quarter" idx="1"/>
          </p:nvPr>
        </p:nvSpPr>
        <p:spPr>
          <a:noFill/>
        </p:spPr>
        <p:txBody>
          <a:bodyPr/>
          <a:lstStyle/>
          <a:p>
            <a:fld id="{AC3A23BD-F398-40EE-8992-B4026F345974}" type="datetime1">
              <a:rPr lang="it-IT" smtClean="0">
                <a:solidFill>
                  <a:prstClr val="black"/>
                </a:solidFill>
              </a:rPr>
              <a:pPr/>
              <a:t>04/03/2016</a:t>
            </a:fld>
            <a:endParaRPr lang="it-IT" smtClean="0">
              <a:solidFill>
                <a:prstClr val="black"/>
              </a:solidFill>
            </a:endParaRPr>
          </a:p>
        </p:txBody>
      </p:sp>
      <p:sp>
        <p:nvSpPr>
          <p:cNvPr id="132099" name="Rectangle 6"/>
          <p:cNvSpPr>
            <a:spLocks noGrp="1" noChangeArrowheads="1"/>
          </p:cNvSpPr>
          <p:nvPr>
            <p:ph type="ftr" sz="quarter" idx="4"/>
          </p:nvPr>
        </p:nvSpPr>
        <p:spPr>
          <a:noFill/>
        </p:spPr>
        <p:txBody>
          <a:bodyPr/>
          <a:lstStyle/>
          <a:p>
            <a:r>
              <a:rPr lang="it-IT" smtClean="0">
                <a:solidFill>
                  <a:prstClr val="black"/>
                </a:solidFill>
              </a:rPr>
              <a:t>luxwhc/carrozzina manuale</a:t>
            </a:r>
          </a:p>
        </p:txBody>
      </p:sp>
      <p:sp>
        <p:nvSpPr>
          <p:cNvPr id="132100" name="Rectangle 7"/>
          <p:cNvSpPr>
            <a:spLocks noGrp="1" noChangeArrowheads="1"/>
          </p:cNvSpPr>
          <p:nvPr>
            <p:ph type="sldNum" sz="quarter" idx="5"/>
          </p:nvPr>
        </p:nvSpPr>
        <p:spPr>
          <a:noFill/>
        </p:spPr>
        <p:txBody>
          <a:bodyPr/>
          <a:lstStyle/>
          <a:p>
            <a:fld id="{57448D39-7F18-4A80-9644-62E1FCFDDF9F}" type="slidenum">
              <a:rPr lang="it-IT" smtClean="0">
                <a:solidFill>
                  <a:prstClr val="black"/>
                </a:solidFill>
              </a:rPr>
              <a:pPr/>
              <a:t>6</a:t>
            </a:fld>
            <a:endParaRPr lang="it-IT" smtClean="0">
              <a:solidFill>
                <a:prstClr val="black"/>
              </a:solidFill>
            </a:endParaRPr>
          </a:p>
        </p:txBody>
      </p:sp>
      <p:sp>
        <p:nvSpPr>
          <p:cNvPr id="132101" name="Rectangle 2"/>
          <p:cNvSpPr>
            <a:spLocks noGrp="1" noRot="1" noChangeAspect="1" noChangeArrowheads="1" noTextEdit="1"/>
          </p:cNvSpPr>
          <p:nvPr>
            <p:ph type="sldImg"/>
          </p:nvPr>
        </p:nvSpPr>
        <p:spPr>
          <a:xfrm>
            <a:off x="3008313" y="333375"/>
            <a:ext cx="2914650" cy="2185988"/>
          </a:xfrm>
          <a:ln/>
        </p:spPr>
      </p:sp>
      <p:sp>
        <p:nvSpPr>
          <p:cNvPr id="132102" name="Rectangle 3"/>
          <p:cNvSpPr>
            <a:spLocks noGrp="1" noChangeArrowheads="1"/>
          </p:cNvSpPr>
          <p:nvPr>
            <p:ph type="body" idx="1"/>
          </p:nvPr>
        </p:nvSpPr>
        <p:spPr>
          <a:xfrm>
            <a:off x="582565" y="2708921"/>
            <a:ext cx="7647036" cy="3919884"/>
          </a:xfrm>
          <a:noFill/>
          <a:ln/>
        </p:spPr>
        <p:txBody>
          <a:bodyPr>
            <a:normAutofit/>
          </a:bodyPr>
          <a:lstStyle/>
          <a:p>
            <a:pPr eaLnBrk="1" hangingPunct="1">
              <a:lnSpc>
                <a:spcPct val="110000"/>
              </a:lnSpc>
            </a:pPr>
            <a:r>
              <a:rPr lang="it-IT" sz="1600" dirty="0" smtClean="0"/>
              <a:t>Mostrare una superleggera accanto alla leggera e le sue possibilità di personalizzazione</a:t>
            </a:r>
          </a:p>
          <a:p>
            <a:pPr eaLnBrk="1" hangingPunct="1">
              <a:lnSpc>
                <a:spcPct val="110000"/>
              </a:lnSpc>
            </a:pPr>
            <a:r>
              <a:rPr lang="it-IT" sz="1600" dirty="0" smtClean="0"/>
              <a:t>Come vedremo, L’adattabilità ottima per la postura è documentata da indagini secondo le quali gli utenti apprezzano nettamente la differenza fra carrozzine leggere e superleggere. </a:t>
            </a:r>
          </a:p>
          <a:p>
            <a:pPr eaLnBrk="1" hangingPunct="1">
              <a:lnSpc>
                <a:spcPct val="110000"/>
              </a:lnSpc>
            </a:pPr>
            <a:r>
              <a:rPr lang="it-IT" sz="1600" dirty="0" smtClean="0"/>
              <a:t>Sono da considerarsi obbligatorie almeno per gli utenti che ne fanno uso assiduo all’esterno, a mio parere. L’uso esterno esige. Sia dalla carrozzina che dall’utente. Per gran parte degli utenti, meno fatica si fa, meglio è. </a:t>
            </a:r>
          </a:p>
          <a:p>
            <a:pPr eaLnBrk="1" hangingPunct="1">
              <a:lnSpc>
                <a:spcPct val="110000"/>
              </a:lnSpc>
            </a:pPr>
            <a:endParaRPr lang="it-IT" sz="1600" dirty="0" smtClean="0"/>
          </a:p>
          <a:p>
            <a:pPr eaLnBrk="1" hangingPunct="1">
              <a:lnSpc>
                <a:spcPct val="110000"/>
              </a:lnSpc>
            </a:pPr>
            <a:r>
              <a:rPr lang="it-IT" sz="1600" dirty="0" smtClean="0"/>
              <a:t>Attenzione: anche fra queste ci sono grandi differenze di qualità! Conosco superleggere che usurpano allegramente questa qualifica Vedremo fra poco come si può capire la qualità di una carrozzina.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type="dt" sz="quarter" idx="1"/>
          </p:nvPr>
        </p:nvSpPr>
        <p:spPr>
          <a:noFill/>
        </p:spPr>
        <p:txBody>
          <a:bodyPr/>
          <a:lstStyle/>
          <a:p>
            <a:fld id="{FB164AF9-AE74-4FF8-B211-C97AA70F772B}" type="datetime1">
              <a:rPr lang="it-IT">
                <a:solidFill>
                  <a:prstClr val="black"/>
                </a:solidFill>
                <a:latin typeface="Times New Roman" pitchFamily="18" charset="0"/>
              </a:rPr>
              <a:pPr/>
              <a:t>04/03/2016</a:t>
            </a:fld>
            <a:endParaRPr lang="it-IT">
              <a:solidFill>
                <a:prstClr val="black"/>
              </a:solidFill>
              <a:latin typeface="Times New Roman" pitchFamily="18" charset="0"/>
            </a:endParaRPr>
          </a:p>
        </p:txBody>
      </p:sp>
      <p:sp>
        <p:nvSpPr>
          <p:cNvPr id="121859" name="Rectangle 6"/>
          <p:cNvSpPr>
            <a:spLocks noGrp="1" noChangeArrowheads="1"/>
          </p:cNvSpPr>
          <p:nvPr>
            <p:ph type="ftr" sz="quarter" idx="4"/>
          </p:nvPr>
        </p:nvSpPr>
        <p:spPr>
          <a:noFill/>
        </p:spPr>
        <p:txBody>
          <a:bodyPr/>
          <a:lstStyle/>
          <a:p>
            <a:r>
              <a:rPr lang="it-IT">
                <a:solidFill>
                  <a:prstClr val="black"/>
                </a:solidFill>
                <a:latin typeface="Times New Roman" pitchFamily="18" charset="0"/>
              </a:rPr>
              <a:t>TO carrozzina Volterra</a:t>
            </a:r>
          </a:p>
        </p:txBody>
      </p:sp>
      <p:sp>
        <p:nvSpPr>
          <p:cNvPr id="121860" name="Rectangle 7"/>
          <p:cNvSpPr>
            <a:spLocks noGrp="1" noChangeArrowheads="1"/>
          </p:cNvSpPr>
          <p:nvPr>
            <p:ph type="sldNum" sz="quarter" idx="5"/>
          </p:nvPr>
        </p:nvSpPr>
        <p:spPr>
          <a:noFill/>
        </p:spPr>
        <p:txBody>
          <a:bodyPr/>
          <a:lstStyle/>
          <a:p>
            <a:fld id="{91B1E1D4-EBCA-4009-8E4F-68CDDD4173C9}" type="slidenum">
              <a:rPr lang="it-IT">
                <a:solidFill>
                  <a:prstClr val="black"/>
                </a:solidFill>
                <a:latin typeface="Times New Roman" pitchFamily="18" charset="0"/>
              </a:rPr>
              <a:pPr/>
              <a:t>7</a:t>
            </a:fld>
            <a:endParaRPr lang="it-IT">
              <a:solidFill>
                <a:prstClr val="black"/>
              </a:solidFill>
              <a:latin typeface="Times New Roman" pitchFamily="18" charset="0"/>
            </a:endParaRPr>
          </a:p>
        </p:txBody>
      </p:sp>
      <p:sp>
        <p:nvSpPr>
          <p:cNvPr id="121861" name="Rectangle 2"/>
          <p:cNvSpPr>
            <a:spLocks noGrp="1" noRot="1" noChangeAspect="1" noChangeArrowheads="1" noTextEdit="1"/>
          </p:cNvSpPr>
          <p:nvPr>
            <p:ph type="sldImg"/>
          </p:nvPr>
        </p:nvSpPr>
        <p:spPr>
          <a:xfrm>
            <a:off x="2630488" y="534988"/>
            <a:ext cx="2930525" cy="2198687"/>
          </a:xfrm>
          <a:solidFill>
            <a:srgbClr val="FFFFFF"/>
          </a:solidFill>
          <a:ln/>
        </p:spPr>
      </p:sp>
      <p:sp>
        <p:nvSpPr>
          <p:cNvPr id="121862" name="Rectangle 3"/>
          <p:cNvSpPr>
            <a:spLocks noGrp="1" noChangeArrowheads="1"/>
          </p:cNvSpPr>
          <p:nvPr>
            <p:ph type="body" idx="1"/>
          </p:nvPr>
        </p:nvSpPr>
        <p:spPr>
          <a:xfrm>
            <a:off x="762004" y="2894584"/>
            <a:ext cx="7387167" cy="3676085"/>
          </a:xfrm>
          <a:solidFill>
            <a:srgbClr val="FFFFFF"/>
          </a:solidFill>
          <a:ln>
            <a:solidFill>
              <a:srgbClr val="000000"/>
            </a:solidFill>
          </a:ln>
        </p:spPr>
        <p:txBody>
          <a:bodyPr/>
          <a:lstStyle/>
          <a:p>
            <a:pPr eaLnBrk="1" hangingPunct="1">
              <a:spcBef>
                <a:spcPct val="0"/>
              </a:spcBef>
            </a:pPr>
            <a:r>
              <a:rPr lang="it-IT" dirty="0" smtClean="0"/>
              <a:t>Cambiamo utenza: Per chi ha difficoltà così serie da non riuscire a stare seduto a tronco eretto</a:t>
            </a:r>
          </a:p>
          <a:p>
            <a:pPr eaLnBrk="1" hangingPunct="1">
              <a:spcBef>
                <a:spcPct val="0"/>
              </a:spcBef>
            </a:pPr>
            <a:r>
              <a:rPr lang="it-IT" dirty="0" smtClean="0"/>
              <a:t>Differenze sostanziali fra reclinabili e basculanti. Oltre a quelle in diapositiva:</a:t>
            </a:r>
          </a:p>
          <a:p>
            <a:pPr marL="84138" indent="-84138" eaLnBrk="1" hangingPunct="1">
              <a:spcBef>
                <a:spcPct val="0"/>
              </a:spcBef>
              <a:buFontTx/>
              <a:buChar char="•"/>
            </a:pPr>
            <a:r>
              <a:rPr lang="it-IT" dirty="0" smtClean="0"/>
              <a:t>Non sono pieghevoli ma riducibili (di solito in modo piuttosto macchinoso)</a:t>
            </a:r>
          </a:p>
          <a:p>
            <a:pPr eaLnBrk="1" hangingPunct="1">
              <a:spcBef>
                <a:spcPct val="0"/>
              </a:spcBef>
              <a:buFontTx/>
              <a:buChar char="•"/>
            </a:pPr>
            <a:r>
              <a:rPr lang="it-IT" dirty="0" smtClean="0"/>
              <a:t>Sono più pesanti e costose delle pieghevoli</a:t>
            </a:r>
          </a:p>
          <a:p>
            <a:pPr eaLnBrk="1" hangingPunct="1">
              <a:spcBef>
                <a:spcPct val="0"/>
              </a:spcBef>
            </a:pPr>
            <a:endParaRPr lang="it-IT" dirty="0" smtClean="0"/>
          </a:p>
          <a:p>
            <a:pPr eaLnBrk="1" hangingPunct="1">
              <a:spcBef>
                <a:spcPct val="0"/>
              </a:spcBef>
            </a:pPr>
            <a:r>
              <a:rPr lang="it-IT" b="1" dirty="0" smtClean="0"/>
              <a:t>Le posturali solo basculanti:</a:t>
            </a:r>
          </a:p>
          <a:p>
            <a:pPr marL="84138" indent="-84138" eaLnBrk="1" hangingPunct="1">
              <a:spcBef>
                <a:spcPct val="0"/>
              </a:spcBef>
              <a:buFontTx/>
              <a:buChar char="•"/>
            </a:pPr>
            <a:r>
              <a:rPr lang="it-IT" dirty="0" smtClean="0"/>
              <a:t>Stabilizzano meglio (non mandano fuori posizione): meno disagio, spasmi e  riposizionamenti </a:t>
            </a:r>
          </a:p>
          <a:p>
            <a:pPr marL="84138" indent="-84138" eaLnBrk="1" hangingPunct="1">
              <a:spcBef>
                <a:spcPct val="0"/>
              </a:spcBef>
              <a:buFontTx/>
              <a:buChar char="•"/>
            </a:pPr>
            <a:r>
              <a:rPr lang="it-IT" dirty="0" smtClean="0"/>
              <a:t>consentono di usare schienali sagomati o modellati ed accessori al tronco</a:t>
            </a:r>
          </a:p>
          <a:p>
            <a:pPr marL="84138" indent="-84138" eaLnBrk="1" hangingPunct="1">
              <a:spcBef>
                <a:spcPct val="0"/>
              </a:spcBef>
              <a:buFontTx/>
              <a:buChar char="•"/>
            </a:pPr>
            <a:r>
              <a:rPr lang="it-IT" dirty="0" smtClean="0"/>
              <a:t>possono essere impostate a diversi angoli di reclinazione (show)</a:t>
            </a:r>
          </a:p>
          <a:p>
            <a:pPr marL="84138" indent="-84138" eaLnBrk="1" hangingPunct="1">
              <a:spcBef>
                <a:spcPct val="0"/>
              </a:spcBef>
              <a:buFontTx/>
              <a:buChar char="•"/>
            </a:pPr>
            <a:r>
              <a:rPr lang="it-IT" dirty="0" smtClean="0"/>
              <a:t>Sono di più facile ingegnerizzazione</a:t>
            </a:r>
          </a:p>
          <a:p>
            <a:pPr marL="84138" indent="-84138" eaLnBrk="1" hangingPunct="1">
              <a:spcBef>
                <a:spcPct val="0"/>
              </a:spcBef>
              <a:buFontTx/>
              <a:buChar char="•"/>
            </a:pPr>
            <a:r>
              <a:rPr lang="it-IT" dirty="0" smtClean="0"/>
              <a:t>se associate alla reclinazione, la rendono fattibile con meno disturbo all’allineamento</a:t>
            </a:r>
          </a:p>
          <a:p>
            <a:pPr marL="84138" indent="-84138" eaLnBrk="1" hangingPunct="1">
              <a:spcBef>
                <a:spcPct val="0"/>
              </a:spcBef>
              <a:buFontTx/>
              <a:buChar char="•"/>
            </a:pPr>
            <a:r>
              <a:rPr lang="it-IT" dirty="0" smtClean="0"/>
              <a:t>Spiegare la sequenza di variazione della postura sulle posturali</a:t>
            </a:r>
          </a:p>
          <a:p>
            <a:pPr marL="84138" indent="-84138" eaLnBrk="1" hangingPunct="1">
              <a:spcBef>
                <a:spcPct val="0"/>
              </a:spcBef>
              <a:buFontTx/>
              <a:buChar char="•"/>
            </a:pPr>
            <a:r>
              <a:rPr lang="it-IT" dirty="0" smtClean="0"/>
              <a:t>Dare indicazioni (o BS) sugli utenti cui possono essere fornite:</a:t>
            </a:r>
          </a:p>
          <a:p>
            <a:pPr marL="450850" lvl="1" indent="-190500" eaLnBrk="1" hangingPunct="1">
              <a:spcBef>
                <a:spcPct val="0"/>
              </a:spcBef>
              <a:buFontTx/>
              <a:buChar char="•"/>
            </a:pPr>
            <a:r>
              <a:rPr lang="it-IT" dirty="0" smtClean="0"/>
              <a:t>A chi non tollera la postura a tronco eretto, o la tollera per periodi brevi (</a:t>
            </a:r>
            <a:r>
              <a:rPr lang="it-IT" dirty="0" err="1" smtClean="0"/>
              <a:t>pci</a:t>
            </a:r>
            <a:r>
              <a:rPr lang="it-IT" dirty="0" smtClean="0"/>
              <a:t>, anziani, traumatizzati cranici – pro tempore o definitiva – lesioni midollari alte …)</a:t>
            </a:r>
          </a:p>
          <a:p>
            <a:pPr marL="450850" lvl="1" indent="-190500" eaLnBrk="1" hangingPunct="1">
              <a:spcBef>
                <a:spcPct val="0"/>
              </a:spcBef>
              <a:buFontTx/>
              <a:buChar char="•"/>
            </a:pPr>
            <a:r>
              <a:rPr lang="it-IT" dirty="0" smtClean="0"/>
              <a:t>A chi ha anche non flessibili</a:t>
            </a:r>
          </a:p>
        </p:txBody>
      </p:sp>
      <p:sp>
        <p:nvSpPr>
          <p:cNvPr id="121863" name="Segnaposto intestazione 6"/>
          <p:cNvSpPr>
            <a:spLocks noGrp="1"/>
          </p:cNvSpPr>
          <p:nvPr>
            <p:ph type="hdr" sz="quarter"/>
          </p:nvPr>
        </p:nvSpPr>
        <p:spPr>
          <a:noFill/>
        </p:spPr>
        <p:txBody>
          <a:bodyPr/>
          <a:lstStyle/>
          <a:p>
            <a:r>
              <a:rPr lang="it-IT">
                <a:solidFill>
                  <a:prstClr val="black"/>
                </a:solidFill>
                <a:latin typeface="Times New Roman" pitchFamily="18" charset="0"/>
              </a:rPr>
              <a:t>siva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3"/>
          <p:cNvSpPr>
            <a:spLocks noGrp="1" noChangeArrowheads="1"/>
          </p:cNvSpPr>
          <p:nvPr>
            <p:ph type="dt" sz="quarter" idx="1"/>
          </p:nvPr>
        </p:nvSpPr>
        <p:spPr>
          <a:noFill/>
        </p:spPr>
        <p:txBody>
          <a:bodyPr/>
          <a:lstStyle/>
          <a:p>
            <a:fld id="{3616E3E5-66D0-4007-9363-3C7E7534C0BC}" type="datetime1">
              <a:rPr lang="it-IT" smtClean="0">
                <a:solidFill>
                  <a:prstClr val="black"/>
                </a:solidFill>
              </a:rPr>
              <a:pPr/>
              <a:t>04/03/2016</a:t>
            </a:fld>
            <a:endParaRPr lang="it-IT" smtClean="0">
              <a:solidFill>
                <a:prstClr val="black"/>
              </a:solidFill>
            </a:endParaRPr>
          </a:p>
        </p:txBody>
      </p:sp>
      <p:sp>
        <p:nvSpPr>
          <p:cNvPr id="257027" name="Rectangle 6"/>
          <p:cNvSpPr>
            <a:spLocks noGrp="1" noChangeArrowheads="1"/>
          </p:cNvSpPr>
          <p:nvPr>
            <p:ph type="ftr" sz="quarter" idx="4"/>
          </p:nvPr>
        </p:nvSpPr>
        <p:spPr>
          <a:noFill/>
        </p:spPr>
        <p:txBody>
          <a:bodyPr/>
          <a:lstStyle/>
          <a:p>
            <a:r>
              <a:rPr lang="it-IT" smtClean="0">
                <a:solidFill>
                  <a:prstClr val="black"/>
                </a:solidFill>
              </a:rPr>
              <a:t>postura specifico</a:t>
            </a:r>
          </a:p>
        </p:txBody>
      </p:sp>
      <p:sp>
        <p:nvSpPr>
          <p:cNvPr id="257028" name="Rectangle 7"/>
          <p:cNvSpPr>
            <a:spLocks noGrp="1" noChangeArrowheads="1"/>
          </p:cNvSpPr>
          <p:nvPr>
            <p:ph type="sldNum" sz="quarter" idx="5"/>
          </p:nvPr>
        </p:nvSpPr>
        <p:spPr>
          <a:noFill/>
        </p:spPr>
        <p:txBody>
          <a:bodyPr/>
          <a:lstStyle/>
          <a:p>
            <a:fld id="{0302961F-0E26-459B-8540-7F6CFD65A512}" type="slidenum">
              <a:rPr lang="it-IT" smtClean="0">
                <a:solidFill>
                  <a:prstClr val="black"/>
                </a:solidFill>
              </a:rPr>
              <a:pPr/>
              <a:t>8</a:t>
            </a:fld>
            <a:endParaRPr lang="it-IT" smtClean="0">
              <a:solidFill>
                <a:prstClr val="black"/>
              </a:solidFill>
            </a:endParaRPr>
          </a:p>
        </p:txBody>
      </p:sp>
      <p:sp>
        <p:nvSpPr>
          <p:cNvPr id="257029" name="Rectangle 2"/>
          <p:cNvSpPr>
            <a:spLocks noGrp="1" noRot="1" noChangeAspect="1" noChangeArrowheads="1" noTextEdit="1"/>
          </p:cNvSpPr>
          <p:nvPr>
            <p:ph type="sldImg"/>
          </p:nvPr>
        </p:nvSpPr>
        <p:spPr>
          <a:xfrm>
            <a:off x="3095625" y="155575"/>
            <a:ext cx="2952750" cy="2214563"/>
          </a:xfrm>
          <a:solidFill>
            <a:srgbClr val="FFFFFF"/>
          </a:solidFill>
          <a:ln/>
        </p:spPr>
      </p:sp>
      <p:sp>
        <p:nvSpPr>
          <p:cNvPr id="257030" name="Rectangle 3"/>
          <p:cNvSpPr>
            <a:spLocks noGrp="1" noChangeArrowheads="1"/>
          </p:cNvSpPr>
          <p:nvPr>
            <p:ph type="body" idx="1"/>
          </p:nvPr>
        </p:nvSpPr>
        <p:spPr>
          <a:xfrm>
            <a:off x="564964" y="2674329"/>
            <a:ext cx="8014072" cy="3810127"/>
          </a:xfrm>
          <a:solidFill>
            <a:srgbClr val="FFFFFF"/>
          </a:solidFill>
          <a:ln>
            <a:solidFill>
              <a:srgbClr val="000000"/>
            </a:solidFill>
          </a:ln>
        </p:spPr>
        <p:txBody>
          <a:bodyPr>
            <a:normAutofit/>
          </a:bodyPr>
          <a:lstStyle/>
          <a:p>
            <a:pPr marL="177800" indent="-177800" eaLnBrk="1" hangingPunct="1">
              <a:buFont typeface="Arial" pitchFamily="34" charset="0"/>
              <a:buChar char="•"/>
            </a:pPr>
            <a:r>
              <a:rPr lang="it-IT" sz="1600" dirty="0" smtClean="0"/>
              <a:t>Potremmo paragonarle alle carrozzine posturali, con l’aggiunta della possibilità di regolare autonomamente </a:t>
            </a:r>
          </a:p>
          <a:p>
            <a:pPr marL="177800" indent="-177800" eaLnBrk="1" hangingPunct="1">
              <a:buFont typeface="Arial" pitchFamily="34" charset="0"/>
              <a:buChar char="•"/>
            </a:pPr>
            <a:r>
              <a:rPr lang="it-IT" sz="1600" dirty="0" smtClean="0"/>
              <a:t>Regolare le misure è utile anche casomai si dovesse aumentare di peso.</a:t>
            </a:r>
          </a:p>
          <a:p>
            <a:pPr marL="177800" indent="-177800" eaLnBrk="1" hangingPunct="1">
              <a:buFont typeface="Arial" pitchFamily="34" charset="0"/>
              <a:buChar char="•"/>
            </a:pPr>
            <a:r>
              <a:rPr lang="it-IT" sz="1600" dirty="0" smtClean="0"/>
              <a:t>Si dovesse muovere un appunto a molte elettroniche è che partono da misure già un po’abbondanti (sarà per necessità costruttive?)</a:t>
            </a:r>
          </a:p>
          <a:p>
            <a:pPr marL="177800" indent="-177800" eaLnBrk="1" hangingPunct="1">
              <a:buFont typeface="Arial" pitchFamily="34" charset="0"/>
              <a:buChar char="•"/>
            </a:pPr>
            <a:r>
              <a:rPr lang="it-IT" sz="1600" dirty="0" smtClean="0"/>
              <a:t>La possibilità di regolare elettricamente la postura è preziosissima soprattutto per chi ha deficit motori più intensi. Va incoraggiata, con adeguate istruzioni su come combinare i movimenti</a:t>
            </a:r>
          </a:p>
          <a:p>
            <a:pPr marL="177800" indent="-177800" eaLnBrk="1" hangingPunct="1">
              <a:buFont typeface="Arial" pitchFamily="34" charset="0"/>
              <a:buChar char="•"/>
            </a:pPr>
            <a:r>
              <a:rPr lang="it-IT" sz="1600" dirty="0" smtClean="0"/>
              <a:t>Se non dobbiamo pensare alla leggerezza siamo più liberi di aggiungere sostegni che danno confort e stabilità</a:t>
            </a:r>
          </a:p>
          <a:p>
            <a:pPr marL="177800" indent="-177800" eaLnBrk="1" hangingPunct="1">
              <a:buFont typeface="Arial" pitchFamily="34" charset="0"/>
              <a:buChar char="•"/>
            </a:pPr>
            <a:r>
              <a:rPr lang="it-IT" sz="1600" dirty="0" smtClean="0"/>
              <a:t>Possiamo usare uno schienale più alto, senza timore di ostacolare il movimento delle braccia per l’autospinta</a:t>
            </a:r>
          </a:p>
          <a:p>
            <a:pPr marL="177800" indent="-177800" eaLnBrk="1" hangingPunct="1">
              <a:buFont typeface="Arial" pitchFamily="34" charset="0"/>
              <a:buChar char="•"/>
            </a:pPr>
            <a:r>
              <a:rPr lang="it-IT" sz="1600" dirty="0" smtClean="0"/>
              <a:t>Non abbiamo vincoli di altezza posteriore del sedile perché non dobbiamo raggiungere le ruote posteriori per l’autospinta all’altezza giusta per la ergonomia.</a:t>
            </a:r>
          </a:p>
          <a:p>
            <a:pPr marL="177800" indent="-177800" eaLnBrk="1" hangingPunct="1"/>
            <a:endParaRPr lang="it-IT" sz="16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95033F16-A2EB-4BB3-A055-5B86E9646FC2}" type="slidenum">
              <a:rPr lang="it-IT" smtClean="0">
                <a:solidFill>
                  <a:prstClr val="black"/>
                </a:solidFill>
              </a:rPr>
              <a:pPr/>
              <a:t>9</a:t>
            </a:fld>
            <a:endParaRPr lang="it-IT" smtClean="0">
              <a:solidFill>
                <a:prstClr val="black"/>
              </a:solidFill>
            </a:endParaRPr>
          </a:p>
        </p:txBody>
      </p:sp>
      <p:sp>
        <p:nvSpPr>
          <p:cNvPr id="99331" name="Rectangle 2"/>
          <p:cNvSpPr>
            <a:spLocks noGrp="1" noRot="1" noChangeAspect="1" noChangeArrowheads="1" noTextEdit="1"/>
          </p:cNvSpPr>
          <p:nvPr>
            <p:ph type="sldImg"/>
          </p:nvPr>
        </p:nvSpPr>
        <p:spPr>
          <a:xfrm>
            <a:off x="3199059" y="752477"/>
            <a:ext cx="2674329" cy="2136775"/>
          </a:xfrm>
          <a:ln/>
        </p:spPr>
      </p:sp>
      <p:sp>
        <p:nvSpPr>
          <p:cNvPr id="99332" name="Rectangle 3"/>
          <p:cNvSpPr>
            <a:spLocks noGrp="1" noChangeArrowheads="1"/>
          </p:cNvSpPr>
          <p:nvPr>
            <p:ph type="body" idx="1"/>
          </p:nvPr>
        </p:nvSpPr>
        <p:spPr>
          <a:noFill/>
          <a:ln/>
        </p:spPr>
        <p:txBody>
          <a:bodyPr>
            <a:normAutofit/>
          </a:bodyPr>
          <a:lstStyle/>
          <a:p>
            <a:pPr eaLnBrk="1" hangingPunct="1"/>
            <a:r>
              <a:rPr lang="it-IT" sz="1600" dirty="0" smtClean="0"/>
              <a:t>… con sua dichiarata soddisfazione. </a:t>
            </a:r>
          </a:p>
          <a:p>
            <a:pPr marL="82550" indent="-82550" eaLnBrk="1" hangingPunct="1">
              <a:buFont typeface="Arial" pitchFamily="34" charset="0"/>
              <a:buChar char="•"/>
            </a:pPr>
            <a:r>
              <a:rPr lang="it-IT" sz="1600" dirty="0" smtClean="0"/>
              <a:t>La cifosi era fissa o non indagata? Se flessibile, come sarebbe andato con un sostegno lombare o un biangolare?</a:t>
            </a:r>
          </a:p>
          <a:p>
            <a:pPr marL="82550" indent="-82550" eaLnBrk="1" hangingPunct="1">
              <a:buFont typeface="Arial" pitchFamily="34" charset="0"/>
              <a:buChar char="•"/>
            </a:pPr>
            <a:r>
              <a:rPr lang="it-IT" sz="1600" dirty="0" smtClean="0"/>
              <a:t>La</a:t>
            </a:r>
            <a:r>
              <a:rPr lang="it-IT" sz="1600" baseline="0" dirty="0" smtClean="0"/>
              <a:t> </a:t>
            </a:r>
            <a:r>
              <a:rPr lang="it-IT" sz="1600" dirty="0" smtClean="0"/>
              <a:t>iperestensione cervicale? Se flessibile,  sarebbe stato utile un bretellaggio a zaino? Se fissa, sarà imputabile alla posizione</a:t>
            </a:r>
            <a:r>
              <a:rPr lang="it-IT" sz="1600" baseline="0" dirty="0" smtClean="0"/>
              <a:t> mantenuta a lungo sulla reclinabile?</a:t>
            </a:r>
            <a:endParaRPr lang="it-IT" sz="16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2" name="Group 2"/>
          <p:cNvGrpSpPr>
            <a:grpSpLocks/>
          </p:cNvGrpSpPr>
          <p:nvPr/>
        </p:nvGrpSpPr>
        <p:grpSpPr bwMode="auto">
          <a:xfrm>
            <a:off x="177800" y="230189"/>
            <a:ext cx="203200" cy="6503987"/>
            <a:chOff x="112" y="145"/>
            <a:chExt cx="128" cy="4097"/>
          </a:xfrm>
        </p:grpSpPr>
        <p:sp>
          <p:nvSpPr>
            <p:cNvPr id="5" name="Rectangle 3"/>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6" name="Rectangle 4"/>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it-IT" sz="2400">
                <a:solidFill>
                  <a:srgbClr val="F8F8F8"/>
                </a:solidFill>
                <a:latin typeface="Times New Roman" pitchFamily="18" charset="0"/>
              </a:endParaRPr>
            </a:p>
          </p:txBody>
        </p:sp>
      </p:grpSp>
      <p:grpSp>
        <p:nvGrpSpPr>
          <p:cNvPr id="3" name="Group 5"/>
          <p:cNvGrpSpPr>
            <a:grpSpLocks/>
          </p:cNvGrpSpPr>
          <p:nvPr/>
        </p:nvGrpSpPr>
        <p:grpSpPr bwMode="auto">
          <a:xfrm>
            <a:off x="8793164" y="220664"/>
            <a:ext cx="198437" cy="6408737"/>
            <a:chOff x="5539" y="139"/>
            <a:chExt cx="125" cy="4037"/>
          </a:xfrm>
        </p:grpSpPr>
        <p:sp>
          <p:nvSpPr>
            <p:cNvPr id="8" name="Rectangle 6"/>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9" name="Rectangle 7"/>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grpSp>
        <p:nvGrpSpPr>
          <p:cNvPr id="4" name="Group 8"/>
          <p:cNvGrpSpPr>
            <a:grpSpLocks/>
          </p:cNvGrpSpPr>
          <p:nvPr/>
        </p:nvGrpSpPr>
        <p:grpSpPr bwMode="auto">
          <a:xfrm>
            <a:off x="412751" y="6477000"/>
            <a:ext cx="8686800" cy="228600"/>
            <a:chOff x="260" y="4080"/>
            <a:chExt cx="5472" cy="144"/>
          </a:xfrm>
        </p:grpSpPr>
        <p:sp>
          <p:nvSpPr>
            <p:cNvPr id="11" name="Rectangle 9"/>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2" name="Rectangle 10"/>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grpSp>
        <p:nvGrpSpPr>
          <p:cNvPr id="7" name="Group 11"/>
          <p:cNvGrpSpPr>
            <a:grpSpLocks/>
          </p:cNvGrpSpPr>
          <p:nvPr/>
        </p:nvGrpSpPr>
        <p:grpSpPr bwMode="auto">
          <a:xfrm>
            <a:off x="76200" y="176213"/>
            <a:ext cx="8745539" cy="161925"/>
            <a:chOff x="48" y="111"/>
            <a:chExt cx="5509" cy="102"/>
          </a:xfrm>
        </p:grpSpPr>
        <p:sp>
          <p:nvSpPr>
            <p:cNvPr id="14" name="Rectangle 12"/>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5" name="Rectangle 13"/>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sp>
        <p:nvSpPr>
          <p:cNvPr id="182286" name="Rectangle 14"/>
          <p:cNvSpPr>
            <a:spLocks noGrp="1" noChangeArrowheads="1"/>
          </p:cNvSpPr>
          <p:nvPr>
            <p:ph type="ctrTitle" sz="quarter"/>
          </p:nvPr>
        </p:nvSpPr>
        <p:spPr>
          <a:xfrm>
            <a:off x="685800" y="1981200"/>
            <a:ext cx="7772400" cy="1143000"/>
          </a:xfrm>
        </p:spPr>
        <p:txBody>
          <a:bodyPr anchor="ctr"/>
          <a:lstStyle>
            <a:lvl1pPr algn="ctr">
              <a:defRPr sz="4000">
                <a:solidFill>
                  <a:schemeClr val="tx1"/>
                </a:solidFill>
              </a:defRPr>
            </a:lvl1pPr>
          </a:lstStyle>
          <a:p>
            <a:r>
              <a:rPr lang="it-IT"/>
              <a:t>Fare clic per modificare lo stile del titolo dello schema</a:t>
            </a:r>
          </a:p>
        </p:txBody>
      </p:sp>
      <p:sp>
        <p:nvSpPr>
          <p:cNvPr id="182287" name="Rectangle 15"/>
          <p:cNvSpPr>
            <a:spLocks noGrp="1" noChangeArrowheads="1"/>
          </p:cNvSpPr>
          <p:nvPr>
            <p:ph type="subTitle" sz="quarter" idx="1"/>
          </p:nvPr>
        </p:nvSpPr>
        <p:spPr>
          <a:xfrm>
            <a:off x="1371600" y="3886200"/>
            <a:ext cx="6400800" cy="1752600"/>
          </a:xfrm>
        </p:spPr>
        <p:txBody>
          <a:bodyPr/>
          <a:lstStyle>
            <a:lvl1pPr marL="0" indent="0" algn="ctr">
              <a:buFontTx/>
              <a:buNone/>
              <a:defRPr sz="2800"/>
            </a:lvl1pPr>
          </a:lstStyle>
          <a:p>
            <a:r>
              <a:rPr lang="it-IT"/>
              <a:t>Fare clic per modificare lo stile del sottotitolo dello schema</a:t>
            </a:r>
          </a:p>
        </p:txBody>
      </p:sp>
      <p:sp>
        <p:nvSpPr>
          <p:cNvPr id="16" name="Rectangle 16"/>
          <p:cNvSpPr>
            <a:spLocks noGrp="1" noChangeArrowheads="1"/>
          </p:cNvSpPr>
          <p:nvPr>
            <p:ph type="dt" sz="quarter" idx="10"/>
          </p:nvPr>
        </p:nvSpPr>
        <p:spPr>
          <a:xfrm>
            <a:off x="439739" y="5989638"/>
            <a:ext cx="1905000" cy="457200"/>
          </a:xfrm>
        </p:spPr>
        <p:txBody>
          <a:bodyPr/>
          <a:lstStyle>
            <a:lvl1pPr>
              <a:defRPr/>
            </a:lvl1pPr>
          </a:lstStyle>
          <a:p>
            <a:pPr>
              <a:defRPr/>
            </a:pPr>
            <a:fld id="{649636FB-6C32-49BD-8BDA-4FCD28DF8031}" type="datetime1">
              <a:rPr lang="it-IT" smtClean="0">
                <a:solidFill>
                  <a:srgbClr val="F8F8F8"/>
                </a:solidFill>
              </a:rPr>
              <a:pPr>
                <a:defRPr/>
              </a:pPr>
              <a:t>04/03/2016</a:t>
            </a:fld>
            <a:endParaRPr lang="it-IT">
              <a:solidFill>
                <a:srgbClr val="F8F8F8"/>
              </a:solidFill>
            </a:endParaRPr>
          </a:p>
        </p:txBody>
      </p:sp>
      <p:sp>
        <p:nvSpPr>
          <p:cNvPr id="17" name="Rectangle 17"/>
          <p:cNvSpPr>
            <a:spLocks noGrp="1" noChangeArrowheads="1"/>
          </p:cNvSpPr>
          <p:nvPr>
            <p:ph type="ftr" sz="quarter" idx="11"/>
          </p:nvPr>
        </p:nvSpPr>
        <p:spPr>
          <a:xfrm>
            <a:off x="3135313" y="6002338"/>
            <a:ext cx="2895600" cy="457200"/>
          </a:xfrm>
        </p:spPr>
        <p:txBody>
          <a:bodyPr/>
          <a:lstStyle>
            <a:lvl1pPr>
              <a:defRPr/>
            </a:lvl1pPr>
          </a:lstStyle>
          <a:p>
            <a:pPr>
              <a:defRPr/>
            </a:pPr>
            <a:endParaRPr lang="it-IT">
              <a:solidFill>
                <a:srgbClr val="F8F8F8"/>
              </a:solidFill>
            </a:endParaRPr>
          </a:p>
        </p:txBody>
      </p:sp>
      <p:sp>
        <p:nvSpPr>
          <p:cNvPr id="18" name="Rectangle 18"/>
          <p:cNvSpPr>
            <a:spLocks noGrp="1" noChangeArrowheads="1"/>
          </p:cNvSpPr>
          <p:nvPr>
            <p:ph type="sldNum" sz="quarter" idx="12"/>
          </p:nvPr>
        </p:nvSpPr>
        <p:spPr>
          <a:xfrm>
            <a:off x="6800851" y="5978525"/>
            <a:ext cx="1905000" cy="457200"/>
          </a:xfrm>
        </p:spPr>
        <p:txBody>
          <a:bodyPr/>
          <a:lstStyle>
            <a:lvl1pPr>
              <a:defRPr/>
            </a:lvl1pPr>
          </a:lstStyle>
          <a:p>
            <a:pPr>
              <a:defRPr/>
            </a:pPr>
            <a:fld id="{6631D2BB-BBD1-43C7-86FA-64FE9F76BA64}" type="slidenum">
              <a:rPr lang="it-IT">
                <a:solidFill>
                  <a:srgbClr val="F8F8F8"/>
                </a:solidFill>
              </a:rPr>
              <a:pPr>
                <a:defRPr/>
              </a:pPr>
              <a:t>‹N›</a:t>
            </a:fld>
            <a:endParaRPr lang="it-IT">
              <a:solidFill>
                <a:srgbClr val="F8F8F8"/>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9"/>
          <p:cNvSpPr>
            <a:spLocks noGrp="1" noChangeArrowheads="1"/>
          </p:cNvSpPr>
          <p:nvPr>
            <p:ph type="dt" sz="half" idx="10"/>
          </p:nvPr>
        </p:nvSpPr>
        <p:spPr/>
        <p:txBody>
          <a:bodyPr/>
          <a:lstStyle>
            <a:lvl1pPr>
              <a:defRPr/>
            </a:lvl1pPr>
          </a:lstStyle>
          <a:p>
            <a:pPr>
              <a:defRPr/>
            </a:pPr>
            <a:fld id="{2AC72200-7E72-4BF6-BCB4-B81A0836CDE2}" type="datetime1">
              <a:rPr lang="it-IT" smtClean="0">
                <a:solidFill>
                  <a:srgbClr val="F8F8F8"/>
                </a:solidFill>
              </a:rPr>
              <a:pPr>
                <a:defRPr/>
              </a:pPr>
              <a:t>04/03/2016</a:t>
            </a:fld>
            <a:endParaRPr lang="it-IT">
              <a:solidFill>
                <a:srgbClr val="F8F8F8"/>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B6548D8F-AB51-4E33-8A2A-78B5DE098E73}"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xOverObj" preserve="1">
  <p:cSld name="Titolo e testo sopra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9906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752600"/>
            <a:ext cx="7772400" cy="2019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85800" y="3924300"/>
            <a:ext cx="7772400" cy="2019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9"/>
          <p:cNvSpPr>
            <a:spLocks noGrp="1" noChangeArrowheads="1"/>
          </p:cNvSpPr>
          <p:nvPr>
            <p:ph type="dt" sz="half" idx="10"/>
          </p:nvPr>
        </p:nvSpPr>
        <p:spPr/>
        <p:txBody>
          <a:bodyPr/>
          <a:lstStyle>
            <a:lvl1pPr>
              <a:defRPr/>
            </a:lvl1pPr>
          </a:lstStyle>
          <a:p>
            <a:pPr>
              <a:defRPr/>
            </a:pPr>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C5E79710-CFF0-4020-BF14-55EA698CAD84}"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kumimoji="1" lang="it-IT" sz="2400" b="1">
                <a:solidFill>
                  <a:srgbClr val="FFFFFF"/>
                </a:solidFill>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kumimoji="1" lang="it-IT" sz="2400" b="1">
                <a:solidFill>
                  <a:srgbClr val="FFFFFF"/>
                </a:solidFill>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kumimoji="1" lang="it-IT" sz="2400" b="1">
                <a:solidFill>
                  <a:srgbClr val="FFFFFF"/>
                </a:solidFill>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kumimoji="1" lang="it-IT" sz="2400" b="1">
                <a:solidFill>
                  <a:srgbClr val="FFFFFF"/>
                </a:solidFill>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kumimoji="1" lang="it-IT" sz="2400" b="1">
                <a:solidFill>
                  <a:srgbClr val="FFFFFF"/>
                </a:solidFill>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kumimoji="1" lang="it-IT" sz="2400" b="1">
                <a:solidFill>
                  <a:srgbClr val="FFFFFF"/>
                </a:solidFill>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kumimoji="1" lang="it-IT" sz="2400" b="1">
                <a:solidFill>
                  <a:srgbClr val="FFFFFF"/>
                </a:solidFill>
              </a:endParaRPr>
            </a:p>
          </p:txBody>
        </p:sp>
      </p:grpSp>
      <p:sp>
        <p:nvSpPr>
          <p:cNvPr id="235530" name="Rectangle 10"/>
          <p:cNvSpPr>
            <a:spLocks noGrp="1" noChangeArrowheads="1"/>
          </p:cNvSpPr>
          <p:nvPr>
            <p:ph type="ctrTitle" sz="quarter"/>
          </p:nvPr>
        </p:nvSpPr>
        <p:spPr>
          <a:xfrm>
            <a:off x="685800" y="1873250"/>
            <a:ext cx="7772400" cy="1555750"/>
          </a:xfrm>
        </p:spPr>
        <p:txBody>
          <a:bodyPr/>
          <a:lstStyle>
            <a:lvl1pPr>
              <a:defRPr sz="4800"/>
            </a:lvl1pPr>
          </a:lstStyle>
          <a:p>
            <a:r>
              <a:rPr lang="it-IT"/>
              <a:t>Fare clic per modificare lo stile del titolo</a:t>
            </a:r>
          </a:p>
        </p:txBody>
      </p:sp>
      <p:sp>
        <p:nvSpPr>
          <p:cNvPr id="23553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it-IT"/>
              <a:t>Fare clic per modificare lo stile del sottotitolo dello schema</a:t>
            </a:r>
          </a:p>
        </p:txBody>
      </p:sp>
      <p:sp>
        <p:nvSpPr>
          <p:cNvPr id="12" name="Rectangle 12"/>
          <p:cNvSpPr>
            <a:spLocks noGrp="1" noChangeArrowheads="1"/>
          </p:cNvSpPr>
          <p:nvPr>
            <p:ph type="dt" sz="quarter" idx="10"/>
          </p:nvPr>
        </p:nvSpPr>
        <p:spPr/>
        <p:txBody>
          <a:bodyPr/>
          <a:lstStyle>
            <a:lvl1pPr>
              <a:defRPr/>
            </a:lvl1pPr>
          </a:lstStyle>
          <a:p>
            <a:pPr>
              <a:defRPr/>
            </a:pPr>
            <a:endParaRPr lang="it-IT">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a:defRPr/>
            </a:pPr>
            <a:fld id="{6BE3FD8A-648D-48E9-9573-3CC4A968EA63}" type="slidenum">
              <a:rPr lang="it-IT">
                <a:solidFill>
                  <a:srgbClr val="FFFFFF"/>
                </a:solidFill>
              </a:rPr>
              <a:pPr>
                <a:defRPr/>
              </a:pPr>
              <a:t>‹N›</a:t>
            </a:fld>
            <a:endParaRPr lang="it-IT">
              <a:solidFill>
                <a:srgbClr val="FFFFFF"/>
              </a:solidFill>
            </a:endParaRPr>
          </a:p>
        </p:txBody>
      </p:sp>
    </p:spTree>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2"/>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12BC4A6C-26E3-4776-907F-319740B40569}" type="slidenum">
              <a:rPr lang="it-IT">
                <a:solidFill>
                  <a:srgbClr val="FFFFFF"/>
                </a:solidFill>
              </a:rPr>
              <a:pPr>
                <a:defRPr/>
              </a:pPr>
              <a:t>‹N›</a:t>
            </a:fld>
            <a:endParaRPr lang="it-IT">
              <a:solidFill>
                <a:srgbClr val="FFFFFF"/>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12"/>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56AD89B6-1A91-442B-9600-2363AAF95C07}" type="slidenum">
              <a:rPr lang="it-IT">
                <a:solidFill>
                  <a:srgbClr val="FFFFFF"/>
                </a:solidFill>
              </a:rPr>
              <a:pPr>
                <a:defRPr/>
              </a:pPr>
              <a:t>‹N›</a:t>
            </a:fld>
            <a:endParaRPr lang="it-IT">
              <a:solidFill>
                <a:srgbClr val="FFFFFF"/>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2"/>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F1D5E563-3A87-49B2-BE24-143E6DF2586C}" type="slidenum">
              <a:rPr lang="it-IT">
                <a:solidFill>
                  <a:srgbClr val="FFFFFF"/>
                </a:solidFill>
              </a:rPr>
              <a:pPr>
                <a:defRPr/>
              </a:pPr>
              <a:t>‹N›</a:t>
            </a:fld>
            <a:endParaRPr lang="it-IT">
              <a:solidFill>
                <a:srgbClr val="FFFFFF"/>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12"/>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8" name="Rectangle 13"/>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9" name="Rectangle 14"/>
          <p:cNvSpPr>
            <a:spLocks noGrp="1" noChangeArrowheads="1"/>
          </p:cNvSpPr>
          <p:nvPr>
            <p:ph type="sldNum" sz="quarter" idx="12"/>
          </p:nvPr>
        </p:nvSpPr>
        <p:spPr/>
        <p:txBody>
          <a:bodyPr/>
          <a:lstStyle>
            <a:lvl1pPr>
              <a:defRPr/>
            </a:lvl1pPr>
          </a:lstStyle>
          <a:p>
            <a:pPr>
              <a:defRPr/>
            </a:pPr>
            <a:fld id="{ABC57A14-692F-4CE6-B093-68D48589F7E0}" type="slidenum">
              <a:rPr lang="it-IT">
                <a:solidFill>
                  <a:srgbClr val="FFFFFF"/>
                </a:solidFill>
              </a:rPr>
              <a:pPr>
                <a:defRPr/>
              </a:pPr>
              <a:t>‹N›</a:t>
            </a:fld>
            <a:endParaRPr lang="it-IT">
              <a:solidFill>
                <a:srgbClr val="FFFFFF"/>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12"/>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4" name="Rectangle 13"/>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5" name="Rectangle 14"/>
          <p:cNvSpPr>
            <a:spLocks noGrp="1" noChangeArrowheads="1"/>
          </p:cNvSpPr>
          <p:nvPr>
            <p:ph type="sldNum" sz="quarter" idx="12"/>
          </p:nvPr>
        </p:nvSpPr>
        <p:spPr/>
        <p:txBody>
          <a:bodyPr/>
          <a:lstStyle>
            <a:lvl1pPr>
              <a:defRPr/>
            </a:lvl1pPr>
          </a:lstStyle>
          <a:p>
            <a:pPr>
              <a:defRPr/>
            </a:pPr>
            <a:fld id="{D16C4BAD-A754-445D-B6CD-DC45D9EF0521}" type="slidenum">
              <a:rPr lang="it-IT">
                <a:solidFill>
                  <a:srgbClr val="FFFFFF"/>
                </a:solidFill>
              </a:rPr>
              <a:pPr>
                <a:defRPr/>
              </a:pPr>
              <a:t>‹N›</a:t>
            </a:fld>
            <a:endParaRPr lang="it-IT">
              <a:solidFill>
                <a:srgbClr val="FFFFFF"/>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3" name="Rectangle 13"/>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4" name="Rectangle 14"/>
          <p:cNvSpPr>
            <a:spLocks noGrp="1" noChangeArrowheads="1"/>
          </p:cNvSpPr>
          <p:nvPr>
            <p:ph type="sldNum" sz="quarter" idx="12"/>
          </p:nvPr>
        </p:nvSpPr>
        <p:spPr/>
        <p:txBody>
          <a:bodyPr/>
          <a:lstStyle>
            <a:lvl1pPr>
              <a:defRPr/>
            </a:lvl1pPr>
          </a:lstStyle>
          <a:p>
            <a:pPr>
              <a:defRPr/>
            </a:pPr>
            <a:fld id="{7337C90B-CB8F-480E-97EC-684046226243}" type="slidenum">
              <a:rPr lang="it-IT">
                <a:solidFill>
                  <a:srgbClr val="FFFFFF"/>
                </a:solidFill>
              </a:rPr>
              <a:pPr>
                <a:defRPr/>
              </a:pPr>
              <a:t>‹N›</a:t>
            </a:fld>
            <a:endParaRPr lang="it-IT">
              <a:solidFill>
                <a:srgbClr val="FFFFFF"/>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2"/>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F75C9C3B-F697-4E2F-B0C6-266F2A0A2003}" type="slidenum">
              <a:rPr lang="it-IT">
                <a:solidFill>
                  <a:srgbClr val="FFFFFF"/>
                </a:solidFill>
              </a:rPr>
              <a:pPr>
                <a:defRPr/>
              </a:pPr>
              <a:t>‹N›</a:t>
            </a:fld>
            <a:endParaRPr lang="it-IT">
              <a:solidFill>
                <a:srgbClr val="FFFFFF"/>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2"/>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8CC2A5F6-3ADB-4E7A-B79A-E0E1014E0BF1}" type="slidenum">
              <a:rPr lang="it-IT">
                <a:solidFill>
                  <a:srgbClr val="FFFFFF"/>
                </a:solidFill>
              </a:rPr>
              <a:pPr>
                <a:defRPr/>
              </a:pPr>
              <a:t>‹N›</a:t>
            </a:fld>
            <a:endParaRPr lang="it-IT">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1" y="609600"/>
            <a:ext cx="1943100" cy="5334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1" y="609600"/>
            <a:ext cx="5676900" cy="5334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9"/>
          <p:cNvSpPr>
            <a:spLocks noGrp="1" noChangeArrowheads="1"/>
          </p:cNvSpPr>
          <p:nvPr>
            <p:ph type="dt" sz="half" idx="10"/>
          </p:nvPr>
        </p:nvSpPr>
        <p:spPr/>
        <p:txBody>
          <a:bodyPr/>
          <a:lstStyle>
            <a:lvl1pPr>
              <a:defRPr/>
            </a:lvl1pPr>
          </a:lstStyle>
          <a:p>
            <a:pPr>
              <a:defRPr/>
            </a:pPr>
            <a:fld id="{A43C1FD8-032B-44F9-8D06-949B4F213F5A}" type="datetime1">
              <a:rPr lang="it-IT" smtClean="0">
                <a:solidFill>
                  <a:srgbClr val="F8F8F8"/>
                </a:solidFill>
              </a:rPr>
              <a:pPr>
                <a:defRPr/>
              </a:pPr>
              <a:t>04/03/2016</a:t>
            </a:fld>
            <a:endParaRPr lang="it-IT">
              <a:solidFill>
                <a:srgbClr val="F8F8F8"/>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43200783-F7B4-4519-B473-097614AD817B}"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2"/>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17AE0848-5C1E-4CF3-9265-FFD6219FF03F}" type="slidenum">
              <a:rPr lang="it-IT">
                <a:solidFill>
                  <a:srgbClr val="FFFFFF"/>
                </a:solidFill>
              </a:rPr>
              <a:pPr>
                <a:defRPr/>
              </a:pPr>
              <a:t>‹N›</a:t>
            </a:fld>
            <a:endParaRPr lang="it-IT">
              <a:solidFill>
                <a:srgbClr val="FFFFFF"/>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7813"/>
            <a:ext cx="2057400" cy="5853112"/>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7813"/>
            <a:ext cx="6019800" cy="5853112"/>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2"/>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5CC63CD6-7E19-456D-9584-A9BFA9FE17D3}" type="slidenum">
              <a:rPr lang="it-IT">
                <a:solidFill>
                  <a:srgbClr val="FFFFFF"/>
                </a:solidFill>
              </a:rPr>
              <a:pPr>
                <a:defRPr/>
              </a:pPr>
              <a:t>‹N›</a:t>
            </a:fld>
            <a:endParaRPr lang="it-IT">
              <a:solidFill>
                <a:srgbClr val="FFFFFF"/>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1139825"/>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3072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lipArt 3"/>
          <p:cNvSpPr>
            <a:spLocks noGrp="1"/>
          </p:cNvSpPr>
          <p:nvPr>
            <p:ph type="clipArt" sz="half" idx="2"/>
          </p:nvPr>
        </p:nvSpPr>
        <p:spPr>
          <a:xfrm>
            <a:off x="4648200" y="1600200"/>
            <a:ext cx="4038600" cy="4530725"/>
          </a:xfrm>
        </p:spPr>
        <p:txBody>
          <a:bodyPr/>
          <a:lstStyle/>
          <a:p>
            <a:pPr lvl="0"/>
            <a:endParaRPr lang="it-IT" noProof="0" smtClean="0"/>
          </a:p>
        </p:txBody>
      </p:sp>
      <p:sp>
        <p:nvSpPr>
          <p:cNvPr id="5" name="Rectangle 12"/>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FB266BEC-4BF2-4BD1-BFFF-8BA1ABD49B02}" type="slidenum">
              <a:rPr lang="it-IT">
                <a:solidFill>
                  <a:srgbClr val="FFFFFF"/>
                </a:solidFill>
              </a:rPr>
              <a:pPr>
                <a:defRPr/>
              </a:pPr>
              <a:t>‹N›</a:t>
            </a:fld>
            <a:endParaRPr lang="it-IT">
              <a:solidFill>
                <a:srgbClr val="FFFFFF"/>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objOverTx" preserve="1">
  <p:cSld name="Titolo e contenuto sopra tes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7813"/>
            <a:ext cx="8229600" cy="1139825"/>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8229600" cy="21891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3941763"/>
            <a:ext cx="8229600" cy="218916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2"/>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6" name="Rectangle 13"/>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4ADD1821-0964-43F4-9940-8B11CE838B40}" type="slidenum">
              <a:rPr lang="it-IT">
                <a:solidFill>
                  <a:srgbClr val="FFFFFF"/>
                </a:solidFill>
              </a:rPr>
              <a:pPr>
                <a:defRPr/>
              </a:pPr>
              <a:t>‹N›</a:t>
            </a:fld>
            <a:endParaRPr lang="it-IT">
              <a:solidFill>
                <a:srgbClr val="FFFFFF"/>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7813"/>
            <a:ext cx="8229600" cy="585311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12"/>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4" name="Rectangle 13"/>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5" name="Rectangle 14"/>
          <p:cNvSpPr>
            <a:spLocks noGrp="1" noChangeArrowheads="1"/>
          </p:cNvSpPr>
          <p:nvPr>
            <p:ph type="sldNum" sz="quarter" idx="12"/>
          </p:nvPr>
        </p:nvSpPr>
        <p:spPr/>
        <p:txBody>
          <a:bodyPr/>
          <a:lstStyle>
            <a:lvl1pPr>
              <a:defRPr/>
            </a:lvl1pPr>
          </a:lstStyle>
          <a:p>
            <a:pPr>
              <a:defRPr/>
            </a:pPr>
            <a:fld id="{89B90496-4F43-4202-B63B-F7AD0E1C0F90}" type="slidenum">
              <a:rPr lang="it-IT">
                <a:solidFill>
                  <a:srgbClr val="FFFFFF"/>
                </a:solidFill>
              </a:rPr>
              <a:pPr>
                <a:defRPr/>
              </a:pPr>
              <a:t>‹N›</a:t>
            </a:fld>
            <a:endParaRPr lang="it-IT">
              <a:solidFill>
                <a:srgbClr val="FFFFFF"/>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2" name="Group 2"/>
          <p:cNvGrpSpPr>
            <a:grpSpLocks/>
          </p:cNvGrpSpPr>
          <p:nvPr/>
        </p:nvGrpSpPr>
        <p:grpSpPr bwMode="auto">
          <a:xfrm>
            <a:off x="177800" y="230188"/>
            <a:ext cx="203200" cy="6503987"/>
            <a:chOff x="112" y="145"/>
            <a:chExt cx="128" cy="4097"/>
          </a:xfrm>
        </p:grpSpPr>
        <p:sp>
          <p:nvSpPr>
            <p:cNvPr id="5" name="Rectangle 3"/>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a:solidFill>
                  <a:srgbClr val="F8F8F8"/>
                </a:solidFill>
                <a:latin typeface="Verdana" pitchFamily="34" charset="0"/>
                <a:cs typeface="Arial" pitchFamily="34" charset="0"/>
              </a:endParaRPr>
            </a:p>
          </p:txBody>
        </p:sp>
        <p:sp>
          <p:nvSpPr>
            <p:cNvPr id="6" name="Rectangle 4"/>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it-IT" sz="2400">
                <a:solidFill>
                  <a:srgbClr val="F8F8F8"/>
                </a:solidFill>
                <a:latin typeface="Verdana" pitchFamily="34" charset="0"/>
                <a:cs typeface="Arial" pitchFamily="34" charset="0"/>
              </a:endParaRPr>
            </a:p>
          </p:txBody>
        </p:sp>
      </p:grpSp>
      <p:grpSp>
        <p:nvGrpSpPr>
          <p:cNvPr id="3" name="Group 5"/>
          <p:cNvGrpSpPr>
            <a:grpSpLocks/>
          </p:cNvGrpSpPr>
          <p:nvPr/>
        </p:nvGrpSpPr>
        <p:grpSpPr bwMode="auto">
          <a:xfrm>
            <a:off x="8793163" y="220663"/>
            <a:ext cx="198437" cy="6408737"/>
            <a:chOff x="5539" y="139"/>
            <a:chExt cx="125" cy="4037"/>
          </a:xfrm>
        </p:grpSpPr>
        <p:sp>
          <p:nvSpPr>
            <p:cNvPr id="8" name="Rectangle 6"/>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a:solidFill>
                  <a:srgbClr val="F8F8F8"/>
                </a:solidFill>
                <a:latin typeface="Verdana" pitchFamily="34" charset="0"/>
                <a:cs typeface="Arial" pitchFamily="34" charset="0"/>
              </a:endParaRPr>
            </a:p>
          </p:txBody>
        </p:sp>
        <p:sp>
          <p:nvSpPr>
            <p:cNvPr id="9" name="Rectangle 7"/>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a:solidFill>
                  <a:srgbClr val="F8F8F8"/>
                </a:solidFill>
                <a:latin typeface="Verdana" pitchFamily="34" charset="0"/>
                <a:cs typeface="Arial" pitchFamily="34" charset="0"/>
              </a:endParaRPr>
            </a:p>
          </p:txBody>
        </p:sp>
      </p:grpSp>
      <p:grpSp>
        <p:nvGrpSpPr>
          <p:cNvPr id="4" name="Group 8"/>
          <p:cNvGrpSpPr>
            <a:grpSpLocks/>
          </p:cNvGrpSpPr>
          <p:nvPr/>
        </p:nvGrpSpPr>
        <p:grpSpPr bwMode="auto">
          <a:xfrm>
            <a:off x="412750" y="6477000"/>
            <a:ext cx="8686800" cy="228600"/>
            <a:chOff x="260" y="4080"/>
            <a:chExt cx="5472" cy="144"/>
          </a:xfrm>
        </p:grpSpPr>
        <p:sp>
          <p:nvSpPr>
            <p:cNvPr id="11" name="Rectangle 9"/>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a:solidFill>
                  <a:srgbClr val="F8F8F8"/>
                </a:solidFill>
                <a:latin typeface="Verdana" pitchFamily="34" charset="0"/>
                <a:cs typeface="Arial" pitchFamily="34" charset="0"/>
              </a:endParaRPr>
            </a:p>
          </p:txBody>
        </p:sp>
        <p:sp>
          <p:nvSpPr>
            <p:cNvPr id="12" name="Rectangle 10"/>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a:solidFill>
                  <a:srgbClr val="F8F8F8"/>
                </a:solidFill>
                <a:latin typeface="Verdana" pitchFamily="34" charset="0"/>
                <a:cs typeface="Arial" pitchFamily="34" charset="0"/>
              </a:endParaRPr>
            </a:p>
          </p:txBody>
        </p:sp>
      </p:grpSp>
      <p:grpSp>
        <p:nvGrpSpPr>
          <p:cNvPr id="7" name="Group 11"/>
          <p:cNvGrpSpPr>
            <a:grpSpLocks/>
          </p:cNvGrpSpPr>
          <p:nvPr/>
        </p:nvGrpSpPr>
        <p:grpSpPr bwMode="auto">
          <a:xfrm>
            <a:off x="76200" y="176213"/>
            <a:ext cx="8745538" cy="161925"/>
            <a:chOff x="48" y="111"/>
            <a:chExt cx="5509" cy="102"/>
          </a:xfrm>
        </p:grpSpPr>
        <p:sp>
          <p:nvSpPr>
            <p:cNvPr id="14" name="Rectangle 12"/>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a:solidFill>
                  <a:srgbClr val="F8F8F8"/>
                </a:solidFill>
                <a:latin typeface="Verdana" pitchFamily="34" charset="0"/>
                <a:cs typeface="Arial" pitchFamily="34" charset="0"/>
              </a:endParaRPr>
            </a:p>
          </p:txBody>
        </p:sp>
        <p:sp>
          <p:nvSpPr>
            <p:cNvPr id="15" name="Rectangle 13"/>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a:solidFill>
                  <a:srgbClr val="F8F8F8"/>
                </a:solidFill>
                <a:latin typeface="Verdana" pitchFamily="34" charset="0"/>
                <a:cs typeface="Arial" pitchFamily="34" charset="0"/>
              </a:endParaRPr>
            </a:p>
          </p:txBody>
        </p:sp>
      </p:grpSp>
      <p:sp>
        <p:nvSpPr>
          <p:cNvPr id="80910" name="Rectangle 14"/>
          <p:cNvSpPr>
            <a:spLocks noGrp="1" noChangeArrowheads="1"/>
          </p:cNvSpPr>
          <p:nvPr>
            <p:ph type="ctrTitle" sz="quarter"/>
          </p:nvPr>
        </p:nvSpPr>
        <p:spPr>
          <a:xfrm>
            <a:off x="685800" y="1981200"/>
            <a:ext cx="7772400" cy="1143000"/>
          </a:xfrm>
        </p:spPr>
        <p:txBody>
          <a:bodyPr anchor="ctr"/>
          <a:lstStyle>
            <a:lvl1pPr algn="ctr">
              <a:defRPr sz="4000">
                <a:solidFill>
                  <a:schemeClr val="tx1"/>
                </a:solidFill>
              </a:defRPr>
            </a:lvl1pPr>
          </a:lstStyle>
          <a:p>
            <a:r>
              <a:rPr lang="it-IT"/>
              <a:t>Fare clic per modificare lo stile del titolo dello schema</a:t>
            </a:r>
          </a:p>
        </p:txBody>
      </p:sp>
      <p:sp>
        <p:nvSpPr>
          <p:cNvPr id="80911" name="Rectangle 15"/>
          <p:cNvSpPr>
            <a:spLocks noGrp="1" noChangeArrowheads="1"/>
          </p:cNvSpPr>
          <p:nvPr>
            <p:ph type="subTitle" sz="quarter" idx="1"/>
          </p:nvPr>
        </p:nvSpPr>
        <p:spPr>
          <a:xfrm>
            <a:off x="1371600" y="3886200"/>
            <a:ext cx="6400800" cy="1752600"/>
          </a:xfrm>
        </p:spPr>
        <p:txBody>
          <a:bodyPr/>
          <a:lstStyle>
            <a:lvl1pPr marL="0" indent="0" algn="ctr">
              <a:buFontTx/>
              <a:buNone/>
              <a:defRPr sz="2800"/>
            </a:lvl1pPr>
          </a:lstStyle>
          <a:p>
            <a:r>
              <a:rPr lang="it-IT"/>
              <a:t>Fare clic per modificare lo stile del sottotitolo dello schema</a:t>
            </a:r>
          </a:p>
        </p:txBody>
      </p:sp>
      <p:sp>
        <p:nvSpPr>
          <p:cNvPr id="16" name="Rectangle 16"/>
          <p:cNvSpPr>
            <a:spLocks noGrp="1" noChangeArrowheads="1"/>
          </p:cNvSpPr>
          <p:nvPr>
            <p:ph type="dt" sz="quarter" idx="10"/>
          </p:nvPr>
        </p:nvSpPr>
        <p:spPr>
          <a:xfrm>
            <a:off x="439738" y="5989638"/>
            <a:ext cx="1905000" cy="457200"/>
          </a:xfrm>
        </p:spPr>
        <p:txBody>
          <a:bodyPr/>
          <a:lstStyle>
            <a:lvl1pPr>
              <a:defRPr/>
            </a:lvl1pPr>
          </a:lstStyle>
          <a:p>
            <a:pPr>
              <a:defRPr/>
            </a:pPr>
            <a:endParaRPr lang="it-IT">
              <a:solidFill>
                <a:srgbClr val="F8F8F8"/>
              </a:solidFill>
            </a:endParaRPr>
          </a:p>
        </p:txBody>
      </p:sp>
      <p:sp>
        <p:nvSpPr>
          <p:cNvPr id="17" name="Rectangle 17"/>
          <p:cNvSpPr>
            <a:spLocks noGrp="1" noChangeArrowheads="1"/>
          </p:cNvSpPr>
          <p:nvPr>
            <p:ph type="ftr" sz="quarter" idx="11"/>
          </p:nvPr>
        </p:nvSpPr>
        <p:spPr>
          <a:xfrm>
            <a:off x="3135313" y="6002338"/>
            <a:ext cx="2895600" cy="457200"/>
          </a:xfrm>
        </p:spPr>
        <p:txBody>
          <a:bodyPr/>
          <a:lstStyle>
            <a:lvl1pPr>
              <a:defRPr/>
            </a:lvl1pPr>
          </a:lstStyle>
          <a:p>
            <a:pPr>
              <a:defRPr/>
            </a:pPr>
            <a:endParaRPr lang="it-IT">
              <a:solidFill>
                <a:srgbClr val="F8F8F8"/>
              </a:solidFill>
            </a:endParaRPr>
          </a:p>
        </p:txBody>
      </p:sp>
      <p:sp>
        <p:nvSpPr>
          <p:cNvPr id="18" name="Rectangle 18"/>
          <p:cNvSpPr>
            <a:spLocks noGrp="1" noChangeArrowheads="1"/>
          </p:cNvSpPr>
          <p:nvPr>
            <p:ph type="sldNum" sz="quarter" idx="12"/>
          </p:nvPr>
        </p:nvSpPr>
        <p:spPr>
          <a:xfrm>
            <a:off x="6800850" y="5978525"/>
            <a:ext cx="1905000" cy="457200"/>
          </a:xfrm>
        </p:spPr>
        <p:txBody>
          <a:bodyPr/>
          <a:lstStyle>
            <a:lvl1pPr>
              <a:defRPr/>
            </a:lvl1pPr>
          </a:lstStyle>
          <a:p>
            <a:pPr>
              <a:defRPr/>
            </a:pPr>
            <a:fld id="{45339A89-FD5F-4196-8382-5669615A894D}" type="slidenum">
              <a:rPr lang="it-IT">
                <a:solidFill>
                  <a:srgbClr val="F8F8F8"/>
                </a:solidFill>
              </a:rPr>
              <a:pPr>
                <a:defRPr/>
              </a:pPr>
              <a:t>‹N›</a:t>
            </a:fld>
            <a:endParaRPr lang="it-IT">
              <a:solidFill>
                <a:srgbClr val="F8F8F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9"/>
          <p:cNvSpPr>
            <a:spLocks noGrp="1" noChangeArrowheads="1"/>
          </p:cNvSpPr>
          <p:nvPr>
            <p:ph type="dt" sz="half" idx="10"/>
          </p:nvPr>
        </p:nvSpPr>
        <p:spPr>
          <a:ln/>
        </p:spPr>
        <p:txBody>
          <a:bodyPr/>
          <a:lstStyle>
            <a:lvl1pPr>
              <a:defRPr/>
            </a:lvl1pPr>
          </a:lstStyle>
          <a:p>
            <a:pPr>
              <a:defRPr/>
            </a:pPr>
            <a:endParaRPr lang="it-IT">
              <a:solidFill>
                <a:srgbClr val="F8F8F8"/>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it-IT">
              <a:solidFill>
                <a:srgbClr val="F8F8F8"/>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9F418CC8-9EE1-4154-BE06-0415E7E91A53}" type="slidenum">
              <a:rPr lang="it-IT">
                <a:solidFill>
                  <a:srgbClr val="F8F8F8"/>
                </a:solidFill>
              </a:rPr>
              <a:pPr>
                <a:defRPr/>
              </a:pPr>
              <a:t>‹N›</a:t>
            </a:fld>
            <a:endParaRPr lang="it-IT">
              <a:solidFill>
                <a:srgbClr val="F8F8F8"/>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19"/>
          <p:cNvSpPr>
            <a:spLocks noGrp="1" noChangeArrowheads="1"/>
          </p:cNvSpPr>
          <p:nvPr>
            <p:ph type="dt" sz="half" idx="10"/>
          </p:nvPr>
        </p:nvSpPr>
        <p:spPr>
          <a:ln/>
        </p:spPr>
        <p:txBody>
          <a:bodyPr/>
          <a:lstStyle>
            <a:lvl1pPr>
              <a:defRPr/>
            </a:lvl1pPr>
          </a:lstStyle>
          <a:p>
            <a:pPr>
              <a:defRPr/>
            </a:pPr>
            <a:endParaRPr lang="it-IT">
              <a:solidFill>
                <a:srgbClr val="F8F8F8"/>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it-IT">
              <a:solidFill>
                <a:srgbClr val="F8F8F8"/>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CDC5FB40-9438-47D2-8F89-D4D9E536CE80}" type="slidenum">
              <a:rPr lang="it-IT">
                <a:solidFill>
                  <a:srgbClr val="F8F8F8"/>
                </a:solidFill>
              </a:rPr>
              <a:pPr>
                <a:defRPr/>
              </a:pPr>
              <a:t>‹N›</a:t>
            </a:fld>
            <a:endParaRPr lang="it-IT">
              <a:solidFill>
                <a:srgbClr val="F8F8F8"/>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7526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7526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9"/>
          <p:cNvSpPr>
            <a:spLocks noGrp="1" noChangeArrowheads="1"/>
          </p:cNvSpPr>
          <p:nvPr>
            <p:ph type="dt" sz="half" idx="10"/>
          </p:nvPr>
        </p:nvSpPr>
        <p:spPr>
          <a:ln/>
        </p:spPr>
        <p:txBody>
          <a:bodyPr/>
          <a:lstStyle>
            <a:lvl1pPr>
              <a:defRPr/>
            </a:lvl1pPr>
          </a:lstStyle>
          <a:p>
            <a:pPr>
              <a:defRPr/>
            </a:pPr>
            <a:endParaRPr lang="it-IT">
              <a:solidFill>
                <a:srgbClr val="F8F8F8"/>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01927A5C-A20F-423C-B8FB-032485C5185C}" type="slidenum">
              <a:rPr lang="it-IT">
                <a:solidFill>
                  <a:srgbClr val="F8F8F8"/>
                </a:solidFill>
              </a:rPr>
              <a:pPr>
                <a:defRPr/>
              </a:pPr>
              <a:t>‹N›</a:t>
            </a:fld>
            <a:endParaRPr lang="it-IT">
              <a:solidFill>
                <a:srgbClr val="F8F8F8"/>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19"/>
          <p:cNvSpPr>
            <a:spLocks noGrp="1" noChangeArrowheads="1"/>
          </p:cNvSpPr>
          <p:nvPr>
            <p:ph type="dt" sz="half" idx="10"/>
          </p:nvPr>
        </p:nvSpPr>
        <p:spPr>
          <a:ln/>
        </p:spPr>
        <p:txBody>
          <a:bodyPr/>
          <a:lstStyle>
            <a:lvl1pPr>
              <a:defRPr/>
            </a:lvl1pPr>
          </a:lstStyle>
          <a:p>
            <a:pPr>
              <a:defRPr/>
            </a:pPr>
            <a:endParaRPr lang="it-IT">
              <a:solidFill>
                <a:srgbClr val="F8F8F8"/>
              </a:solidFill>
            </a:endParaRPr>
          </a:p>
        </p:txBody>
      </p:sp>
      <p:sp>
        <p:nvSpPr>
          <p:cNvPr id="8" name="Rectangle 20"/>
          <p:cNvSpPr>
            <a:spLocks noGrp="1" noChangeArrowheads="1"/>
          </p:cNvSpPr>
          <p:nvPr>
            <p:ph type="ftr" sz="quarter" idx="11"/>
          </p:nvPr>
        </p:nvSpPr>
        <p:spPr>
          <a:ln/>
        </p:spPr>
        <p:txBody>
          <a:bodyPr/>
          <a:lstStyle>
            <a:lvl1pPr>
              <a:defRPr/>
            </a:lvl1pPr>
          </a:lstStyle>
          <a:p>
            <a:pPr>
              <a:defRPr/>
            </a:pPr>
            <a:endParaRPr lang="it-IT">
              <a:solidFill>
                <a:srgbClr val="F8F8F8"/>
              </a:solidFill>
            </a:endParaRPr>
          </a:p>
        </p:txBody>
      </p:sp>
      <p:sp>
        <p:nvSpPr>
          <p:cNvPr id="9" name="Rectangle 21"/>
          <p:cNvSpPr>
            <a:spLocks noGrp="1" noChangeArrowheads="1"/>
          </p:cNvSpPr>
          <p:nvPr>
            <p:ph type="sldNum" sz="quarter" idx="12"/>
          </p:nvPr>
        </p:nvSpPr>
        <p:spPr>
          <a:ln/>
        </p:spPr>
        <p:txBody>
          <a:bodyPr/>
          <a:lstStyle>
            <a:lvl1pPr>
              <a:defRPr/>
            </a:lvl1pPr>
          </a:lstStyle>
          <a:p>
            <a:pPr>
              <a:defRPr/>
            </a:pPr>
            <a:fld id="{93A020E1-9FE9-43BE-B4A2-DB517FC1D8B5}" type="slidenum">
              <a:rPr lang="it-IT">
                <a:solidFill>
                  <a:srgbClr val="F8F8F8"/>
                </a:solidFill>
              </a:rPr>
              <a:pPr>
                <a:defRPr/>
              </a:pPr>
              <a:t>‹N›</a:t>
            </a:fld>
            <a:endParaRPr lang="it-IT">
              <a:solidFill>
                <a:srgbClr val="F8F8F8"/>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9906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752600"/>
            <a:ext cx="3810000" cy="4191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lipArt 3"/>
          <p:cNvSpPr>
            <a:spLocks noGrp="1"/>
          </p:cNvSpPr>
          <p:nvPr>
            <p:ph type="clipArt" sz="half" idx="2"/>
          </p:nvPr>
        </p:nvSpPr>
        <p:spPr>
          <a:xfrm>
            <a:off x="4648200" y="1752600"/>
            <a:ext cx="3810000" cy="4191000"/>
          </a:xfrm>
        </p:spPr>
        <p:txBody>
          <a:bodyPr/>
          <a:lstStyle/>
          <a:p>
            <a:pPr lvl="0"/>
            <a:endParaRPr lang="it-IT" noProof="0" smtClean="0"/>
          </a:p>
        </p:txBody>
      </p:sp>
      <p:sp>
        <p:nvSpPr>
          <p:cNvPr id="5" name="Rectangle 19"/>
          <p:cNvSpPr>
            <a:spLocks noGrp="1" noChangeArrowheads="1"/>
          </p:cNvSpPr>
          <p:nvPr>
            <p:ph type="dt" sz="half" idx="10"/>
          </p:nvPr>
        </p:nvSpPr>
        <p:spPr/>
        <p:txBody>
          <a:bodyPr/>
          <a:lstStyle>
            <a:lvl1pPr>
              <a:defRPr/>
            </a:lvl1pPr>
          </a:lstStyle>
          <a:p>
            <a:pPr>
              <a:defRPr/>
            </a:pPr>
            <a:fld id="{9425FA24-7299-460D-88B7-5C6DB55BC747}" type="datetime1">
              <a:rPr lang="it-IT" smtClean="0">
                <a:solidFill>
                  <a:srgbClr val="F8F8F8"/>
                </a:solidFill>
              </a:rPr>
              <a:pPr>
                <a:defRPr/>
              </a:pPr>
              <a:t>04/03/2016</a:t>
            </a:fld>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E893A969-CB06-4D82-BE30-F08A38589455}"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19"/>
          <p:cNvSpPr>
            <a:spLocks noGrp="1" noChangeArrowheads="1"/>
          </p:cNvSpPr>
          <p:nvPr>
            <p:ph type="dt" sz="half" idx="10"/>
          </p:nvPr>
        </p:nvSpPr>
        <p:spPr>
          <a:ln/>
        </p:spPr>
        <p:txBody>
          <a:bodyPr/>
          <a:lstStyle>
            <a:lvl1pPr>
              <a:defRPr/>
            </a:lvl1pPr>
          </a:lstStyle>
          <a:p>
            <a:pPr>
              <a:defRPr/>
            </a:pPr>
            <a:endParaRPr lang="it-IT">
              <a:solidFill>
                <a:srgbClr val="F8F8F8"/>
              </a:solidFill>
            </a:endParaRPr>
          </a:p>
        </p:txBody>
      </p:sp>
      <p:sp>
        <p:nvSpPr>
          <p:cNvPr id="4" name="Rectangle 20"/>
          <p:cNvSpPr>
            <a:spLocks noGrp="1" noChangeArrowheads="1"/>
          </p:cNvSpPr>
          <p:nvPr>
            <p:ph type="ftr" sz="quarter" idx="11"/>
          </p:nvPr>
        </p:nvSpPr>
        <p:spPr>
          <a:ln/>
        </p:spPr>
        <p:txBody>
          <a:bodyPr/>
          <a:lstStyle>
            <a:lvl1pPr>
              <a:defRPr/>
            </a:lvl1pPr>
          </a:lstStyle>
          <a:p>
            <a:pPr>
              <a:defRPr/>
            </a:pPr>
            <a:endParaRPr lang="it-IT">
              <a:solidFill>
                <a:srgbClr val="F8F8F8"/>
              </a:solidFill>
            </a:endParaRPr>
          </a:p>
        </p:txBody>
      </p:sp>
      <p:sp>
        <p:nvSpPr>
          <p:cNvPr id="5" name="Rectangle 21"/>
          <p:cNvSpPr>
            <a:spLocks noGrp="1" noChangeArrowheads="1"/>
          </p:cNvSpPr>
          <p:nvPr>
            <p:ph type="sldNum" sz="quarter" idx="12"/>
          </p:nvPr>
        </p:nvSpPr>
        <p:spPr>
          <a:ln/>
        </p:spPr>
        <p:txBody>
          <a:bodyPr/>
          <a:lstStyle>
            <a:lvl1pPr>
              <a:defRPr/>
            </a:lvl1pPr>
          </a:lstStyle>
          <a:p>
            <a:pPr>
              <a:defRPr/>
            </a:pPr>
            <a:fld id="{3131FA5D-9780-4424-8D2B-52B7A3A27215}" type="slidenum">
              <a:rPr lang="it-IT">
                <a:solidFill>
                  <a:srgbClr val="F8F8F8"/>
                </a:solidFill>
              </a:rPr>
              <a:pPr>
                <a:defRPr/>
              </a:pPr>
              <a:t>‹N›</a:t>
            </a:fld>
            <a:endParaRPr lang="it-IT">
              <a:solidFill>
                <a:srgbClr val="F8F8F8"/>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it-IT">
              <a:solidFill>
                <a:srgbClr val="F8F8F8"/>
              </a:solidFill>
            </a:endParaRPr>
          </a:p>
        </p:txBody>
      </p:sp>
      <p:sp>
        <p:nvSpPr>
          <p:cNvPr id="3" name="Rectangle 20"/>
          <p:cNvSpPr>
            <a:spLocks noGrp="1" noChangeArrowheads="1"/>
          </p:cNvSpPr>
          <p:nvPr>
            <p:ph type="ftr" sz="quarter" idx="11"/>
          </p:nvPr>
        </p:nvSpPr>
        <p:spPr>
          <a:ln/>
        </p:spPr>
        <p:txBody>
          <a:bodyPr/>
          <a:lstStyle>
            <a:lvl1pPr>
              <a:defRPr/>
            </a:lvl1pPr>
          </a:lstStyle>
          <a:p>
            <a:pPr>
              <a:defRPr/>
            </a:pPr>
            <a:endParaRPr lang="it-IT">
              <a:solidFill>
                <a:srgbClr val="F8F8F8"/>
              </a:solidFill>
            </a:endParaRPr>
          </a:p>
        </p:txBody>
      </p:sp>
      <p:sp>
        <p:nvSpPr>
          <p:cNvPr id="4" name="Rectangle 21"/>
          <p:cNvSpPr>
            <a:spLocks noGrp="1" noChangeArrowheads="1"/>
          </p:cNvSpPr>
          <p:nvPr>
            <p:ph type="sldNum" sz="quarter" idx="12"/>
          </p:nvPr>
        </p:nvSpPr>
        <p:spPr>
          <a:ln/>
        </p:spPr>
        <p:txBody>
          <a:bodyPr/>
          <a:lstStyle>
            <a:lvl1pPr>
              <a:defRPr/>
            </a:lvl1pPr>
          </a:lstStyle>
          <a:p>
            <a:pPr>
              <a:defRPr/>
            </a:pPr>
            <a:fld id="{AB1DCA83-4270-4370-942D-BBE62B1AB137}" type="slidenum">
              <a:rPr lang="it-IT">
                <a:solidFill>
                  <a:srgbClr val="F8F8F8"/>
                </a:solidFill>
              </a:rPr>
              <a:pPr>
                <a:defRPr/>
              </a:pPr>
              <a:t>‹N›</a:t>
            </a:fld>
            <a:endParaRPr lang="it-IT">
              <a:solidFill>
                <a:srgbClr val="F8F8F8"/>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9"/>
          <p:cNvSpPr>
            <a:spLocks noGrp="1" noChangeArrowheads="1"/>
          </p:cNvSpPr>
          <p:nvPr>
            <p:ph type="dt" sz="half" idx="10"/>
          </p:nvPr>
        </p:nvSpPr>
        <p:spPr>
          <a:ln/>
        </p:spPr>
        <p:txBody>
          <a:bodyPr/>
          <a:lstStyle>
            <a:lvl1pPr>
              <a:defRPr/>
            </a:lvl1pPr>
          </a:lstStyle>
          <a:p>
            <a:pPr>
              <a:defRPr/>
            </a:pPr>
            <a:endParaRPr lang="it-IT">
              <a:solidFill>
                <a:srgbClr val="F8F8F8"/>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C8E333DC-381A-4C65-BB8C-DD7F2064A9AF}" type="slidenum">
              <a:rPr lang="it-IT">
                <a:solidFill>
                  <a:srgbClr val="F8F8F8"/>
                </a:solidFill>
              </a:rPr>
              <a:pPr>
                <a:defRPr/>
              </a:pPr>
              <a:t>‹N›</a:t>
            </a:fld>
            <a:endParaRPr lang="it-IT">
              <a:solidFill>
                <a:srgbClr val="F8F8F8"/>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9"/>
          <p:cNvSpPr>
            <a:spLocks noGrp="1" noChangeArrowheads="1"/>
          </p:cNvSpPr>
          <p:nvPr>
            <p:ph type="dt" sz="half" idx="10"/>
          </p:nvPr>
        </p:nvSpPr>
        <p:spPr>
          <a:ln/>
        </p:spPr>
        <p:txBody>
          <a:bodyPr/>
          <a:lstStyle>
            <a:lvl1pPr>
              <a:defRPr/>
            </a:lvl1pPr>
          </a:lstStyle>
          <a:p>
            <a:pPr>
              <a:defRPr/>
            </a:pPr>
            <a:endParaRPr lang="it-IT">
              <a:solidFill>
                <a:srgbClr val="F8F8F8"/>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A700D8E4-4C36-4D9D-9BB7-CCB9AD76D76D}" type="slidenum">
              <a:rPr lang="it-IT">
                <a:solidFill>
                  <a:srgbClr val="F8F8F8"/>
                </a:solidFill>
              </a:rPr>
              <a:pPr>
                <a:defRPr/>
              </a:pPr>
              <a:t>‹N›</a:t>
            </a:fld>
            <a:endParaRPr lang="it-IT">
              <a:solidFill>
                <a:srgbClr val="F8F8F8"/>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9"/>
          <p:cNvSpPr>
            <a:spLocks noGrp="1" noChangeArrowheads="1"/>
          </p:cNvSpPr>
          <p:nvPr>
            <p:ph type="dt" sz="half" idx="10"/>
          </p:nvPr>
        </p:nvSpPr>
        <p:spPr>
          <a:ln/>
        </p:spPr>
        <p:txBody>
          <a:bodyPr/>
          <a:lstStyle>
            <a:lvl1pPr>
              <a:defRPr/>
            </a:lvl1pPr>
          </a:lstStyle>
          <a:p>
            <a:pPr>
              <a:defRPr/>
            </a:pPr>
            <a:endParaRPr lang="it-IT">
              <a:solidFill>
                <a:srgbClr val="F8F8F8"/>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it-IT">
              <a:solidFill>
                <a:srgbClr val="F8F8F8"/>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7CF220AC-6148-4B25-92B9-F072C6AF2FBB}" type="slidenum">
              <a:rPr lang="it-IT">
                <a:solidFill>
                  <a:srgbClr val="F8F8F8"/>
                </a:solidFill>
              </a:rPr>
              <a:pPr>
                <a:defRPr/>
              </a:pPr>
              <a:t>‹N›</a:t>
            </a:fld>
            <a:endParaRPr lang="it-IT">
              <a:solidFill>
                <a:srgbClr val="F8F8F8"/>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334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334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9"/>
          <p:cNvSpPr>
            <a:spLocks noGrp="1" noChangeArrowheads="1"/>
          </p:cNvSpPr>
          <p:nvPr>
            <p:ph type="dt" sz="half" idx="10"/>
          </p:nvPr>
        </p:nvSpPr>
        <p:spPr>
          <a:ln/>
        </p:spPr>
        <p:txBody>
          <a:bodyPr/>
          <a:lstStyle>
            <a:lvl1pPr>
              <a:defRPr/>
            </a:lvl1pPr>
          </a:lstStyle>
          <a:p>
            <a:pPr>
              <a:defRPr/>
            </a:pPr>
            <a:endParaRPr lang="it-IT">
              <a:solidFill>
                <a:srgbClr val="F8F8F8"/>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endParaRPr lang="it-IT">
              <a:solidFill>
                <a:srgbClr val="F8F8F8"/>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795EE828-A500-49E5-B603-1715FF57E3C4}" type="slidenum">
              <a:rPr lang="it-IT">
                <a:solidFill>
                  <a:srgbClr val="F8F8F8"/>
                </a:solidFill>
              </a:rPr>
              <a:pPr>
                <a:defRPr/>
              </a:pPr>
              <a:t>‹N›</a:t>
            </a:fld>
            <a:endParaRPr lang="it-IT">
              <a:solidFill>
                <a:srgbClr val="F8F8F8"/>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xOverObj" preserve="1">
  <p:cSld name="Titolo e testo sopra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9906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752600"/>
            <a:ext cx="7772400" cy="2019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85800" y="3924300"/>
            <a:ext cx="7772400" cy="2019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9"/>
          <p:cNvSpPr>
            <a:spLocks noGrp="1" noChangeArrowheads="1"/>
          </p:cNvSpPr>
          <p:nvPr>
            <p:ph type="dt" sz="half" idx="10"/>
          </p:nvPr>
        </p:nvSpPr>
        <p:spPr>
          <a:ln/>
        </p:spPr>
        <p:txBody>
          <a:bodyPr/>
          <a:lstStyle>
            <a:lvl1pPr>
              <a:defRPr/>
            </a:lvl1pPr>
          </a:lstStyle>
          <a:p>
            <a:pPr>
              <a:defRPr/>
            </a:pPr>
            <a:endParaRPr lang="it-IT">
              <a:solidFill>
                <a:srgbClr val="F8F8F8"/>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83C6AC14-6625-4DA1-92E3-103C97BF3BAC}" type="slidenum">
              <a:rPr lang="it-IT">
                <a:solidFill>
                  <a:srgbClr val="F8F8F8"/>
                </a:solidFill>
              </a:rPr>
              <a:pPr>
                <a:defRPr/>
              </a:pPr>
              <a:t>‹N›</a:t>
            </a:fld>
            <a:endParaRPr lang="it-IT">
              <a:solidFill>
                <a:srgbClr val="F8F8F8"/>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9906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752600"/>
            <a:ext cx="3810000" cy="4191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lipArt 3"/>
          <p:cNvSpPr>
            <a:spLocks noGrp="1"/>
          </p:cNvSpPr>
          <p:nvPr>
            <p:ph type="clipArt" sz="half" idx="2"/>
          </p:nvPr>
        </p:nvSpPr>
        <p:spPr>
          <a:xfrm>
            <a:off x="4648200" y="1752600"/>
            <a:ext cx="3810000" cy="4191000"/>
          </a:xfrm>
        </p:spPr>
        <p:txBody>
          <a:bodyPr/>
          <a:lstStyle/>
          <a:p>
            <a:pPr lvl="0"/>
            <a:endParaRPr lang="it-IT" noProof="0" smtClean="0"/>
          </a:p>
        </p:txBody>
      </p:sp>
      <p:sp>
        <p:nvSpPr>
          <p:cNvPr id="5" name="Rectangle 19"/>
          <p:cNvSpPr>
            <a:spLocks noGrp="1" noChangeArrowheads="1"/>
          </p:cNvSpPr>
          <p:nvPr>
            <p:ph type="dt" sz="half" idx="10"/>
          </p:nvPr>
        </p:nvSpPr>
        <p:spPr>
          <a:ln/>
        </p:spPr>
        <p:txBody>
          <a:bodyPr/>
          <a:lstStyle>
            <a:lvl1pPr>
              <a:defRPr/>
            </a:lvl1pPr>
          </a:lstStyle>
          <a:p>
            <a:pPr>
              <a:defRPr/>
            </a:pPr>
            <a:endParaRPr lang="it-IT">
              <a:solidFill>
                <a:srgbClr val="F8F8F8"/>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A478E118-3ABA-43B0-AE5E-65206C62060C}" type="slidenum">
              <a:rPr lang="it-IT">
                <a:solidFill>
                  <a:srgbClr val="F8F8F8"/>
                </a:solidFill>
              </a:rPr>
              <a:pPr>
                <a:defRPr/>
              </a:pPr>
              <a:t>‹N›</a:t>
            </a:fld>
            <a:endParaRPr lang="it-IT">
              <a:solidFill>
                <a:srgbClr val="F8F8F8"/>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85800" y="609600"/>
            <a:ext cx="7772400" cy="5334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19"/>
          <p:cNvSpPr>
            <a:spLocks noGrp="1" noChangeArrowheads="1"/>
          </p:cNvSpPr>
          <p:nvPr>
            <p:ph type="dt" sz="half" idx="10"/>
          </p:nvPr>
        </p:nvSpPr>
        <p:spPr>
          <a:ln/>
        </p:spPr>
        <p:txBody>
          <a:bodyPr/>
          <a:lstStyle>
            <a:lvl1pPr>
              <a:defRPr/>
            </a:lvl1pPr>
          </a:lstStyle>
          <a:p>
            <a:pPr>
              <a:defRPr/>
            </a:pPr>
            <a:endParaRPr lang="it-IT">
              <a:solidFill>
                <a:srgbClr val="F8F8F8"/>
              </a:solidFill>
            </a:endParaRPr>
          </a:p>
        </p:txBody>
      </p:sp>
      <p:sp>
        <p:nvSpPr>
          <p:cNvPr id="4" name="Rectangle 20"/>
          <p:cNvSpPr>
            <a:spLocks noGrp="1" noChangeArrowheads="1"/>
          </p:cNvSpPr>
          <p:nvPr>
            <p:ph type="ftr" sz="quarter" idx="11"/>
          </p:nvPr>
        </p:nvSpPr>
        <p:spPr>
          <a:ln/>
        </p:spPr>
        <p:txBody>
          <a:bodyPr/>
          <a:lstStyle>
            <a:lvl1pPr>
              <a:defRPr/>
            </a:lvl1pPr>
          </a:lstStyle>
          <a:p>
            <a:pPr>
              <a:defRPr/>
            </a:pPr>
            <a:endParaRPr lang="it-IT">
              <a:solidFill>
                <a:srgbClr val="F8F8F8"/>
              </a:solidFill>
            </a:endParaRPr>
          </a:p>
        </p:txBody>
      </p:sp>
      <p:sp>
        <p:nvSpPr>
          <p:cNvPr id="5" name="Rectangle 21"/>
          <p:cNvSpPr>
            <a:spLocks noGrp="1" noChangeArrowheads="1"/>
          </p:cNvSpPr>
          <p:nvPr>
            <p:ph type="sldNum" sz="quarter" idx="12"/>
          </p:nvPr>
        </p:nvSpPr>
        <p:spPr>
          <a:ln/>
        </p:spPr>
        <p:txBody>
          <a:bodyPr/>
          <a:lstStyle>
            <a:lvl1pPr>
              <a:defRPr/>
            </a:lvl1pPr>
          </a:lstStyle>
          <a:p>
            <a:pPr>
              <a:defRPr/>
            </a:pPr>
            <a:fld id="{844AC6D8-EC86-4AF8-A840-87CAB223FE66}" type="slidenum">
              <a:rPr lang="it-IT">
                <a:solidFill>
                  <a:srgbClr val="F8F8F8"/>
                </a:solidFill>
              </a:rPr>
              <a:pPr>
                <a:defRPr/>
              </a:pPr>
              <a:t>‹N›</a:t>
            </a:fld>
            <a:endParaRPr lang="it-IT">
              <a:solidFill>
                <a:srgbClr val="F8F8F8"/>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9906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752600"/>
            <a:ext cx="3810000" cy="4191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752600"/>
            <a:ext cx="3810000" cy="2019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48200" y="3924300"/>
            <a:ext cx="3810000" cy="2019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data 5"/>
          <p:cNvSpPr>
            <a:spLocks noGrp="1"/>
          </p:cNvSpPr>
          <p:nvPr>
            <p:ph type="dt" sz="half" idx="10"/>
          </p:nvPr>
        </p:nvSpPr>
        <p:spPr>
          <a:xfrm>
            <a:off x="457200" y="6019800"/>
            <a:ext cx="1905000" cy="457200"/>
          </a:xfrm>
        </p:spPr>
        <p:txBody>
          <a:bodyPr/>
          <a:lstStyle>
            <a:lvl1pPr>
              <a:defRPr/>
            </a:lvl1pPr>
          </a:lstStyle>
          <a:p>
            <a:endParaRPr lang="it-IT">
              <a:solidFill>
                <a:srgbClr val="F8F8F8"/>
              </a:solidFill>
            </a:endParaRPr>
          </a:p>
        </p:txBody>
      </p:sp>
      <p:sp>
        <p:nvSpPr>
          <p:cNvPr id="7" name="Segnaposto piè di pagina 6"/>
          <p:cNvSpPr>
            <a:spLocks noGrp="1"/>
          </p:cNvSpPr>
          <p:nvPr>
            <p:ph type="ftr" sz="quarter" idx="11"/>
          </p:nvPr>
        </p:nvSpPr>
        <p:spPr>
          <a:xfrm>
            <a:off x="3124200" y="6019800"/>
            <a:ext cx="2895600" cy="457200"/>
          </a:xfrm>
        </p:spPr>
        <p:txBody>
          <a:bodyPr/>
          <a:lstStyle>
            <a:lvl1pPr>
              <a:defRPr/>
            </a:lvl1pPr>
          </a:lstStyle>
          <a:p>
            <a:endParaRPr lang="it-IT">
              <a:solidFill>
                <a:srgbClr val="F8F8F8"/>
              </a:solidFill>
            </a:endParaRPr>
          </a:p>
        </p:txBody>
      </p:sp>
      <p:sp>
        <p:nvSpPr>
          <p:cNvPr id="8" name="Segnaposto numero diapositiva 7"/>
          <p:cNvSpPr>
            <a:spLocks noGrp="1"/>
          </p:cNvSpPr>
          <p:nvPr>
            <p:ph type="sldNum" sz="quarter" idx="12"/>
          </p:nvPr>
        </p:nvSpPr>
        <p:spPr>
          <a:xfrm>
            <a:off x="6858000" y="6019800"/>
            <a:ext cx="1905000" cy="457200"/>
          </a:xfrm>
        </p:spPr>
        <p:txBody>
          <a:bodyPr/>
          <a:lstStyle>
            <a:lvl1pPr>
              <a:defRPr/>
            </a:lvl1pPr>
          </a:lstStyle>
          <a:p>
            <a:fld id="{17540AB5-8773-4C91-9DD3-02924A666BF0}" type="slidenum">
              <a:rPr lang="it-IT">
                <a:solidFill>
                  <a:srgbClr val="F8F8F8"/>
                </a:solidFill>
              </a:rPr>
              <a:pPr/>
              <a:t>‹N›</a:t>
            </a:fld>
            <a:endParaRPr lang="it-IT">
              <a:solidFill>
                <a:srgbClr val="F8F8F8"/>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olo e contenuto sopra tes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9906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752600"/>
            <a:ext cx="7772400" cy="2019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85800" y="3924300"/>
            <a:ext cx="7772400" cy="2019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9"/>
          <p:cNvSpPr>
            <a:spLocks noGrp="1" noChangeArrowheads="1"/>
          </p:cNvSpPr>
          <p:nvPr>
            <p:ph type="dt" sz="half" idx="10"/>
          </p:nvPr>
        </p:nvSpPr>
        <p:spPr/>
        <p:txBody>
          <a:bodyPr/>
          <a:lstStyle>
            <a:lvl1pPr>
              <a:defRPr/>
            </a:lvl1pPr>
          </a:lstStyle>
          <a:p>
            <a:pPr>
              <a:defRPr/>
            </a:pPr>
            <a:fld id="{376983FC-2840-4A83-817B-F48C79EE8017}" type="datetime1">
              <a:rPr lang="it-IT" smtClean="0">
                <a:solidFill>
                  <a:srgbClr val="F8F8F8"/>
                </a:solidFill>
              </a:rPr>
              <a:pPr>
                <a:defRPr/>
              </a:pPr>
              <a:t>04/03/2016</a:t>
            </a:fld>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5512D56B-3EB3-47BB-8510-AF93313EC23B}"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2" name="Group 2"/>
          <p:cNvGrpSpPr>
            <a:grpSpLocks/>
          </p:cNvGrpSpPr>
          <p:nvPr/>
        </p:nvGrpSpPr>
        <p:grpSpPr bwMode="auto">
          <a:xfrm>
            <a:off x="-9525" y="-20638"/>
            <a:ext cx="9153525" cy="6878638"/>
            <a:chOff x="-6" y="-13"/>
            <a:chExt cx="5766" cy="4333"/>
          </a:xfrm>
        </p:grpSpPr>
        <p:sp>
          <p:nvSpPr>
            <p:cNvPr id="4099" name="Rectangle 3"/>
            <p:cNvSpPr>
              <a:spLocks noChangeArrowheads="1"/>
            </p:cNvSpPr>
            <p:nvPr/>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fontAlgn="base">
                <a:spcBef>
                  <a:spcPct val="0"/>
                </a:spcBef>
                <a:spcAft>
                  <a:spcPct val="0"/>
                </a:spcAft>
              </a:pPr>
              <a:endParaRPr lang="it-IT" sz="3600">
                <a:solidFill>
                  <a:srgbClr val="FFFFFF"/>
                </a:solidFill>
              </a:endParaRPr>
            </a:p>
          </p:txBody>
        </p:sp>
        <p:sp>
          <p:nvSpPr>
            <p:cNvPr id="4100" name="Freeform 4"/>
            <p:cNvSpPr>
              <a:spLocks/>
            </p:cNvSpPr>
            <p:nvPr/>
          </p:nvSpPr>
          <p:spPr bwMode="white">
            <a:xfrm>
              <a:off x="-6" y="2828"/>
              <a:ext cx="3625" cy="1492"/>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fontAlgn="base">
                <a:spcBef>
                  <a:spcPct val="0"/>
                </a:spcBef>
                <a:spcAft>
                  <a:spcPct val="0"/>
                </a:spcAft>
              </a:pPr>
              <a:endParaRPr lang="it-IT" sz="3600">
                <a:solidFill>
                  <a:srgbClr val="FFFFFF"/>
                </a:solidFill>
              </a:endParaRPr>
            </a:p>
          </p:txBody>
        </p:sp>
        <p:sp>
          <p:nvSpPr>
            <p:cNvPr id="4101" name="Freeform 5"/>
            <p:cNvSpPr>
              <a:spLocks/>
            </p:cNvSpPr>
            <p:nvPr/>
          </p:nvSpPr>
          <p:spPr bwMode="white">
            <a:xfrm>
              <a:off x="0" y="2405"/>
              <a:ext cx="5143" cy="1902"/>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base">
                <a:spcBef>
                  <a:spcPct val="0"/>
                </a:spcBef>
                <a:spcAft>
                  <a:spcPct val="0"/>
                </a:spcAft>
              </a:pPr>
              <a:endParaRPr lang="it-IT" sz="3600">
                <a:solidFill>
                  <a:srgbClr val="FFFFFF"/>
                </a:solidFill>
              </a:endParaRPr>
            </a:p>
          </p:txBody>
        </p:sp>
        <p:sp>
          <p:nvSpPr>
            <p:cNvPr id="4102" name="Freeform 6"/>
            <p:cNvSpPr>
              <a:spLocks/>
            </p:cNvSpPr>
            <p:nvPr/>
          </p:nvSpPr>
          <p:spPr bwMode="white">
            <a:xfrm>
              <a:off x="0" y="1982"/>
              <a:ext cx="5760" cy="2325"/>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base">
                <a:spcBef>
                  <a:spcPct val="0"/>
                </a:spcBef>
                <a:spcAft>
                  <a:spcPct val="0"/>
                </a:spcAft>
              </a:pPr>
              <a:endParaRPr lang="it-IT" sz="3600">
                <a:solidFill>
                  <a:srgbClr val="FFFFFF"/>
                </a:solidFill>
              </a:endParaRPr>
            </a:p>
          </p:txBody>
        </p:sp>
        <p:sp>
          <p:nvSpPr>
            <p:cNvPr id="4103" name="Freeform 7"/>
            <p:cNvSpPr>
              <a:spLocks/>
            </p:cNvSpPr>
            <p:nvPr/>
          </p:nvSpPr>
          <p:spPr bwMode="white">
            <a:xfrm>
              <a:off x="0" y="1550"/>
              <a:ext cx="5760" cy="1573"/>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base">
                <a:spcBef>
                  <a:spcPct val="0"/>
                </a:spcBef>
                <a:spcAft>
                  <a:spcPct val="0"/>
                </a:spcAft>
              </a:pPr>
              <a:endParaRPr lang="it-IT" sz="3600">
                <a:solidFill>
                  <a:srgbClr val="FFFFFF"/>
                </a:solidFill>
              </a:endParaRPr>
            </a:p>
          </p:txBody>
        </p:sp>
        <p:sp>
          <p:nvSpPr>
            <p:cNvPr id="4104" name="Freeform 8"/>
            <p:cNvSpPr>
              <a:spLocks/>
            </p:cNvSpPr>
            <p:nvPr/>
          </p:nvSpPr>
          <p:spPr bwMode="white">
            <a:xfrm>
              <a:off x="0" y="1130"/>
              <a:ext cx="5760" cy="970"/>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base">
                <a:spcBef>
                  <a:spcPct val="0"/>
                </a:spcBef>
                <a:spcAft>
                  <a:spcPct val="0"/>
                </a:spcAft>
              </a:pPr>
              <a:endParaRPr lang="it-IT" sz="3600">
                <a:solidFill>
                  <a:srgbClr val="FFFFFF"/>
                </a:solidFill>
              </a:endParaRPr>
            </a:p>
          </p:txBody>
        </p:sp>
        <p:sp>
          <p:nvSpPr>
            <p:cNvPr id="4105" name="Freeform 9"/>
            <p:cNvSpPr>
              <a:spLocks/>
            </p:cNvSpPr>
            <p:nvPr/>
          </p:nvSpPr>
          <p:spPr bwMode="white">
            <a:xfrm>
              <a:off x="0" y="-13"/>
              <a:ext cx="5760" cy="1060"/>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base">
                <a:spcBef>
                  <a:spcPct val="0"/>
                </a:spcBef>
                <a:spcAft>
                  <a:spcPct val="0"/>
                </a:spcAft>
              </a:pPr>
              <a:endParaRPr lang="it-IT" sz="3600">
                <a:solidFill>
                  <a:srgbClr val="FFFFFF"/>
                </a:solidFill>
              </a:endParaRPr>
            </a:p>
          </p:txBody>
        </p:sp>
        <p:sp>
          <p:nvSpPr>
            <p:cNvPr id="4106" name="Freeform 10"/>
            <p:cNvSpPr>
              <a:spLocks/>
            </p:cNvSpPr>
            <p:nvPr/>
          </p:nvSpPr>
          <p:spPr bwMode="white">
            <a:xfrm>
              <a:off x="0" y="-13"/>
              <a:ext cx="5284" cy="673"/>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base">
                <a:spcBef>
                  <a:spcPct val="0"/>
                </a:spcBef>
                <a:spcAft>
                  <a:spcPct val="0"/>
                </a:spcAft>
              </a:pPr>
              <a:endParaRPr lang="it-IT" sz="3600">
                <a:solidFill>
                  <a:srgbClr val="FFFFFF"/>
                </a:solidFill>
              </a:endParaRPr>
            </a:p>
          </p:txBody>
        </p:sp>
        <p:sp>
          <p:nvSpPr>
            <p:cNvPr id="4107" name="Freeform 11"/>
            <p:cNvSpPr>
              <a:spLocks/>
            </p:cNvSpPr>
            <p:nvPr/>
          </p:nvSpPr>
          <p:spPr bwMode="white">
            <a:xfrm>
              <a:off x="0" y="-13"/>
              <a:ext cx="2884" cy="28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fontAlgn="base">
                <a:spcBef>
                  <a:spcPct val="0"/>
                </a:spcBef>
                <a:spcAft>
                  <a:spcPct val="0"/>
                </a:spcAft>
              </a:pPr>
              <a:endParaRPr lang="it-IT" sz="3600">
                <a:solidFill>
                  <a:srgbClr val="FFFFFF"/>
                </a:solidFill>
              </a:endParaRPr>
            </a:p>
          </p:txBody>
        </p:sp>
      </p:grpSp>
      <p:sp>
        <p:nvSpPr>
          <p:cNvPr id="4108" name="Rectangle 12"/>
          <p:cNvSpPr>
            <a:spLocks noGrp="1" noChangeArrowheads="1"/>
          </p:cNvSpPr>
          <p:nvPr>
            <p:ph type="ctrTitle" sz="quarter"/>
          </p:nvPr>
        </p:nvSpPr>
        <p:spPr>
          <a:xfrm>
            <a:off x="685800" y="2057400"/>
            <a:ext cx="7772400" cy="1143000"/>
          </a:xfrm>
        </p:spPr>
        <p:txBody>
          <a:bodyPr/>
          <a:lstStyle>
            <a:lvl1pPr>
              <a:defRPr/>
            </a:lvl1pPr>
          </a:lstStyle>
          <a:p>
            <a:r>
              <a:rPr lang="it-IT"/>
              <a:t>Fare clic per modificare lo stile del titolo dello schema</a:t>
            </a:r>
          </a:p>
        </p:txBody>
      </p:sp>
      <p:sp>
        <p:nvSpPr>
          <p:cNvPr id="4109" name="Rectangle 1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it-IT"/>
              <a:t>Fare clic per modificare lo stile del sottotitolo dello schema</a:t>
            </a:r>
          </a:p>
        </p:txBody>
      </p:sp>
      <p:sp>
        <p:nvSpPr>
          <p:cNvPr id="4110" name="Rectangle 14"/>
          <p:cNvSpPr>
            <a:spLocks noGrp="1" noChangeArrowheads="1"/>
          </p:cNvSpPr>
          <p:nvPr>
            <p:ph type="dt" sz="quarter" idx="2"/>
          </p:nvPr>
        </p:nvSpPr>
        <p:spPr/>
        <p:txBody>
          <a:bodyPr/>
          <a:lstStyle>
            <a:lvl1pPr>
              <a:defRPr/>
            </a:lvl1pPr>
          </a:lstStyle>
          <a:p>
            <a:fld id="{F9D6BDF8-DD16-405A-9055-769448FC2BD9}" type="datetime1">
              <a:rPr lang="it-IT" smtClean="0">
                <a:solidFill>
                  <a:srgbClr val="FFFFFF"/>
                </a:solidFill>
              </a:rPr>
              <a:pPr/>
              <a:t>04/03/2016</a:t>
            </a:fld>
            <a:endParaRPr lang="it-IT">
              <a:solidFill>
                <a:srgbClr val="FFFFFF"/>
              </a:solidFill>
            </a:endParaRPr>
          </a:p>
        </p:txBody>
      </p:sp>
      <p:sp>
        <p:nvSpPr>
          <p:cNvPr id="4111" name="Rectangle 15"/>
          <p:cNvSpPr>
            <a:spLocks noGrp="1" noChangeArrowheads="1"/>
          </p:cNvSpPr>
          <p:nvPr>
            <p:ph type="ftr" sz="quarter" idx="3"/>
          </p:nvPr>
        </p:nvSpPr>
        <p:spPr/>
        <p:txBody>
          <a:bodyPr/>
          <a:lstStyle>
            <a:lvl1pPr>
              <a:defRPr/>
            </a:lvl1pPr>
          </a:lstStyle>
          <a:p>
            <a:endParaRPr lang="it-IT">
              <a:solidFill>
                <a:srgbClr val="FFFFFF"/>
              </a:solidFill>
            </a:endParaRPr>
          </a:p>
        </p:txBody>
      </p:sp>
      <p:sp>
        <p:nvSpPr>
          <p:cNvPr id="4112" name="Rectangle 16"/>
          <p:cNvSpPr>
            <a:spLocks noGrp="1" noChangeArrowheads="1"/>
          </p:cNvSpPr>
          <p:nvPr>
            <p:ph type="sldNum" sz="quarter" idx="4"/>
          </p:nvPr>
        </p:nvSpPr>
        <p:spPr/>
        <p:txBody>
          <a:bodyPr/>
          <a:lstStyle>
            <a:lvl1pPr>
              <a:defRPr/>
            </a:lvl1pPr>
          </a:lstStyle>
          <a:p>
            <a:fld id="{197B2D6C-F42E-4AC6-B983-910E97249425}" type="slidenum">
              <a:rPr lang="it-IT">
                <a:solidFill>
                  <a:srgbClr val="FFFFFF"/>
                </a:solidFill>
              </a:rPr>
              <a:pPr/>
              <a:t>‹N›</a:t>
            </a:fld>
            <a:endParaRPr lang="it-IT">
              <a:solidFill>
                <a:srgbClr val="FFFFFF"/>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CB52AB70-C5CB-4A77-A230-4251D9FDA24D}" type="datetime1">
              <a:rPr lang="it-IT" smtClean="0">
                <a:solidFill>
                  <a:srgbClr val="FFFFFF"/>
                </a:solidFill>
              </a:rPr>
              <a:pPr/>
              <a:t>04/03/2016</a:t>
            </a:fld>
            <a:endParaRPr 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7AFC0780-3457-49DD-88F8-ACFEB75AE6F0}" type="slidenum">
              <a:rPr lang="it-IT">
                <a:solidFill>
                  <a:srgbClr val="FFFFFF"/>
                </a:solidFill>
              </a:rPr>
              <a:pPr/>
              <a:t>‹N›</a:t>
            </a:fld>
            <a:endParaRPr lang="it-IT">
              <a:solidFill>
                <a:srgbClr val="FFFFFF"/>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fld id="{E3DEC656-7EAA-4E3B-B706-84A9146E7D57}" type="datetime1">
              <a:rPr lang="it-IT" smtClean="0">
                <a:solidFill>
                  <a:srgbClr val="FFFFFF"/>
                </a:solidFill>
              </a:rPr>
              <a:pPr/>
              <a:t>04/03/2016</a:t>
            </a:fld>
            <a:endParaRPr 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DFEF6AC3-A7DC-4462-AE2A-E886AEAF6997}" type="slidenum">
              <a:rPr lang="it-IT">
                <a:solidFill>
                  <a:srgbClr val="FFFFFF"/>
                </a:solidFill>
              </a:rPr>
              <a:pPr/>
              <a:t>‹N›</a:t>
            </a:fld>
            <a:endParaRPr lang="it-IT">
              <a:solidFill>
                <a:srgbClr val="FFFFFF"/>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fld id="{DA17BA63-108F-4B41-A670-059BF281A435}" type="datetime1">
              <a:rPr lang="it-IT" smtClean="0">
                <a:solidFill>
                  <a:srgbClr val="FFFFFF"/>
                </a:solidFill>
              </a:rPr>
              <a:pPr/>
              <a:t>04/03/2016</a:t>
            </a:fld>
            <a:endParaRPr lang="it-IT">
              <a:solidFill>
                <a:srgbClr val="FFFFFF"/>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fld id="{D8B7C583-199C-46B2-AFDB-3A2BE0B29E28}" type="slidenum">
              <a:rPr lang="it-IT">
                <a:solidFill>
                  <a:srgbClr val="FFFFFF"/>
                </a:solidFill>
              </a:rPr>
              <a:pPr/>
              <a:t>‹N›</a:t>
            </a:fld>
            <a:endParaRPr lang="it-IT">
              <a:solidFill>
                <a:srgbClr val="FFFFFF"/>
              </a:solidFil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fld id="{6BB8440E-61CE-473E-9249-CCF93EB7BCE0}" type="datetime1">
              <a:rPr lang="it-IT" smtClean="0">
                <a:solidFill>
                  <a:srgbClr val="FFFFFF"/>
                </a:solidFill>
              </a:rPr>
              <a:pPr/>
              <a:t>04/03/2016</a:t>
            </a:fld>
            <a:endParaRPr lang="it-IT">
              <a:solidFill>
                <a:srgbClr val="FFFFFF"/>
              </a:solidFill>
            </a:endParaRPr>
          </a:p>
        </p:txBody>
      </p:sp>
      <p:sp>
        <p:nvSpPr>
          <p:cNvPr id="8" name="Segnaposto piè di pagina 7"/>
          <p:cNvSpPr>
            <a:spLocks noGrp="1"/>
          </p:cNvSpPr>
          <p:nvPr>
            <p:ph type="ftr" sz="quarter" idx="11"/>
          </p:nvPr>
        </p:nvSpPr>
        <p:spPr/>
        <p:txBody>
          <a:bodyPr/>
          <a:lstStyle>
            <a:lvl1pPr>
              <a:defRPr/>
            </a:lvl1pPr>
          </a:lstStyle>
          <a:p>
            <a:endParaRPr lang="it-IT">
              <a:solidFill>
                <a:srgbClr val="FFFFFF"/>
              </a:solidFill>
            </a:endParaRPr>
          </a:p>
        </p:txBody>
      </p:sp>
      <p:sp>
        <p:nvSpPr>
          <p:cNvPr id="9" name="Segnaposto numero diapositiva 8"/>
          <p:cNvSpPr>
            <a:spLocks noGrp="1"/>
          </p:cNvSpPr>
          <p:nvPr>
            <p:ph type="sldNum" sz="quarter" idx="12"/>
          </p:nvPr>
        </p:nvSpPr>
        <p:spPr/>
        <p:txBody>
          <a:bodyPr/>
          <a:lstStyle>
            <a:lvl1pPr>
              <a:defRPr/>
            </a:lvl1pPr>
          </a:lstStyle>
          <a:p>
            <a:fld id="{F57FE08E-E80B-4165-9DE4-A34952AA1190}" type="slidenum">
              <a:rPr lang="it-IT">
                <a:solidFill>
                  <a:srgbClr val="FFFFFF"/>
                </a:solidFill>
              </a:rPr>
              <a:pPr/>
              <a:t>‹N›</a:t>
            </a:fld>
            <a:endParaRPr lang="it-IT">
              <a:solidFill>
                <a:srgbClr val="FFFFFF"/>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fld id="{36C96DE6-FC65-4197-89CE-8520B16DBC4D}" type="datetime1">
              <a:rPr lang="it-IT" smtClean="0">
                <a:solidFill>
                  <a:srgbClr val="FFFFFF"/>
                </a:solidFill>
              </a:rPr>
              <a:pPr/>
              <a:t>04/03/2016</a:t>
            </a:fld>
            <a:endParaRPr lang="it-IT">
              <a:solidFill>
                <a:srgbClr val="FFFFFF"/>
              </a:solidFill>
            </a:endParaRPr>
          </a:p>
        </p:txBody>
      </p:sp>
      <p:sp>
        <p:nvSpPr>
          <p:cNvPr id="4" name="Segnaposto piè di pagina 3"/>
          <p:cNvSpPr>
            <a:spLocks noGrp="1"/>
          </p:cNvSpPr>
          <p:nvPr>
            <p:ph type="ftr" sz="quarter" idx="11"/>
          </p:nvPr>
        </p:nvSpPr>
        <p:spPr/>
        <p:txBody>
          <a:bodyPr/>
          <a:lstStyle>
            <a:lvl1pPr>
              <a:defRPr/>
            </a:lvl1pPr>
          </a:lstStyle>
          <a:p>
            <a:endParaRPr lang="it-IT">
              <a:solidFill>
                <a:srgbClr val="FFFFFF"/>
              </a:solidFill>
            </a:endParaRPr>
          </a:p>
        </p:txBody>
      </p:sp>
      <p:sp>
        <p:nvSpPr>
          <p:cNvPr id="5" name="Segnaposto numero diapositiva 4"/>
          <p:cNvSpPr>
            <a:spLocks noGrp="1"/>
          </p:cNvSpPr>
          <p:nvPr>
            <p:ph type="sldNum" sz="quarter" idx="12"/>
          </p:nvPr>
        </p:nvSpPr>
        <p:spPr/>
        <p:txBody>
          <a:bodyPr/>
          <a:lstStyle>
            <a:lvl1pPr>
              <a:defRPr/>
            </a:lvl1pPr>
          </a:lstStyle>
          <a:p>
            <a:fld id="{80C594B4-8561-49BC-B0B1-A7512E6F4CF6}" type="slidenum">
              <a:rPr lang="it-IT">
                <a:solidFill>
                  <a:srgbClr val="FFFFFF"/>
                </a:solidFill>
              </a:rPr>
              <a:pPr/>
              <a:t>‹N›</a:t>
            </a:fld>
            <a:endParaRPr lang="it-IT">
              <a:solidFill>
                <a:srgbClr val="FFFFFF"/>
              </a:solidFil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fld id="{0DEDFFB2-16E9-4F46-AB8B-9D44F488408E}" type="datetime1">
              <a:rPr lang="it-IT" smtClean="0">
                <a:solidFill>
                  <a:srgbClr val="FFFFFF"/>
                </a:solidFill>
              </a:rPr>
              <a:pPr/>
              <a:t>04/03/2016</a:t>
            </a:fld>
            <a:endParaRPr lang="it-IT">
              <a:solidFill>
                <a:srgbClr val="FFFFFF"/>
              </a:solidFill>
            </a:endParaRPr>
          </a:p>
        </p:txBody>
      </p:sp>
      <p:sp>
        <p:nvSpPr>
          <p:cNvPr id="3" name="Segnaposto piè di pagina 2"/>
          <p:cNvSpPr>
            <a:spLocks noGrp="1"/>
          </p:cNvSpPr>
          <p:nvPr>
            <p:ph type="ftr" sz="quarter" idx="11"/>
          </p:nvPr>
        </p:nvSpPr>
        <p:spPr/>
        <p:txBody>
          <a:bodyPr/>
          <a:lstStyle>
            <a:lvl1pPr>
              <a:defRPr/>
            </a:lvl1pPr>
          </a:lstStyle>
          <a:p>
            <a:endParaRPr lang="it-IT">
              <a:solidFill>
                <a:srgbClr val="FFFFFF"/>
              </a:solidFill>
            </a:endParaRPr>
          </a:p>
        </p:txBody>
      </p:sp>
      <p:sp>
        <p:nvSpPr>
          <p:cNvPr id="4" name="Segnaposto numero diapositiva 3"/>
          <p:cNvSpPr>
            <a:spLocks noGrp="1"/>
          </p:cNvSpPr>
          <p:nvPr>
            <p:ph type="sldNum" sz="quarter" idx="12"/>
          </p:nvPr>
        </p:nvSpPr>
        <p:spPr/>
        <p:txBody>
          <a:bodyPr/>
          <a:lstStyle>
            <a:lvl1pPr>
              <a:defRPr/>
            </a:lvl1pPr>
          </a:lstStyle>
          <a:p>
            <a:fld id="{71ED7648-34C0-4C91-BAE9-249EAE515148}" type="slidenum">
              <a:rPr lang="it-IT">
                <a:solidFill>
                  <a:srgbClr val="FFFFFF"/>
                </a:solidFill>
              </a:rPr>
              <a:pPr/>
              <a:t>‹N›</a:t>
            </a:fld>
            <a:endParaRPr lang="it-IT">
              <a:solidFill>
                <a:srgbClr val="FFFFFF"/>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fld id="{6B13F11A-EABE-4833-8D8C-856753795328}" type="datetime1">
              <a:rPr lang="it-IT" smtClean="0">
                <a:solidFill>
                  <a:srgbClr val="FFFFFF"/>
                </a:solidFill>
              </a:rPr>
              <a:pPr/>
              <a:t>04/03/2016</a:t>
            </a:fld>
            <a:endParaRPr lang="it-IT">
              <a:solidFill>
                <a:srgbClr val="FFFFFF"/>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fld id="{D9B78C4C-A8CE-4185-926A-EEC15A75E784}" type="slidenum">
              <a:rPr lang="it-IT">
                <a:solidFill>
                  <a:srgbClr val="FFFFFF"/>
                </a:solidFill>
              </a:rPr>
              <a:pPr/>
              <a:t>‹N›</a:t>
            </a:fld>
            <a:endParaRPr lang="it-IT">
              <a:solidFill>
                <a:srgbClr val="FFFFFF"/>
              </a:solidFil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fld id="{BD76E53B-40A1-460D-9302-2F5FD522595D}" type="datetime1">
              <a:rPr lang="it-IT" smtClean="0">
                <a:solidFill>
                  <a:srgbClr val="FFFFFF"/>
                </a:solidFill>
              </a:rPr>
              <a:pPr/>
              <a:t>04/03/2016</a:t>
            </a:fld>
            <a:endParaRPr lang="it-IT">
              <a:solidFill>
                <a:srgbClr val="FFFFFF"/>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fld id="{791573E2-4761-40AA-BD6B-0E3DDE65B63B}" type="slidenum">
              <a:rPr lang="it-IT">
                <a:solidFill>
                  <a:srgbClr val="FFFFFF"/>
                </a:solidFill>
              </a:rPr>
              <a:pPr/>
              <a:t>‹N›</a:t>
            </a:fld>
            <a:endParaRPr lang="it-IT">
              <a:solidFill>
                <a:srgbClr val="FFFFFF"/>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043588DF-1C57-4C7B-BF37-540FDD79275B}" type="datetime1">
              <a:rPr lang="it-IT" smtClean="0">
                <a:solidFill>
                  <a:srgbClr val="FFFFFF"/>
                </a:solidFill>
              </a:rPr>
              <a:pPr/>
              <a:t>04/03/2016</a:t>
            </a:fld>
            <a:endParaRPr 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87015A17-CE31-4190-BB56-418F97DC9B54}" type="slidenum">
              <a:rPr lang="it-IT">
                <a:solidFill>
                  <a:srgbClr val="FFFFFF"/>
                </a:solidFill>
              </a:rPr>
              <a:pPr/>
              <a:t>‹N›</a:t>
            </a:fld>
            <a:endParaRPr lang="it-IT">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olo e testo sopra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9906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752600"/>
            <a:ext cx="7772400" cy="2019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85800" y="3924300"/>
            <a:ext cx="7772400" cy="2019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9"/>
          <p:cNvSpPr>
            <a:spLocks noGrp="1" noChangeArrowheads="1"/>
          </p:cNvSpPr>
          <p:nvPr>
            <p:ph type="dt" sz="half" idx="10"/>
          </p:nvPr>
        </p:nvSpPr>
        <p:spPr/>
        <p:txBody>
          <a:bodyPr/>
          <a:lstStyle>
            <a:lvl1pPr>
              <a:defRPr/>
            </a:lvl1pPr>
          </a:lstStyle>
          <a:p>
            <a:pPr>
              <a:defRPr/>
            </a:pPr>
            <a:fld id="{E941AFDE-D232-4B1C-95BB-D2F50D699D77}" type="datetime1">
              <a:rPr lang="it-IT" smtClean="0">
                <a:solidFill>
                  <a:srgbClr val="F8F8F8"/>
                </a:solidFill>
              </a:rPr>
              <a:pPr>
                <a:defRPr/>
              </a:pPr>
              <a:t>04/03/2016</a:t>
            </a:fld>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1A913231-388D-4ADC-AC34-DA7BC6926C8C}"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fld id="{788509D7-C6D8-42AB-BC21-7109DE6AFD38}" type="datetime1">
              <a:rPr lang="it-IT" smtClean="0">
                <a:solidFill>
                  <a:srgbClr val="FFFFFF"/>
                </a:solidFill>
              </a:rPr>
              <a:pPr/>
              <a:t>04/03/2016</a:t>
            </a:fld>
            <a:endParaRPr 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FDD89DBA-B535-4981-8C25-28DD03022398}" type="slidenum">
              <a:rPr lang="it-IT">
                <a:solidFill>
                  <a:srgbClr val="FFFFFF"/>
                </a:solidFill>
              </a:rPr>
              <a:pPr/>
              <a:t>‹N›</a:t>
            </a:fld>
            <a:endParaRPr lang="it-IT">
              <a:solidFill>
                <a:srgbClr val="FFFFFF"/>
              </a:solidFil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685800" y="6248400"/>
            <a:ext cx="1905000" cy="457200"/>
          </a:xfrm>
        </p:spPr>
        <p:txBody>
          <a:bodyPr/>
          <a:lstStyle>
            <a:lvl1pPr>
              <a:defRPr/>
            </a:lvl1pPr>
          </a:lstStyle>
          <a:p>
            <a:fld id="{37D83F30-830F-4942-BE4C-705A5FB660FE}" type="datetime1">
              <a:rPr lang="it-IT" smtClean="0">
                <a:solidFill>
                  <a:srgbClr val="FFFFFF"/>
                </a:solidFill>
              </a:rPr>
              <a:pPr/>
              <a:t>04/03/2016</a:t>
            </a:fld>
            <a:endParaRPr lang="it-IT">
              <a:solidFill>
                <a:srgbClr val="FFFFFF"/>
              </a:solidFill>
            </a:endParaRPr>
          </a:p>
        </p:txBody>
      </p:sp>
      <p:sp>
        <p:nvSpPr>
          <p:cNvPr id="6" name="Segnaposto piè di pagina 5"/>
          <p:cNvSpPr>
            <a:spLocks noGrp="1"/>
          </p:cNvSpPr>
          <p:nvPr>
            <p:ph type="ftr" sz="quarter" idx="11"/>
          </p:nvPr>
        </p:nvSpPr>
        <p:spPr>
          <a:xfrm>
            <a:off x="3124200" y="6248400"/>
            <a:ext cx="2895600" cy="457200"/>
          </a:xfrm>
        </p:spPr>
        <p:txBody>
          <a:bodyPr/>
          <a:lstStyle>
            <a:lvl1pPr>
              <a:defRPr/>
            </a:lvl1pPr>
          </a:lstStyle>
          <a:p>
            <a:endParaRPr lang="it-IT">
              <a:solidFill>
                <a:srgbClr val="FFFFFF"/>
              </a:solidFill>
            </a:endParaRPr>
          </a:p>
        </p:txBody>
      </p:sp>
      <p:sp>
        <p:nvSpPr>
          <p:cNvPr id="7" name="Segnaposto numero diapositiva 6"/>
          <p:cNvSpPr>
            <a:spLocks noGrp="1"/>
          </p:cNvSpPr>
          <p:nvPr>
            <p:ph type="sldNum" sz="quarter" idx="12"/>
          </p:nvPr>
        </p:nvSpPr>
        <p:spPr>
          <a:xfrm>
            <a:off x="6553200" y="6248400"/>
            <a:ext cx="1905000" cy="457200"/>
          </a:xfrm>
        </p:spPr>
        <p:txBody>
          <a:bodyPr/>
          <a:lstStyle>
            <a:lvl1pPr>
              <a:defRPr/>
            </a:lvl1pPr>
          </a:lstStyle>
          <a:p>
            <a:fld id="{85298890-8E0D-4BFF-BC15-428B1102FF79}" type="slidenum">
              <a:rPr lang="it-IT">
                <a:solidFill>
                  <a:srgbClr val="FFFFFF"/>
                </a:solidFill>
              </a:rPr>
              <a:pPr/>
              <a:t>‹N›</a:t>
            </a:fld>
            <a:endParaRPr lang="it-IT">
              <a:solidFill>
                <a:srgbClr val="FFFFFF"/>
              </a:solidFil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lipArt 3"/>
          <p:cNvSpPr>
            <a:spLocks noGrp="1"/>
          </p:cNvSpPr>
          <p:nvPr>
            <p:ph type="clipArt" sz="half" idx="2"/>
          </p:nvPr>
        </p:nvSpPr>
        <p:spPr>
          <a:xfrm>
            <a:off x="4648200" y="1981200"/>
            <a:ext cx="3810000" cy="4114800"/>
          </a:xfrm>
        </p:spPr>
        <p:txBody>
          <a:bodyPr/>
          <a:lstStyle/>
          <a:p>
            <a:endParaRPr lang="it-IT"/>
          </a:p>
        </p:txBody>
      </p:sp>
      <p:sp>
        <p:nvSpPr>
          <p:cNvPr id="5" name="Segnaposto data 4"/>
          <p:cNvSpPr>
            <a:spLocks noGrp="1"/>
          </p:cNvSpPr>
          <p:nvPr>
            <p:ph type="dt" sz="half" idx="10"/>
          </p:nvPr>
        </p:nvSpPr>
        <p:spPr>
          <a:xfrm>
            <a:off x="685800" y="6248400"/>
            <a:ext cx="1905000" cy="457200"/>
          </a:xfrm>
        </p:spPr>
        <p:txBody>
          <a:bodyPr/>
          <a:lstStyle>
            <a:lvl1pPr>
              <a:defRPr/>
            </a:lvl1pPr>
          </a:lstStyle>
          <a:p>
            <a:fld id="{95AADF41-ABD3-4678-A44A-E21E04C1BCAB}" type="datetime1">
              <a:rPr lang="it-IT" smtClean="0">
                <a:solidFill>
                  <a:srgbClr val="FFFFFF"/>
                </a:solidFill>
              </a:rPr>
              <a:pPr/>
              <a:t>04/03/2016</a:t>
            </a:fld>
            <a:endParaRPr lang="it-IT">
              <a:solidFill>
                <a:srgbClr val="FFFFFF"/>
              </a:solidFill>
            </a:endParaRPr>
          </a:p>
        </p:txBody>
      </p:sp>
      <p:sp>
        <p:nvSpPr>
          <p:cNvPr id="6" name="Segnaposto piè di pagina 5"/>
          <p:cNvSpPr>
            <a:spLocks noGrp="1"/>
          </p:cNvSpPr>
          <p:nvPr>
            <p:ph type="ftr" sz="quarter" idx="11"/>
          </p:nvPr>
        </p:nvSpPr>
        <p:spPr>
          <a:xfrm>
            <a:off x="3124200" y="6248400"/>
            <a:ext cx="2895600" cy="457200"/>
          </a:xfrm>
        </p:spPr>
        <p:txBody>
          <a:bodyPr/>
          <a:lstStyle>
            <a:lvl1pPr>
              <a:defRPr/>
            </a:lvl1pPr>
          </a:lstStyle>
          <a:p>
            <a:endParaRPr lang="it-IT">
              <a:solidFill>
                <a:srgbClr val="FFFFFF"/>
              </a:solidFill>
            </a:endParaRPr>
          </a:p>
        </p:txBody>
      </p:sp>
      <p:sp>
        <p:nvSpPr>
          <p:cNvPr id="7" name="Segnaposto numero diapositiva 6"/>
          <p:cNvSpPr>
            <a:spLocks noGrp="1"/>
          </p:cNvSpPr>
          <p:nvPr>
            <p:ph type="sldNum" sz="quarter" idx="12"/>
          </p:nvPr>
        </p:nvSpPr>
        <p:spPr>
          <a:xfrm>
            <a:off x="6553200" y="6248400"/>
            <a:ext cx="1905000" cy="457200"/>
          </a:xfrm>
        </p:spPr>
        <p:txBody>
          <a:bodyPr/>
          <a:lstStyle>
            <a:lvl1pPr>
              <a:defRPr/>
            </a:lvl1pPr>
          </a:lstStyle>
          <a:p>
            <a:fld id="{05B6540C-94CC-412A-973C-E7F372E0A291}" type="slidenum">
              <a:rPr lang="it-IT">
                <a:solidFill>
                  <a:srgbClr val="FFFFFF"/>
                </a:solidFill>
              </a:rPr>
              <a:pPr/>
              <a:t>‹N›</a:t>
            </a:fld>
            <a:endParaRPr lang="it-IT">
              <a:solidFill>
                <a:srgbClr val="FFFFFF"/>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objOverTx" preserve="1">
  <p:cSld name="Titolo e contenuto sopra tes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77724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85800" y="4114800"/>
            <a:ext cx="77724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685800" y="6248400"/>
            <a:ext cx="1905000" cy="457200"/>
          </a:xfrm>
        </p:spPr>
        <p:txBody>
          <a:bodyPr/>
          <a:lstStyle>
            <a:lvl1pPr>
              <a:defRPr/>
            </a:lvl1pPr>
          </a:lstStyle>
          <a:p>
            <a:fld id="{DEAE4D63-0221-4DEC-8CA9-0D5CEAA721C2}" type="datetime1">
              <a:rPr lang="it-IT" smtClean="0">
                <a:solidFill>
                  <a:srgbClr val="FFFFFF"/>
                </a:solidFill>
              </a:rPr>
              <a:pPr/>
              <a:t>04/03/2016</a:t>
            </a:fld>
            <a:endParaRPr lang="it-IT">
              <a:solidFill>
                <a:srgbClr val="FFFFFF"/>
              </a:solidFill>
            </a:endParaRPr>
          </a:p>
        </p:txBody>
      </p:sp>
      <p:sp>
        <p:nvSpPr>
          <p:cNvPr id="6" name="Segnaposto piè di pagina 5"/>
          <p:cNvSpPr>
            <a:spLocks noGrp="1"/>
          </p:cNvSpPr>
          <p:nvPr>
            <p:ph type="ftr" sz="quarter" idx="11"/>
          </p:nvPr>
        </p:nvSpPr>
        <p:spPr>
          <a:xfrm>
            <a:off x="3124200" y="6248400"/>
            <a:ext cx="2895600" cy="457200"/>
          </a:xfrm>
        </p:spPr>
        <p:txBody>
          <a:bodyPr/>
          <a:lstStyle>
            <a:lvl1pPr>
              <a:defRPr/>
            </a:lvl1pPr>
          </a:lstStyle>
          <a:p>
            <a:endParaRPr lang="it-IT">
              <a:solidFill>
                <a:srgbClr val="FFFFFF"/>
              </a:solidFill>
            </a:endParaRPr>
          </a:p>
        </p:txBody>
      </p:sp>
      <p:sp>
        <p:nvSpPr>
          <p:cNvPr id="7" name="Segnaposto numero diapositiva 6"/>
          <p:cNvSpPr>
            <a:spLocks noGrp="1"/>
          </p:cNvSpPr>
          <p:nvPr>
            <p:ph type="sldNum" sz="quarter" idx="12"/>
          </p:nvPr>
        </p:nvSpPr>
        <p:spPr>
          <a:xfrm>
            <a:off x="6553200" y="6248400"/>
            <a:ext cx="1905000" cy="457200"/>
          </a:xfrm>
        </p:spPr>
        <p:txBody>
          <a:bodyPr/>
          <a:lstStyle>
            <a:lvl1pPr>
              <a:defRPr/>
            </a:lvl1pPr>
          </a:lstStyle>
          <a:p>
            <a:fld id="{819624BE-DB22-4081-8659-E8362CE7CF7D}" type="slidenum">
              <a:rPr lang="it-IT">
                <a:solidFill>
                  <a:srgbClr val="FFFFFF"/>
                </a:solidFill>
              </a:rPr>
              <a:pPr/>
              <a:t>‹N›</a:t>
            </a:fld>
            <a:endParaRPr lang="it-IT">
              <a:solidFill>
                <a:srgbClr val="FFFFFF"/>
              </a:solidFil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85800" y="609600"/>
            <a:ext cx="7772400" cy="54864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Segnaposto data 2"/>
          <p:cNvSpPr>
            <a:spLocks noGrp="1"/>
          </p:cNvSpPr>
          <p:nvPr>
            <p:ph type="dt" sz="half" idx="10"/>
          </p:nvPr>
        </p:nvSpPr>
        <p:spPr>
          <a:xfrm>
            <a:off x="685800" y="6248400"/>
            <a:ext cx="1905000" cy="457200"/>
          </a:xfrm>
        </p:spPr>
        <p:txBody>
          <a:bodyPr/>
          <a:lstStyle>
            <a:lvl1pPr>
              <a:defRPr/>
            </a:lvl1pPr>
          </a:lstStyle>
          <a:p>
            <a:fld id="{5F196BC6-501D-4EAE-9165-4B1C31B867CC}" type="datetime1">
              <a:rPr lang="it-IT" smtClean="0">
                <a:solidFill>
                  <a:srgbClr val="FFFFFF"/>
                </a:solidFill>
              </a:rPr>
              <a:pPr/>
              <a:t>04/03/2016</a:t>
            </a:fld>
            <a:endParaRPr lang="it-IT">
              <a:solidFill>
                <a:srgbClr val="FFFFFF"/>
              </a:solidFill>
            </a:endParaRPr>
          </a:p>
        </p:txBody>
      </p:sp>
      <p:sp>
        <p:nvSpPr>
          <p:cNvPr id="4" name="Segnaposto piè di pagina 3"/>
          <p:cNvSpPr>
            <a:spLocks noGrp="1"/>
          </p:cNvSpPr>
          <p:nvPr>
            <p:ph type="ftr" sz="quarter" idx="11"/>
          </p:nvPr>
        </p:nvSpPr>
        <p:spPr>
          <a:xfrm>
            <a:off x="3124200" y="6248400"/>
            <a:ext cx="2895600" cy="457200"/>
          </a:xfrm>
        </p:spPr>
        <p:txBody>
          <a:bodyPr/>
          <a:lstStyle>
            <a:lvl1pPr>
              <a:defRPr/>
            </a:lvl1pPr>
          </a:lstStyle>
          <a:p>
            <a:endParaRPr lang="it-IT">
              <a:solidFill>
                <a:srgbClr val="FFFFFF"/>
              </a:solidFill>
            </a:endParaRPr>
          </a:p>
        </p:txBody>
      </p:sp>
      <p:sp>
        <p:nvSpPr>
          <p:cNvPr id="5" name="Segnaposto numero diapositiva 4"/>
          <p:cNvSpPr>
            <a:spLocks noGrp="1"/>
          </p:cNvSpPr>
          <p:nvPr>
            <p:ph type="sldNum" sz="quarter" idx="12"/>
          </p:nvPr>
        </p:nvSpPr>
        <p:spPr>
          <a:xfrm>
            <a:off x="6553200" y="6248400"/>
            <a:ext cx="1905000" cy="457200"/>
          </a:xfrm>
        </p:spPr>
        <p:txBody>
          <a:bodyPr/>
          <a:lstStyle>
            <a:lvl1pPr>
              <a:defRPr/>
            </a:lvl1pPr>
          </a:lstStyle>
          <a:p>
            <a:fld id="{E57896F2-1757-4803-AED2-ACD5E63715DB}" type="slidenum">
              <a:rPr lang="it-IT">
                <a:solidFill>
                  <a:srgbClr val="FFFFFF"/>
                </a:solidFill>
              </a:rPr>
              <a:pPr/>
              <a:t>‹N›</a:t>
            </a:fld>
            <a:endParaRPr lang="it-IT">
              <a:solidFill>
                <a:srgbClr val="FFFFFF"/>
              </a:solidFil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2" name="Group 2"/>
          <p:cNvGrpSpPr>
            <a:grpSpLocks/>
          </p:cNvGrpSpPr>
          <p:nvPr/>
        </p:nvGrpSpPr>
        <p:grpSpPr bwMode="auto">
          <a:xfrm>
            <a:off x="177800" y="230188"/>
            <a:ext cx="203200" cy="6503987"/>
            <a:chOff x="112" y="145"/>
            <a:chExt cx="128" cy="4097"/>
          </a:xfrm>
        </p:grpSpPr>
        <p:sp>
          <p:nvSpPr>
            <p:cNvPr id="5" name="Rectangle 3"/>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6" name="Rectangle 4"/>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it-IT" sz="2400">
                <a:solidFill>
                  <a:srgbClr val="F8F8F8"/>
                </a:solidFill>
                <a:latin typeface="Times New Roman" pitchFamily="18" charset="0"/>
              </a:endParaRPr>
            </a:p>
          </p:txBody>
        </p:sp>
      </p:grpSp>
      <p:grpSp>
        <p:nvGrpSpPr>
          <p:cNvPr id="3" name="Group 5"/>
          <p:cNvGrpSpPr>
            <a:grpSpLocks/>
          </p:cNvGrpSpPr>
          <p:nvPr/>
        </p:nvGrpSpPr>
        <p:grpSpPr bwMode="auto">
          <a:xfrm>
            <a:off x="8793163" y="220663"/>
            <a:ext cx="198437" cy="6408737"/>
            <a:chOff x="5539" y="139"/>
            <a:chExt cx="125" cy="4037"/>
          </a:xfrm>
        </p:grpSpPr>
        <p:sp>
          <p:nvSpPr>
            <p:cNvPr id="8" name="Rectangle 6"/>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9" name="Rectangle 7"/>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grpSp>
        <p:nvGrpSpPr>
          <p:cNvPr id="4" name="Group 8"/>
          <p:cNvGrpSpPr>
            <a:grpSpLocks/>
          </p:cNvGrpSpPr>
          <p:nvPr/>
        </p:nvGrpSpPr>
        <p:grpSpPr bwMode="auto">
          <a:xfrm>
            <a:off x="412750" y="6477000"/>
            <a:ext cx="8686800" cy="228600"/>
            <a:chOff x="260" y="4080"/>
            <a:chExt cx="5472" cy="144"/>
          </a:xfrm>
        </p:grpSpPr>
        <p:sp>
          <p:nvSpPr>
            <p:cNvPr id="11" name="Rectangle 9"/>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2" name="Rectangle 10"/>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grpSp>
        <p:nvGrpSpPr>
          <p:cNvPr id="7" name="Group 11"/>
          <p:cNvGrpSpPr>
            <a:grpSpLocks/>
          </p:cNvGrpSpPr>
          <p:nvPr/>
        </p:nvGrpSpPr>
        <p:grpSpPr bwMode="auto">
          <a:xfrm>
            <a:off x="76200" y="176213"/>
            <a:ext cx="8745538" cy="161925"/>
            <a:chOff x="48" y="111"/>
            <a:chExt cx="5509" cy="102"/>
          </a:xfrm>
        </p:grpSpPr>
        <p:sp>
          <p:nvSpPr>
            <p:cNvPr id="14" name="Rectangle 12"/>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5" name="Rectangle 13"/>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sp>
        <p:nvSpPr>
          <p:cNvPr id="182286" name="Rectangle 14"/>
          <p:cNvSpPr>
            <a:spLocks noGrp="1" noChangeArrowheads="1"/>
          </p:cNvSpPr>
          <p:nvPr>
            <p:ph type="ctrTitle" sz="quarter"/>
          </p:nvPr>
        </p:nvSpPr>
        <p:spPr>
          <a:xfrm>
            <a:off x="685800" y="1981200"/>
            <a:ext cx="7772400" cy="1143000"/>
          </a:xfrm>
        </p:spPr>
        <p:txBody>
          <a:bodyPr anchor="ctr"/>
          <a:lstStyle>
            <a:lvl1pPr algn="ctr">
              <a:defRPr sz="4000">
                <a:solidFill>
                  <a:schemeClr val="tx1"/>
                </a:solidFill>
              </a:defRPr>
            </a:lvl1pPr>
          </a:lstStyle>
          <a:p>
            <a:r>
              <a:rPr lang="it-IT"/>
              <a:t>Fare clic per modificare lo stile del titolo dello schema</a:t>
            </a:r>
          </a:p>
        </p:txBody>
      </p:sp>
      <p:sp>
        <p:nvSpPr>
          <p:cNvPr id="182287" name="Rectangle 15"/>
          <p:cNvSpPr>
            <a:spLocks noGrp="1" noChangeArrowheads="1"/>
          </p:cNvSpPr>
          <p:nvPr>
            <p:ph type="subTitle" sz="quarter" idx="1"/>
          </p:nvPr>
        </p:nvSpPr>
        <p:spPr>
          <a:xfrm>
            <a:off x="1371600" y="3886200"/>
            <a:ext cx="6400800" cy="1752600"/>
          </a:xfrm>
        </p:spPr>
        <p:txBody>
          <a:bodyPr/>
          <a:lstStyle>
            <a:lvl1pPr marL="0" indent="0" algn="ctr">
              <a:buFontTx/>
              <a:buNone/>
              <a:defRPr sz="2800"/>
            </a:lvl1pPr>
          </a:lstStyle>
          <a:p>
            <a:r>
              <a:rPr lang="it-IT"/>
              <a:t>Fare clic per modificare lo stile del sottotitolo dello schema</a:t>
            </a:r>
          </a:p>
        </p:txBody>
      </p:sp>
      <p:sp>
        <p:nvSpPr>
          <p:cNvPr id="16" name="Rectangle 16"/>
          <p:cNvSpPr>
            <a:spLocks noGrp="1" noChangeArrowheads="1"/>
          </p:cNvSpPr>
          <p:nvPr>
            <p:ph type="dt" sz="quarter" idx="10"/>
          </p:nvPr>
        </p:nvSpPr>
        <p:spPr>
          <a:xfrm>
            <a:off x="439738" y="5989638"/>
            <a:ext cx="1905000" cy="457200"/>
          </a:xfrm>
        </p:spPr>
        <p:txBody>
          <a:bodyPr/>
          <a:lstStyle>
            <a:lvl1pPr>
              <a:defRPr/>
            </a:lvl1pPr>
          </a:lstStyle>
          <a:p>
            <a:pPr>
              <a:defRPr/>
            </a:pPr>
            <a:endParaRPr lang="it-IT">
              <a:solidFill>
                <a:srgbClr val="F8F8F8"/>
              </a:solidFill>
            </a:endParaRPr>
          </a:p>
        </p:txBody>
      </p:sp>
      <p:sp>
        <p:nvSpPr>
          <p:cNvPr id="17" name="Rectangle 17"/>
          <p:cNvSpPr>
            <a:spLocks noGrp="1" noChangeArrowheads="1"/>
          </p:cNvSpPr>
          <p:nvPr>
            <p:ph type="ftr" sz="quarter" idx="11"/>
          </p:nvPr>
        </p:nvSpPr>
        <p:spPr>
          <a:xfrm>
            <a:off x="3135313" y="6002338"/>
            <a:ext cx="2895600" cy="457200"/>
          </a:xfrm>
        </p:spPr>
        <p:txBody>
          <a:bodyPr/>
          <a:lstStyle>
            <a:lvl1pPr>
              <a:defRPr/>
            </a:lvl1pPr>
          </a:lstStyle>
          <a:p>
            <a:pPr>
              <a:defRPr/>
            </a:pPr>
            <a:endParaRPr lang="it-IT">
              <a:solidFill>
                <a:srgbClr val="F8F8F8"/>
              </a:solidFill>
            </a:endParaRPr>
          </a:p>
        </p:txBody>
      </p:sp>
      <p:sp>
        <p:nvSpPr>
          <p:cNvPr id="18" name="Rectangle 18"/>
          <p:cNvSpPr>
            <a:spLocks noGrp="1" noChangeArrowheads="1"/>
          </p:cNvSpPr>
          <p:nvPr>
            <p:ph type="sldNum" sz="quarter" idx="12"/>
          </p:nvPr>
        </p:nvSpPr>
        <p:spPr>
          <a:xfrm>
            <a:off x="6800850" y="5978525"/>
            <a:ext cx="1905000" cy="457200"/>
          </a:xfrm>
        </p:spPr>
        <p:txBody>
          <a:bodyPr/>
          <a:lstStyle>
            <a:lvl1pPr>
              <a:defRPr/>
            </a:lvl1pPr>
          </a:lstStyle>
          <a:p>
            <a:pPr>
              <a:defRPr/>
            </a:pPr>
            <a:fld id="{CCA579DD-DB0B-4495-8402-2628B7734005}" type="slidenum">
              <a:rPr lang="it-IT">
                <a:solidFill>
                  <a:srgbClr val="F8F8F8"/>
                </a:solidFill>
              </a:rPr>
              <a:pPr>
                <a:defRPr/>
              </a:pPr>
              <a:t>‹N›</a:t>
            </a:fld>
            <a:endParaRPr lang="it-IT">
              <a:solidFill>
                <a:srgbClr val="F8F8F8"/>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9"/>
          <p:cNvSpPr>
            <a:spLocks noGrp="1" noChangeArrowheads="1"/>
          </p:cNvSpPr>
          <p:nvPr>
            <p:ph type="dt" sz="half" idx="10"/>
          </p:nvPr>
        </p:nvSpPr>
        <p:spPr/>
        <p:txBody>
          <a:bodyPr/>
          <a:lstStyle>
            <a:lvl1pPr>
              <a:defRPr/>
            </a:lvl1pPr>
          </a:lstStyle>
          <a:p>
            <a:pPr>
              <a:defRPr/>
            </a:pPr>
            <a:endParaRPr lang="it-IT">
              <a:solidFill>
                <a:srgbClr val="F8F8F8"/>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E7B4A7A3-94E7-4C67-A3D8-109A70D122C1}"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19"/>
          <p:cNvSpPr>
            <a:spLocks noGrp="1" noChangeArrowheads="1"/>
          </p:cNvSpPr>
          <p:nvPr>
            <p:ph type="dt" sz="half" idx="10"/>
          </p:nvPr>
        </p:nvSpPr>
        <p:spPr/>
        <p:txBody>
          <a:bodyPr/>
          <a:lstStyle>
            <a:lvl1pPr>
              <a:defRPr/>
            </a:lvl1pPr>
          </a:lstStyle>
          <a:p>
            <a:pPr>
              <a:defRPr/>
            </a:pPr>
            <a:endParaRPr lang="it-IT">
              <a:solidFill>
                <a:srgbClr val="F8F8F8"/>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DE5C1113-A27A-4052-A494-50CDC0F4CD9C}"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7526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7526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9"/>
          <p:cNvSpPr>
            <a:spLocks noGrp="1" noChangeArrowheads="1"/>
          </p:cNvSpPr>
          <p:nvPr>
            <p:ph type="dt" sz="half" idx="10"/>
          </p:nvPr>
        </p:nvSpPr>
        <p:spPr/>
        <p:txBody>
          <a:bodyPr/>
          <a:lstStyle>
            <a:lvl1pPr>
              <a:defRPr/>
            </a:lvl1pPr>
          </a:lstStyle>
          <a:p>
            <a:pPr>
              <a:defRPr/>
            </a:pPr>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64C0B478-B555-4E6B-B221-89AC9A2D1A7D}"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19"/>
          <p:cNvSpPr>
            <a:spLocks noGrp="1" noChangeArrowheads="1"/>
          </p:cNvSpPr>
          <p:nvPr>
            <p:ph type="dt" sz="half" idx="10"/>
          </p:nvPr>
        </p:nvSpPr>
        <p:spPr/>
        <p:txBody>
          <a:bodyPr/>
          <a:lstStyle>
            <a:lvl1pPr>
              <a:defRPr/>
            </a:lvl1pPr>
          </a:lstStyle>
          <a:p>
            <a:pPr>
              <a:defRPr/>
            </a:pPr>
            <a:endParaRPr lang="it-IT">
              <a:solidFill>
                <a:srgbClr val="F8F8F8"/>
              </a:solidFill>
            </a:endParaRPr>
          </a:p>
        </p:txBody>
      </p:sp>
      <p:sp>
        <p:nvSpPr>
          <p:cNvPr id="8"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9" name="Rectangle 21"/>
          <p:cNvSpPr>
            <a:spLocks noGrp="1" noChangeArrowheads="1"/>
          </p:cNvSpPr>
          <p:nvPr>
            <p:ph type="sldNum" sz="quarter" idx="12"/>
          </p:nvPr>
        </p:nvSpPr>
        <p:spPr/>
        <p:txBody>
          <a:bodyPr/>
          <a:lstStyle>
            <a:lvl1pPr>
              <a:defRPr/>
            </a:lvl1pPr>
          </a:lstStyle>
          <a:p>
            <a:pPr>
              <a:defRPr/>
            </a:pPr>
            <a:fld id="{335F17F2-56B0-48AE-8329-BB05236333C6}"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2" name="Group 2"/>
          <p:cNvGrpSpPr>
            <a:grpSpLocks/>
          </p:cNvGrpSpPr>
          <p:nvPr/>
        </p:nvGrpSpPr>
        <p:grpSpPr bwMode="auto">
          <a:xfrm>
            <a:off x="177800" y="230189"/>
            <a:ext cx="203200" cy="6503987"/>
            <a:chOff x="112" y="145"/>
            <a:chExt cx="128" cy="4097"/>
          </a:xfrm>
        </p:grpSpPr>
        <p:sp>
          <p:nvSpPr>
            <p:cNvPr id="5" name="Rectangle 3"/>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6" name="Rectangle 4"/>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it-IT" sz="2400">
                <a:solidFill>
                  <a:srgbClr val="F8F8F8"/>
                </a:solidFill>
                <a:latin typeface="Times New Roman" pitchFamily="18" charset="0"/>
              </a:endParaRPr>
            </a:p>
          </p:txBody>
        </p:sp>
      </p:grpSp>
      <p:grpSp>
        <p:nvGrpSpPr>
          <p:cNvPr id="3" name="Group 5"/>
          <p:cNvGrpSpPr>
            <a:grpSpLocks/>
          </p:cNvGrpSpPr>
          <p:nvPr/>
        </p:nvGrpSpPr>
        <p:grpSpPr bwMode="auto">
          <a:xfrm>
            <a:off x="8793164" y="220664"/>
            <a:ext cx="198437" cy="6408737"/>
            <a:chOff x="5539" y="139"/>
            <a:chExt cx="125" cy="4037"/>
          </a:xfrm>
        </p:grpSpPr>
        <p:sp>
          <p:nvSpPr>
            <p:cNvPr id="8" name="Rectangle 6"/>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9" name="Rectangle 7"/>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grpSp>
        <p:nvGrpSpPr>
          <p:cNvPr id="4" name="Group 8"/>
          <p:cNvGrpSpPr>
            <a:grpSpLocks/>
          </p:cNvGrpSpPr>
          <p:nvPr/>
        </p:nvGrpSpPr>
        <p:grpSpPr bwMode="auto">
          <a:xfrm>
            <a:off x="412751" y="6477000"/>
            <a:ext cx="8686800" cy="228600"/>
            <a:chOff x="260" y="4080"/>
            <a:chExt cx="5472" cy="144"/>
          </a:xfrm>
        </p:grpSpPr>
        <p:sp>
          <p:nvSpPr>
            <p:cNvPr id="11" name="Rectangle 9"/>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2" name="Rectangle 10"/>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grpSp>
        <p:nvGrpSpPr>
          <p:cNvPr id="7" name="Group 11"/>
          <p:cNvGrpSpPr>
            <a:grpSpLocks/>
          </p:cNvGrpSpPr>
          <p:nvPr/>
        </p:nvGrpSpPr>
        <p:grpSpPr bwMode="auto">
          <a:xfrm>
            <a:off x="76200" y="176213"/>
            <a:ext cx="8745539" cy="161925"/>
            <a:chOff x="48" y="111"/>
            <a:chExt cx="5509" cy="102"/>
          </a:xfrm>
        </p:grpSpPr>
        <p:sp>
          <p:nvSpPr>
            <p:cNvPr id="14" name="Rectangle 12"/>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5" name="Rectangle 13"/>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sp>
        <p:nvSpPr>
          <p:cNvPr id="182286" name="Rectangle 14"/>
          <p:cNvSpPr>
            <a:spLocks noGrp="1" noChangeArrowheads="1"/>
          </p:cNvSpPr>
          <p:nvPr>
            <p:ph type="ctrTitle" sz="quarter"/>
          </p:nvPr>
        </p:nvSpPr>
        <p:spPr>
          <a:xfrm>
            <a:off x="685800" y="1981200"/>
            <a:ext cx="7772400" cy="1143000"/>
          </a:xfrm>
        </p:spPr>
        <p:txBody>
          <a:bodyPr anchor="ctr"/>
          <a:lstStyle>
            <a:lvl1pPr algn="ctr">
              <a:defRPr sz="4000">
                <a:solidFill>
                  <a:schemeClr val="tx1"/>
                </a:solidFill>
              </a:defRPr>
            </a:lvl1pPr>
          </a:lstStyle>
          <a:p>
            <a:r>
              <a:rPr lang="it-IT"/>
              <a:t>Fare clic per modificare lo stile del titolo dello schema</a:t>
            </a:r>
          </a:p>
        </p:txBody>
      </p:sp>
      <p:sp>
        <p:nvSpPr>
          <p:cNvPr id="182287" name="Rectangle 15"/>
          <p:cNvSpPr>
            <a:spLocks noGrp="1" noChangeArrowheads="1"/>
          </p:cNvSpPr>
          <p:nvPr>
            <p:ph type="subTitle" sz="quarter" idx="1"/>
          </p:nvPr>
        </p:nvSpPr>
        <p:spPr>
          <a:xfrm>
            <a:off x="1371600" y="3886200"/>
            <a:ext cx="6400800" cy="1752600"/>
          </a:xfrm>
        </p:spPr>
        <p:txBody>
          <a:bodyPr/>
          <a:lstStyle>
            <a:lvl1pPr marL="0" indent="0" algn="ctr">
              <a:buFontTx/>
              <a:buNone/>
              <a:defRPr sz="2800"/>
            </a:lvl1pPr>
          </a:lstStyle>
          <a:p>
            <a:r>
              <a:rPr lang="it-IT"/>
              <a:t>Fare clic per modificare lo stile del sottotitolo dello schema</a:t>
            </a:r>
          </a:p>
        </p:txBody>
      </p:sp>
      <p:sp>
        <p:nvSpPr>
          <p:cNvPr id="16" name="Rectangle 16"/>
          <p:cNvSpPr>
            <a:spLocks noGrp="1" noChangeArrowheads="1"/>
          </p:cNvSpPr>
          <p:nvPr>
            <p:ph type="dt" sz="quarter" idx="10"/>
          </p:nvPr>
        </p:nvSpPr>
        <p:spPr>
          <a:xfrm>
            <a:off x="439739" y="5989638"/>
            <a:ext cx="1905000" cy="457200"/>
          </a:xfrm>
        </p:spPr>
        <p:txBody>
          <a:bodyPr/>
          <a:lstStyle>
            <a:lvl1pPr>
              <a:defRPr/>
            </a:lvl1pPr>
          </a:lstStyle>
          <a:p>
            <a:pPr>
              <a:defRPr/>
            </a:pPr>
            <a:fld id="{649636FB-6C32-49BD-8BDA-4FCD28DF8031}" type="datetime1">
              <a:rPr lang="it-IT" smtClean="0">
                <a:solidFill>
                  <a:srgbClr val="F8F8F8"/>
                </a:solidFill>
              </a:rPr>
              <a:pPr>
                <a:defRPr/>
              </a:pPr>
              <a:t>04/03/2016</a:t>
            </a:fld>
            <a:endParaRPr lang="it-IT">
              <a:solidFill>
                <a:srgbClr val="F8F8F8"/>
              </a:solidFill>
            </a:endParaRPr>
          </a:p>
        </p:txBody>
      </p:sp>
      <p:sp>
        <p:nvSpPr>
          <p:cNvPr id="17" name="Rectangle 17"/>
          <p:cNvSpPr>
            <a:spLocks noGrp="1" noChangeArrowheads="1"/>
          </p:cNvSpPr>
          <p:nvPr>
            <p:ph type="ftr" sz="quarter" idx="11"/>
          </p:nvPr>
        </p:nvSpPr>
        <p:spPr>
          <a:xfrm>
            <a:off x="3135313" y="6002338"/>
            <a:ext cx="2895600" cy="457200"/>
          </a:xfrm>
        </p:spPr>
        <p:txBody>
          <a:bodyPr/>
          <a:lstStyle>
            <a:lvl1pPr>
              <a:defRPr/>
            </a:lvl1pPr>
          </a:lstStyle>
          <a:p>
            <a:pPr>
              <a:defRPr/>
            </a:pPr>
            <a:endParaRPr lang="it-IT">
              <a:solidFill>
                <a:srgbClr val="F8F8F8"/>
              </a:solidFill>
            </a:endParaRPr>
          </a:p>
        </p:txBody>
      </p:sp>
      <p:sp>
        <p:nvSpPr>
          <p:cNvPr id="18" name="Rectangle 18"/>
          <p:cNvSpPr>
            <a:spLocks noGrp="1" noChangeArrowheads="1"/>
          </p:cNvSpPr>
          <p:nvPr>
            <p:ph type="sldNum" sz="quarter" idx="12"/>
          </p:nvPr>
        </p:nvSpPr>
        <p:spPr>
          <a:xfrm>
            <a:off x="6800851" y="5978525"/>
            <a:ext cx="1905000" cy="457200"/>
          </a:xfrm>
        </p:spPr>
        <p:txBody>
          <a:bodyPr/>
          <a:lstStyle>
            <a:lvl1pPr>
              <a:defRPr/>
            </a:lvl1pPr>
          </a:lstStyle>
          <a:p>
            <a:pPr>
              <a:defRPr/>
            </a:pPr>
            <a:fld id="{6631D2BB-BBD1-43C7-86FA-64FE9F76BA64}" type="slidenum">
              <a:rPr lang="it-IT">
                <a:solidFill>
                  <a:srgbClr val="F8F8F8"/>
                </a:solidFill>
              </a:rPr>
              <a:pPr>
                <a:defRPr/>
              </a:pPr>
              <a:t>‹N›</a:t>
            </a:fld>
            <a:endParaRPr lang="it-IT">
              <a:solidFill>
                <a:srgbClr val="F8F8F8"/>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19"/>
          <p:cNvSpPr>
            <a:spLocks noGrp="1" noChangeArrowheads="1"/>
          </p:cNvSpPr>
          <p:nvPr>
            <p:ph type="dt" sz="half" idx="10"/>
          </p:nvPr>
        </p:nvSpPr>
        <p:spPr/>
        <p:txBody>
          <a:bodyPr/>
          <a:lstStyle>
            <a:lvl1pPr>
              <a:defRPr/>
            </a:lvl1pPr>
          </a:lstStyle>
          <a:p>
            <a:pPr>
              <a:defRPr/>
            </a:pPr>
            <a:endParaRPr lang="it-IT">
              <a:solidFill>
                <a:srgbClr val="F8F8F8"/>
              </a:solidFill>
            </a:endParaRPr>
          </a:p>
        </p:txBody>
      </p:sp>
      <p:sp>
        <p:nvSpPr>
          <p:cNvPr id="4"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5" name="Rectangle 21"/>
          <p:cNvSpPr>
            <a:spLocks noGrp="1" noChangeArrowheads="1"/>
          </p:cNvSpPr>
          <p:nvPr>
            <p:ph type="sldNum" sz="quarter" idx="12"/>
          </p:nvPr>
        </p:nvSpPr>
        <p:spPr/>
        <p:txBody>
          <a:bodyPr/>
          <a:lstStyle>
            <a:lvl1pPr>
              <a:defRPr/>
            </a:lvl1pPr>
          </a:lstStyle>
          <a:p>
            <a:pPr>
              <a:defRPr/>
            </a:pPr>
            <a:fld id="{9505ACDE-A841-4928-8152-4A168EA59DA8}"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p:txBody>
          <a:bodyPr/>
          <a:lstStyle>
            <a:lvl1pPr>
              <a:defRPr/>
            </a:lvl1pPr>
          </a:lstStyle>
          <a:p>
            <a:pPr>
              <a:defRPr/>
            </a:pPr>
            <a:endParaRPr lang="it-IT">
              <a:solidFill>
                <a:srgbClr val="F8F8F8"/>
              </a:solidFill>
            </a:endParaRPr>
          </a:p>
        </p:txBody>
      </p:sp>
      <p:sp>
        <p:nvSpPr>
          <p:cNvPr id="3"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4" name="Rectangle 21"/>
          <p:cNvSpPr>
            <a:spLocks noGrp="1" noChangeArrowheads="1"/>
          </p:cNvSpPr>
          <p:nvPr>
            <p:ph type="sldNum" sz="quarter" idx="12"/>
          </p:nvPr>
        </p:nvSpPr>
        <p:spPr/>
        <p:txBody>
          <a:bodyPr/>
          <a:lstStyle>
            <a:lvl1pPr>
              <a:defRPr/>
            </a:lvl1pPr>
          </a:lstStyle>
          <a:p>
            <a:pPr>
              <a:defRPr/>
            </a:pPr>
            <a:fld id="{12FF2E35-A7CE-4A39-AABE-3C3DC060FFB8}"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9"/>
          <p:cNvSpPr>
            <a:spLocks noGrp="1" noChangeArrowheads="1"/>
          </p:cNvSpPr>
          <p:nvPr>
            <p:ph type="dt" sz="half" idx="10"/>
          </p:nvPr>
        </p:nvSpPr>
        <p:spPr/>
        <p:txBody>
          <a:bodyPr/>
          <a:lstStyle>
            <a:lvl1pPr>
              <a:defRPr/>
            </a:lvl1pPr>
          </a:lstStyle>
          <a:p>
            <a:pPr>
              <a:defRPr/>
            </a:pPr>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D394CF5E-D631-4D03-AF74-0D0B1468BCD4}"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9"/>
          <p:cNvSpPr>
            <a:spLocks noGrp="1" noChangeArrowheads="1"/>
          </p:cNvSpPr>
          <p:nvPr>
            <p:ph type="dt" sz="half" idx="10"/>
          </p:nvPr>
        </p:nvSpPr>
        <p:spPr/>
        <p:txBody>
          <a:bodyPr/>
          <a:lstStyle>
            <a:lvl1pPr>
              <a:defRPr/>
            </a:lvl1pPr>
          </a:lstStyle>
          <a:p>
            <a:pPr>
              <a:defRPr/>
            </a:pPr>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596697E6-D691-4FA2-B3F4-F800A271AD1E}"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9"/>
          <p:cNvSpPr>
            <a:spLocks noGrp="1" noChangeArrowheads="1"/>
          </p:cNvSpPr>
          <p:nvPr>
            <p:ph type="dt" sz="half" idx="10"/>
          </p:nvPr>
        </p:nvSpPr>
        <p:spPr/>
        <p:txBody>
          <a:bodyPr/>
          <a:lstStyle>
            <a:lvl1pPr>
              <a:defRPr/>
            </a:lvl1pPr>
          </a:lstStyle>
          <a:p>
            <a:pPr>
              <a:defRPr/>
            </a:pPr>
            <a:endParaRPr lang="it-IT">
              <a:solidFill>
                <a:srgbClr val="F8F8F8"/>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5FB4199E-8642-409B-94DB-CA94E54555AE}"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334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334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9"/>
          <p:cNvSpPr>
            <a:spLocks noGrp="1" noChangeArrowheads="1"/>
          </p:cNvSpPr>
          <p:nvPr>
            <p:ph type="dt" sz="half" idx="10"/>
          </p:nvPr>
        </p:nvSpPr>
        <p:spPr/>
        <p:txBody>
          <a:bodyPr/>
          <a:lstStyle>
            <a:lvl1pPr>
              <a:defRPr/>
            </a:lvl1pPr>
          </a:lstStyle>
          <a:p>
            <a:pPr>
              <a:defRPr/>
            </a:pPr>
            <a:endParaRPr lang="it-IT">
              <a:solidFill>
                <a:srgbClr val="F8F8F8"/>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5E515E2A-F051-408C-AA2A-B9F53D86A72B}"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9906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752600"/>
            <a:ext cx="3810000" cy="4191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lipArt 3"/>
          <p:cNvSpPr>
            <a:spLocks noGrp="1"/>
          </p:cNvSpPr>
          <p:nvPr>
            <p:ph type="clipArt" sz="half" idx="2"/>
          </p:nvPr>
        </p:nvSpPr>
        <p:spPr>
          <a:xfrm>
            <a:off x="4648200" y="1752600"/>
            <a:ext cx="3810000" cy="4191000"/>
          </a:xfrm>
        </p:spPr>
        <p:txBody>
          <a:bodyPr/>
          <a:lstStyle/>
          <a:p>
            <a:pPr lvl="0"/>
            <a:endParaRPr lang="it-IT" noProof="0" smtClean="0"/>
          </a:p>
        </p:txBody>
      </p:sp>
      <p:sp>
        <p:nvSpPr>
          <p:cNvPr id="5" name="Rectangle 19"/>
          <p:cNvSpPr>
            <a:spLocks noGrp="1" noChangeArrowheads="1"/>
          </p:cNvSpPr>
          <p:nvPr>
            <p:ph type="dt" sz="half" idx="10"/>
          </p:nvPr>
        </p:nvSpPr>
        <p:spPr/>
        <p:txBody>
          <a:bodyPr/>
          <a:lstStyle>
            <a:lvl1pPr>
              <a:defRPr/>
            </a:lvl1pPr>
          </a:lstStyle>
          <a:p>
            <a:pPr>
              <a:defRPr/>
            </a:pPr>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D7E2635E-DDF5-4B04-B257-22BC4344C16D}"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objOverTx" preserve="1">
  <p:cSld name="Titolo e contenuto sopra tes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9906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752600"/>
            <a:ext cx="7772400" cy="2019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85800" y="3924300"/>
            <a:ext cx="7772400" cy="2019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9"/>
          <p:cNvSpPr>
            <a:spLocks noGrp="1" noChangeArrowheads="1"/>
          </p:cNvSpPr>
          <p:nvPr>
            <p:ph type="dt" sz="half" idx="10"/>
          </p:nvPr>
        </p:nvSpPr>
        <p:spPr/>
        <p:txBody>
          <a:bodyPr/>
          <a:lstStyle>
            <a:lvl1pPr>
              <a:defRPr/>
            </a:lvl1pPr>
          </a:lstStyle>
          <a:p>
            <a:pPr>
              <a:defRPr/>
            </a:pPr>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112560D6-D10C-417E-ACD9-727B1D2F06DB}"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xOverObj" preserve="1">
  <p:cSld name="Titolo e testo sopra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9906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752600"/>
            <a:ext cx="7772400" cy="2019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85800" y="3924300"/>
            <a:ext cx="7772400" cy="2019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9"/>
          <p:cNvSpPr>
            <a:spLocks noGrp="1" noChangeArrowheads="1"/>
          </p:cNvSpPr>
          <p:nvPr>
            <p:ph type="dt" sz="half" idx="10"/>
          </p:nvPr>
        </p:nvSpPr>
        <p:spPr/>
        <p:txBody>
          <a:bodyPr/>
          <a:lstStyle>
            <a:lvl1pPr>
              <a:defRPr/>
            </a:lvl1pPr>
          </a:lstStyle>
          <a:p>
            <a:pPr>
              <a:defRPr/>
            </a:pPr>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C5E79710-CFF0-4020-BF14-55EA698CAD84}"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2" name="Group 2"/>
          <p:cNvGrpSpPr>
            <a:grpSpLocks/>
          </p:cNvGrpSpPr>
          <p:nvPr/>
        </p:nvGrpSpPr>
        <p:grpSpPr bwMode="auto">
          <a:xfrm>
            <a:off x="-9525" y="-20638"/>
            <a:ext cx="9153525" cy="6878638"/>
            <a:chOff x="-6" y="-13"/>
            <a:chExt cx="5766" cy="4333"/>
          </a:xfrm>
        </p:grpSpPr>
        <p:sp>
          <p:nvSpPr>
            <p:cNvPr id="5" name="Rectangle 3"/>
            <p:cNvSpPr>
              <a:spLocks noChangeArrowheads="1"/>
            </p:cNvSpPr>
            <p:nvPr/>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fontAlgn="base">
                <a:spcBef>
                  <a:spcPct val="0"/>
                </a:spcBef>
                <a:spcAft>
                  <a:spcPct val="0"/>
                </a:spcAft>
                <a:defRPr/>
              </a:pPr>
              <a:endParaRPr lang="it-IT">
                <a:solidFill>
                  <a:srgbClr val="FFFFFF"/>
                </a:solidFill>
                <a:latin typeface="Arial" charset="0"/>
              </a:endParaRPr>
            </a:p>
          </p:txBody>
        </p:sp>
        <p:sp>
          <p:nvSpPr>
            <p:cNvPr id="6" name="Freeform 4"/>
            <p:cNvSpPr>
              <a:spLocks/>
            </p:cNvSpPr>
            <p:nvPr/>
          </p:nvSpPr>
          <p:spPr bwMode="white">
            <a:xfrm>
              <a:off x="-6" y="2828"/>
              <a:ext cx="3625" cy="1492"/>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fontAlgn="base">
                <a:spcBef>
                  <a:spcPct val="0"/>
                </a:spcBef>
                <a:spcAft>
                  <a:spcPct val="0"/>
                </a:spcAft>
                <a:defRPr/>
              </a:pPr>
              <a:endParaRPr lang="it-IT">
                <a:solidFill>
                  <a:srgbClr val="FFFFFF"/>
                </a:solidFill>
                <a:latin typeface="Arial" charset="0"/>
              </a:endParaRPr>
            </a:p>
          </p:txBody>
        </p:sp>
        <p:sp>
          <p:nvSpPr>
            <p:cNvPr id="7" name="Freeform 5"/>
            <p:cNvSpPr>
              <a:spLocks/>
            </p:cNvSpPr>
            <p:nvPr/>
          </p:nvSpPr>
          <p:spPr bwMode="white">
            <a:xfrm>
              <a:off x="0" y="2405"/>
              <a:ext cx="5143" cy="1902"/>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base">
                <a:spcBef>
                  <a:spcPct val="0"/>
                </a:spcBef>
                <a:spcAft>
                  <a:spcPct val="0"/>
                </a:spcAft>
                <a:defRPr/>
              </a:pPr>
              <a:endParaRPr lang="it-IT">
                <a:solidFill>
                  <a:srgbClr val="FFFFFF"/>
                </a:solidFill>
                <a:latin typeface="Arial" charset="0"/>
              </a:endParaRPr>
            </a:p>
          </p:txBody>
        </p:sp>
        <p:sp>
          <p:nvSpPr>
            <p:cNvPr id="8" name="Freeform 6"/>
            <p:cNvSpPr>
              <a:spLocks/>
            </p:cNvSpPr>
            <p:nvPr/>
          </p:nvSpPr>
          <p:spPr bwMode="white">
            <a:xfrm>
              <a:off x="0" y="1982"/>
              <a:ext cx="5760" cy="2325"/>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base">
                <a:spcBef>
                  <a:spcPct val="0"/>
                </a:spcBef>
                <a:spcAft>
                  <a:spcPct val="0"/>
                </a:spcAft>
                <a:defRPr/>
              </a:pPr>
              <a:endParaRPr lang="it-IT">
                <a:solidFill>
                  <a:srgbClr val="FFFFFF"/>
                </a:solidFill>
                <a:latin typeface="Arial" charset="0"/>
              </a:endParaRPr>
            </a:p>
          </p:txBody>
        </p:sp>
        <p:sp>
          <p:nvSpPr>
            <p:cNvPr id="9" name="Freeform 7"/>
            <p:cNvSpPr>
              <a:spLocks/>
            </p:cNvSpPr>
            <p:nvPr/>
          </p:nvSpPr>
          <p:spPr bwMode="white">
            <a:xfrm>
              <a:off x="0" y="1550"/>
              <a:ext cx="5760" cy="1573"/>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base">
                <a:spcBef>
                  <a:spcPct val="0"/>
                </a:spcBef>
                <a:spcAft>
                  <a:spcPct val="0"/>
                </a:spcAft>
                <a:defRPr/>
              </a:pPr>
              <a:endParaRPr lang="it-IT">
                <a:solidFill>
                  <a:srgbClr val="FFFFFF"/>
                </a:solidFill>
                <a:latin typeface="Arial" charset="0"/>
              </a:endParaRPr>
            </a:p>
          </p:txBody>
        </p:sp>
        <p:sp>
          <p:nvSpPr>
            <p:cNvPr id="10" name="Freeform 8"/>
            <p:cNvSpPr>
              <a:spLocks/>
            </p:cNvSpPr>
            <p:nvPr/>
          </p:nvSpPr>
          <p:spPr bwMode="white">
            <a:xfrm>
              <a:off x="0" y="1130"/>
              <a:ext cx="5760" cy="970"/>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base">
                <a:spcBef>
                  <a:spcPct val="0"/>
                </a:spcBef>
                <a:spcAft>
                  <a:spcPct val="0"/>
                </a:spcAft>
                <a:defRPr/>
              </a:pPr>
              <a:endParaRPr lang="it-IT">
                <a:solidFill>
                  <a:srgbClr val="FFFFFF"/>
                </a:solidFill>
                <a:latin typeface="Arial" charset="0"/>
              </a:endParaRPr>
            </a:p>
          </p:txBody>
        </p:sp>
        <p:sp>
          <p:nvSpPr>
            <p:cNvPr id="11" name="Freeform 9"/>
            <p:cNvSpPr>
              <a:spLocks/>
            </p:cNvSpPr>
            <p:nvPr/>
          </p:nvSpPr>
          <p:spPr bwMode="white">
            <a:xfrm>
              <a:off x="0" y="-13"/>
              <a:ext cx="5760" cy="1060"/>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base">
                <a:spcBef>
                  <a:spcPct val="0"/>
                </a:spcBef>
                <a:spcAft>
                  <a:spcPct val="0"/>
                </a:spcAft>
                <a:defRPr/>
              </a:pPr>
              <a:endParaRPr lang="it-IT">
                <a:solidFill>
                  <a:srgbClr val="FFFFFF"/>
                </a:solidFill>
                <a:latin typeface="Arial" charset="0"/>
              </a:endParaRPr>
            </a:p>
          </p:txBody>
        </p:sp>
        <p:sp>
          <p:nvSpPr>
            <p:cNvPr id="12" name="Freeform 10"/>
            <p:cNvSpPr>
              <a:spLocks/>
            </p:cNvSpPr>
            <p:nvPr/>
          </p:nvSpPr>
          <p:spPr bwMode="white">
            <a:xfrm>
              <a:off x="0" y="-13"/>
              <a:ext cx="5284" cy="673"/>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base">
                <a:spcBef>
                  <a:spcPct val="0"/>
                </a:spcBef>
                <a:spcAft>
                  <a:spcPct val="0"/>
                </a:spcAft>
                <a:defRPr/>
              </a:pPr>
              <a:endParaRPr lang="it-IT">
                <a:solidFill>
                  <a:srgbClr val="FFFFFF"/>
                </a:solidFill>
                <a:latin typeface="Arial" charset="0"/>
              </a:endParaRPr>
            </a:p>
          </p:txBody>
        </p:sp>
        <p:sp>
          <p:nvSpPr>
            <p:cNvPr id="13" name="Freeform 11"/>
            <p:cNvSpPr>
              <a:spLocks/>
            </p:cNvSpPr>
            <p:nvPr/>
          </p:nvSpPr>
          <p:spPr bwMode="white">
            <a:xfrm>
              <a:off x="0" y="-13"/>
              <a:ext cx="2884" cy="28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fontAlgn="base">
                <a:spcBef>
                  <a:spcPct val="0"/>
                </a:spcBef>
                <a:spcAft>
                  <a:spcPct val="0"/>
                </a:spcAft>
                <a:defRPr/>
              </a:pPr>
              <a:endParaRPr lang="it-IT">
                <a:solidFill>
                  <a:srgbClr val="FFFFFF"/>
                </a:solidFill>
                <a:latin typeface="Arial" charset="0"/>
              </a:endParaRPr>
            </a:p>
          </p:txBody>
        </p:sp>
      </p:grpSp>
      <p:sp>
        <p:nvSpPr>
          <p:cNvPr id="33804" name="Rectangle 12"/>
          <p:cNvSpPr>
            <a:spLocks noGrp="1" noChangeArrowheads="1"/>
          </p:cNvSpPr>
          <p:nvPr>
            <p:ph type="ctrTitle" sz="quarter"/>
          </p:nvPr>
        </p:nvSpPr>
        <p:spPr>
          <a:xfrm>
            <a:off x="685800" y="2057400"/>
            <a:ext cx="7772400" cy="1143000"/>
          </a:xfrm>
        </p:spPr>
        <p:txBody>
          <a:bodyPr/>
          <a:lstStyle>
            <a:lvl1pPr>
              <a:defRPr/>
            </a:lvl1pPr>
          </a:lstStyle>
          <a:p>
            <a:r>
              <a:rPr lang="it-IT"/>
              <a:t>Fare clic per modificare lo stile del titolo dello schema</a:t>
            </a:r>
          </a:p>
        </p:txBody>
      </p:sp>
      <p:sp>
        <p:nvSpPr>
          <p:cNvPr id="33805" name="Rectangle 1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it-IT"/>
              <a:t>Fare clic per modificare lo stile del sottotitolo dello schema</a:t>
            </a:r>
          </a:p>
        </p:txBody>
      </p:sp>
      <p:sp>
        <p:nvSpPr>
          <p:cNvPr id="14" name="Rectangle 14"/>
          <p:cNvSpPr>
            <a:spLocks noGrp="1" noChangeArrowheads="1"/>
          </p:cNvSpPr>
          <p:nvPr>
            <p:ph type="dt" sz="quarter" idx="10"/>
          </p:nvPr>
        </p:nvSpPr>
        <p:spPr/>
        <p:txBody>
          <a:bodyPr/>
          <a:lstStyle>
            <a:lvl1pPr>
              <a:defRPr/>
            </a:lvl1pPr>
          </a:lstStyle>
          <a:p>
            <a:pPr>
              <a:defRPr/>
            </a:pPr>
            <a:endParaRPr lang="it-IT">
              <a:solidFill>
                <a:srgbClr val="FFFFFF"/>
              </a:solidFill>
            </a:endParaRPr>
          </a:p>
        </p:txBody>
      </p:sp>
      <p:sp>
        <p:nvSpPr>
          <p:cNvPr id="15" name="Rectangle 15"/>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16" name="Rectangle 16"/>
          <p:cNvSpPr>
            <a:spLocks noGrp="1" noChangeArrowheads="1"/>
          </p:cNvSpPr>
          <p:nvPr>
            <p:ph type="sldNum" sz="quarter" idx="12"/>
          </p:nvPr>
        </p:nvSpPr>
        <p:spPr/>
        <p:txBody>
          <a:bodyPr/>
          <a:lstStyle>
            <a:lvl1pPr>
              <a:defRPr/>
            </a:lvl1pPr>
          </a:lstStyle>
          <a:p>
            <a:pPr>
              <a:defRPr/>
            </a:pPr>
            <a:fld id="{C220A74E-DFC2-4FC4-8BCD-78042A12CD26}" type="slidenum">
              <a:rPr lang="it-IT">
                <a:solidFill>
                  <a:srgbClr val="FFFFFF"/>
                </a:solidFill>
              </a:rPr>
              <a:pPr>
                <a:defRPr/>
              </a:pPr>
              <a:t>‹N›</a:t>
            </a:fld>
            <a:endParaRPr lang="it-IT">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9"/>
          <p:cNvSpPr>
            <a:spLocks noGrp="1" noChangeArrowheads="1"/>
          </p:cNvSpPr>
          <p:nvPr>
            <p:ph type="dt" sz="half" idx="10"/>
          </p:nvPr>
        </p:nvSpPr>
        <p:spPr/>
        <p:txBody>
          <a:bodyPr/>
          <a:lstStyle>
            <a:lvl1pPr>
              <a:defRPr/>
            </a:lvl1pPr>
          </a:lstStyle>
          <a:p>
            <a:pPr>
              <a:defRPr/>
            </a:pPr>
            <a:fld id="{110F8E04-8751-4FC2-A1F6-2300A6FFDBD9}" type="datetime1">
              <a:rPr lang="it-IT" smtClean="0">
                <a:solidFill>
                  <a:srgbClr val="F8F8F8"/>
                </a:solidFill>
              </a:rPr>
              <a:pPr>
                <a:defRPr/>
              </a:pPr>
              <a:t>04/03/2016</a:t>
            </a:fld>
            <a:endParaRPr lang="it-IT">
              <a:solidFill>
                <a:srgbClr val="F8F8F8"/>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847880CC-B66C-4BBC-B3D7-30CCAEC459C6}"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4"/>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5" name="Rectangle 15"/>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6" name="Rectangle 16"/>
          <p:cNvSpPr>
            <a:spLocks noGrp="1" noChangeArrowheads="1"/>
          </p:cNvSpPr>
          <p:nvPr>
            <p:ph type="sldNum" sz="quarter" idx="12"/>
          </p:nvPr>
        </p:nvSpPr>
        <p:spPr/>
        <p:txBody>
          <a:bodyPr/>
          <a:lstStyle>
            <a:lvl1pPr>
              <a:defRPr/>
            </a:lvl1pPr>
          </a:lstStyle>
          <a:p>
            <a:pPr>
              <a:defRPr/>
            </a:pPr>
            <a:fld id="{234D039F-E7F6-48E7-B7FD-1BCA6F5280BA}" type="slidenum">
              <a:rPr lang="it-IT">
                <a:solidFill>
                  <a:srgbClr val="FFFFFF"/>
                </a:solidFill>
              </a:rPr>
              <a:pPr>
                <a:defRPr/>
              </a:pPr>
              <a:t>‹N›</a:t>
            </a:fld>
            <a:endParaRPr lang="it-IT">
              <a:solidFill>
                <a:srgbClr val="FFFFFF"/>
              </a:solidFill>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14"/>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5" name="Rectangle 15"/>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6" name="Rectangle 16"/>
          <p:cNvSpPr>
            <a:spLocks noGrp="1" noChangeArrowheads="1"/>
          </p:cNvSpPr>
          <p:nvPr>
            <p:ph type="sldNum" sz="quarter" idx="12"/>
          </p:nvPr>
        </p:nvSpPr>
        <p:spPr/>
        <p:txBody>
          <a:bodyPr/>
          <a:lstStyle>
            <a:lvl1pPr>
              <a:defRPr/>
            </a:lvl1pPr>
          </a:lstStyle>
          <a:p>
            <a:pPr>
              <a:defRPr/>
            </a:pPr>
            <a:fld id="{BD66DC98-3592-4792-B03A-54222BB38216}" type="slidenum">
              <a:rPr lang="it-IT">
                <a:solidFill>
                  <a:srgbClr val="FFFFFF"/>
                </a:solidFill>
              </a:rPr>
              <a:pPr>
                <a:defRPr/>
              </a:pPr>
              <a:t>‹N›</a:t>
            </a:fld>
            <a:endParaRPr lang="it-IT">
              <a:solidFill>
                <a:srgbClr val="FFFFFF"/>
              </a:solidFill>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4"/>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6" name="Rectangle 15"/>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7" name="Rectangle 16"/>
          <p:cNvSpPr>
            <a:spLocks noGrp="1" noChangeArrowheads="1"/>
          </p:cNvSpPr>
          <p:nvPr>
            <p:ph type="sldNum" sz="quarter" idx="12"/>
          </p:nvPr>
        </p:nvSpPr>
        <p:spPr/>
        <p:txBody>
          <a:bodyPr/>
          <a:lstStyle>
            <a:lvl1pPr>
              <a:defRPr/>
            </a:lvl1pPr>
          </a:lstStyle>
          <a:p>
            <a:pPr>
              <a:defRPr/>
            </a:pPr>
            <a:fld id="{B6066CBC-C60B-4663-AE00-FC968C0CE340}" type="slidenum">
              <a:rPr lang="it-IT">
                <a:solidFill>
                  <a:srgbClr val="FFFFFF"/>
                </a:solidFill>
              </a:rPr>
              <a:pPr>
                <a:defRPr/>
              </a:pPr>
              <a:t>‹N›</a:t>
            </a:fld>
            <a:endParaRPr lang="it-IT">
              <a:solidFill>
                <a:srgbClr val="FFFFFF"/>
              </a:solidFill>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14"/>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8" name="Rectangle 15"/>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9" name="Rectangle 16"/>
          <p:cNvSpPr>
            <a:spLocks noGrp="1" noChangeArrowheads="1"/>
          </p:cNvSpPr>
          <p:nvPr>
            <p:ph type="sldNum" sz="quarter" idx="12"/>
          </p:nvPr>
        </p:nvSpPr>
        <p:spPr/>
        <p:txBody>
          <a:bodyPr/>
          <a:lstStyle>
            <a:lvl1pPr>
              <a:defRPr/>
            </a:lvl1pPr>
          </a:lstStyle>
          <a:p>
            <a:pPr>
              <a:defRPr/>
            </a:pPr>
            <a:fld id="{4F814BD1-D429-4141-B0B5-A359D26800F8}" type="slidenum">
              <a:rPr lang="it-IT">
                <a:solidFill>
                  <a:srgbClr val="FFFFFF"/>
                </a:solidFill>
              </a:rPr>
              <a:pPr>
                <a:defRPr/>
              </a:pPr>
              <a:t>‹N›</a:t>
            </a:fld>
            <a:endParaRPr lang="it-IT">
              <a:solidFill>
                <a:srgbClr val="FFFFFF"/>
              </a:solidFill>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14"/>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4" name="Rectangle 15"/>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5" name="Rectangle 16"/>
          <p:cNvSpPr>
            <a:spLocks noGrp="1" noChangeArrowheads="1"/>
          </p:cNvSpPr>
          <p:nvPr>
            <p:ph type="sldNum" sz="quarter" idx="12"/>
          </p:nvPr>
        </p:nvSpPr>
        <p:spPr/>
        <p:txBody>
          <a:bodyPr/>
          <a:lstStyle>
            <a:lvl1pPr>
              <a:defRPr/>
            </a:lvl1pPr>
          </a:lstStyle>
          <a:p>
            <a:pPr>
              <a:defRPr/>
            </a:pPr>
            <a:fld id="{E2DA143D-384F-45C2-8B25-4AB565E6207E}" type="slidenum">
              <a:rPr lang="it-IT">
                <a:solidFill>
                  <a:srgbClr val="FFFFFF"/>
                </a:solidFill>
              </a:rPr>
              <a:pPr>
                <a:defRPr/>
              </a:pPr>
              <a:t>‹N›</a:t>
            </a:fld>
            <a:endParaRPr lang="it-IT">
              <a:solidFill>
                <a:srgbClr val="FFFFFF"/>
              </a:solidFill>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3" name="Rectangle 15"/>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4" name="Rectangle 16"/>
          <p:cNvSpPr>
            <a:spLocks noGrp="1" noChangeArrowheads="1"/>
          </p:cNvSpPr>
          <p:nvPr>
            <p:ph type="sldNum" sz="quarter" idx="12"/>
          </p:nvPr>
        </p:nvSpPr>
        <p:spPr/>
        <p:txBody>
          <a:bodyPr/>
          <a:lstStyle>
            <a:lvl1pPr>
              <a:defRPr/>
            </a:lvl1pPr>
          </a:lstStyle>
          <a:p>
            <a:pPr>
              <a:defRPr/>
            </a:pPr>
            <a:fld id="{B8849083-FCBD-400A-8FEA-7E9DAEAB279B}" type="slidenum">
              <a:rPr lang="it-IT">
                <a:solidFill>
                  <a:srgbClr val="FFFFFF"/>
                </a:solidFill>
              </a:rPr>
              <a:pPr>
                <a:defRPr/>
              </a:pPr>
              <a:t>‹N›</a:t>
            </a:fld>
            <a:endParaRPr lang="it-IT">
              <a:solidFill>
                <a:srgbClr val="FFFFFF"/>
              </a:solidFill>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4"/>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6" name="Rectangle 15"/>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7" name="Rectangle 16"/>
          <p:cNvSpPr>
            <a:spLocks noGrp="1" noChangeArrowheads="1"/>
          </p:cNvSpPr>
          <p:nvPr>
            <p:ph type="sldNum" sz="quarter" idx="12"/>
          </p:nvPr>
        </p:nvSpPr>
        <p:spPr/>
        <p:txBody>
          <a:bodyPr/>
          <a:lstStyle>
            <a:lvl1pPr>
              <a:defRPr/>
            </a:lvl1pPr>
          </a:lstStyle>
          <a:p>
            <a:pPr>
              <a:defRPr/>
            </a:pPr>
            <a:fld id="{D46D8082-494C-4663-87FB-18DB49914BF6}" type="slidenum">
              <a:rPr lang="it-IT">
                <a:solidFill>
                  <a:srgbClr val="FFFFFF"/>
                </a:solidFill>
              </a:rPr>
              <a:pPr>
                <a:defRPr/>
              </a:pPr>
              <a:t>‹N›</a:t>
            </a:fld>
            <a:endParaRPr lang="it-IT">
              <a:solidFill>
                <a:srgbClr val="FFFFFF"/>
              </a:solidFill>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4"/>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6" name="Rectangle 15"/>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7" name="Rectangle 16"/>
          <p:cNvSpPr>
            <a:spLocks noGrp="1" noChangeArrowheads="1"/>
          </p:cNvSpPr>
          <p:nvPr>
            <p:ph type="sldNum" sz="quarter" idx="12"/>
          </p:nvPr>
        </p:nvSpPr>
        <p:spPr/>
        <p:txBody>
          <a:bodyPr/>
          <a:lstStyle>
            <a:lvl1pPr>
              <a:defRPr/>
            </a:lvl1pPr>
          </a:lstStyle>
          <a:p>
            <a:pPr>
              <a:defRPr/>
            </a:pPr>
            <a:fld id="{34843F71-06E8-4A0A-9C6A-1FFBA86A9298}" type="slidenum">
              <a:rPr lang="it-IT">
                <a:solidFill>
                  <a:srgbClr val="FFFFFF"/>
                </a:solidFill>
              </a:rPr>
              <a:pPr>
                <a:defRPr/>
              </a:pPr>
              <a:t>‹N›</a:t>
            </a:fld>
            <a:endParaRPr lang="it-IT">
              <a:solidFill>
                <a:srgbClr val="FFFFFF"/>
              </a:solidFil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4"/>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5" name="Rectangle 15"/>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6" name="Rectangle 16"/>
          <p:cNvSpPr>
            <a:spLocks noGrp="1" noChangeArrowheads="1"/>
          </p:cNvSpPr>
          <p:nvPr>
            <p:ph type="sldNum" sz="quarter" idx="12"/>
          </p:nvPr>
        </p:nvSpPr>
        <p:spPr/>
        <p:txBody>
          <a:bodyPr/>
          <a:lstStyle>
            <a:lvl1pPr>
              <a:defRPr/>
            </a:lvl1pPr>
          </a:lstStyle>
          <a:p>
            <a:pPr>
              <a:defRPr/>
            </a:pPr>
            <a:fld id="{1DC3111A-55B5-42B8-BC2C-4FE5F37C607C}" type="slidenum">
              <a:rPr lang="it-IT">
                <a:solidFill>
                  <a:srgbClr val="FFFFFF"/>
                </a:solidFill>
              </a:rPr>
              <a:pPr>
                <a:defRPr/>
              </a:pPr>
              <a:t>‹N›</a:t>
            </a:fld>
            <a:endParaRPr lang="it-IT">
              <a:solidFill>
                <a:srgbClr val="FFFFFF"/>
              </a:solidFill>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2"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2"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4"/>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5" name="Rectangle 15"/>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6" name="Rectangle 16"/>
          <p:cNvSpPr>
            <a:spLocks noGrp="1" noChangeArrowheads="1"/>
          </p:cNvSpPr>
          <p:nvPr>
            <p:ph type="sldNum" sz="quarter" idx="12"/>
          </p:nvPr>
        </p:nvSpPr>
        <p:spPr/>
        <p:txBody>
          <a:bodyPr/>
          <a:lstStyle>
            <a:lvl1pPr>
              <a:defRPr/>
            </a:lvl1pPr>
          </a:lstStyle>
          <a:p>
            <a:pPr>
              <a:defRPr/>
            </a:pPr>
            <a:fld id="{912D295C-5D3A-4351-AB54-34253497E793}" type="slidenum">
              <a:rPr lang="it-IT">
                <a:solidFill>
                  <a:srgbClr val="FFFFFF"/>
                </a:solidFill>
              </a:rPr>
              <a:pPr>
                <a:defRPr/>
              </a:pPr>
              <a:t>‹N›</a:t>
            </a:fld>
            <a:endParaRPr lang="it-IT">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19"/>
          <p:cNvSpPr>
            <a:spLocks noGrp="1" noChangeArrowheads="1"/>
          </p:cNvSpPr>
          <p:nvPr>
            <p:ph type="dt" sz="half" idx="10"/>
          </p:nvPr>
        </p:nvSpPr>
        <p:spPr/>
        <p:txBody>
          <a:bodyPr/>
          <a:lstStyle>
            <a:lvl1pPr>
              <a:defRPr/>
            </a:lvl1pPr>
          </a:lstStyle>
          <a:p>
            <a:pPr>
              <a:defRPr/>
            </a:pPr>
            <a:fld id="{DE5A1ECC-B7D6-4D98-A820-49278C3604D7}" type="datetime1">
              <a:rPr lang="it-IT" smtClean="0">
                <a:solidFill>
                  <a:srgbClr val="F8F8F8"/>
                </a:solidFill>
              </a:rPr>
              <a:pPr>
                <a:defRPr/>
              </a:pPr>
              <a:t>04/03/2016</a:t>
            </a:fld>
            <a:endParaRPr lang="it-IT">
              <a:solidFill>
                <a:srgbClr val="F8F8F8"/>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D0FFB2B1-225C-429F-A741-3FD6BD31C643}"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lipArt 3"/>
          <p:cNvSpPr>
            <a:spLocks noGrp="1"/>
          </p:cNvSpPr>
          <p:nvPr>
            <p:ph type="clipArt" sz="half" idx="2"/>
          </p:nvPr>
        </p:nvSpPr>
        <p:spPr>
          <a:xfrm>
            <a:off x="4648200" y="1981200"/>
            <a:ext cx="3810000" cy="4114800"/>
          </a:xfrm>
        </p:spPr>
        <p:txBody>
          <a:bodyPr/>
          <a:lstStyle/>
          <a:p>
            <a:pPr lvl="0"/>
            <a:endParaRPr lang="it-IT" noProof="0" smtClean="0"/>
          </a:p>
        </p:txBody>
      </p:sp>
      <p:sp>
        <p:nvSpPr>
          <p:cNvPr id="5" name="Rectangle 14"/>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6" name="Rectangle 15"/>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7" name="Rectangle 16"/>
          <p:cNvSpPr>
            <a:spLocks noGrp="1" noChangeArrowheads="1"/>
          </p:cNvSpPr>
          <p:nvPr>
            <p:ph type="sldNum" sz="quarter" idx="12"/>
          </p:nvPr>
        </p:nvSpPr>
        <p:spPr/>
        <p:txBody>
          <a:bodyPr/>
          <a:lstStyle>
            <a:lvl1pPr>
              <a:defRPr/>
            </a:lvl1pPr>
          </a:lstStyle>
          <a:p>
            <a:pPr>
              <a:defRPr/>
            </a:pPr>
            <a:fld id="{39AD962E-A80F-49F0-921C-4A3A8B739755}" type="slidenum">
              <a:rPr lang="it-IT">
                <a:solidFill>
                  <a:srgbClr val="FFFFFF"/>
                </a:solidFill>
              </a:rPr>
              <a:pPr>
                <a:defRPr/>
              </a:pPr>
              <a:t>‹N›</a:t>
            </a:fld>
            <a:endParaRPr lang="it-IT">
              <a:solidFill>
                <a:srgbClr val="FFFFFF"/>
              </a:solidFill>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clipArtAndTx" preserve="1">
  <p:cSld name="Titolo, ClipArt e tes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ClipArt 2"/>
          <p:cNvSpPr>
            <a:spLocks noGrp="1"/>
          </p:cNvSpPr>
          <p:nvPr>
            <p:ph type="clipArt" sz="half" idx="1"/>
          </p:nvPr>
        </p:nvSpPr>
        <p:spPr>
          <a:xfrm>
            <a:off x="685800" y="1981200"/>
            <a:ext cx="3810000" cy="4114800"/>
          </a:xfrm>
        </p:spPr>
        <p:txBody>
          <a:bodyPr/>
          <a:lstStyle/>
          <a:p>
            <a:pPr lvl="0"/>
            <a:endParaRPr lang="it-IT" noProof="0" smtClean="0"/>
          </a:p>
        </p:txBody>
      </p:sp>
      <p:sp>
        <p:nvSpPr>
          <p:cNvPr id="4" name="Segnaposto testo 3"/>
          <p:cNvSpPr>
            <a:spLocks noGrp="1"/>
          </p:cNvSpPr>
          <p:nvPr>
            <p:ph type="body" sz="half" idx="2"/>
          </p:nvPr>
        </p:nvSpPr>
        <p:spPr>
          <a:xfrm>
            <a:off x="46482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4"/>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6" name="Rectangle 15"/>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7" name="Rectangle 16"/>
          <p:cNvSpPr>
            <a:spLocks noGrp="1" noChangeArrowheads="1"/>
          </p:cNvSpPr>
          <p:nvPr>
            <p:ph type="sldNum" sz="quarter" idx="12"/>
          </p:nvPr>
        </p:nvSpPr>
        <p:spPr/>
        <p:txBody>
          <a:bodyPr/>
          <a:lstStyle>
            <a:lvl1pPr>
              <a:defRPr/>
            </a:lvl1pPr>
          </a:lstStyle>
          <a:p>
            <a:pPr>
              <a:defRPr/>
            </a:pPr>
            <a:fld id="{31BDCD03-9269-4DDD-928A-4758E84D460A}" type="slidenum">
              <a:rPr lang="it-IT">
                <a:solidFill>
                  <a:srgbClr val="FFFFFF"/>
                </a:solidFill>
              </a:rPr>
              <a:pPr>
                <a:defRPr/>
              </a:pPr>
              <a:t>‹N›</a:t>
            </a:fld>
            <a:endParaRPr lang="it-IT">
              <a:solidFill>
                <a:srgbClr val="FFFFFF"/>
              </a:solidFill>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txOverObj" preserve="1">
  <p:cSld name="Titolo e testo sopra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77724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85800" y="4114800"/>
            <a:ext cx="77724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4"/>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6" name="Rectangle 15"/>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7" name="Rectangle 16"/>
          <p:cNvSpPr>
            <a:spLocks noGrp="1" noChangeArrowheads="1"/>
          </p:cNvSpPr>
          <p:nvPr>
            <p:ph type="sldNum" sz="quarter" idx="12"/>
          </p:nvPr>
        </p:nvSpPr>
        <p:spPr/>
        <p:txBody>
          <a:bodyPr/>
          <a:lstStyle>
            <a:lvl1pPr>
              <a:defRPr/>
            </a:lvl1pPr>
          </a:lstStyle>
          <a:p>
            <a:pPr>
              <a:defRPr/>
            </a:pPr>
            <a:fld id="{0EB843A4-6756-4B4A-B06A-F712C1913F72}" type="slidenum">
              <a:rPr lang="it-IT">
                <a:solidFill>
                  <a:srgbClr val="FFFFFF"/>
                </a:solidFill>
              </a:rPr>
              <a:pPr>
                <a:defRPr/>
              </a:pPr>
              <a:t>‹N›</a:t>
            </a:fld>
            <a:endParaRPr lang="it-IT">
              <a:solidFill>
                <a:srgbClr val="FFFFFF"/>
              </a:solidFill>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4"/>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6" name="Rectangle 15"/>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7" name="Rectangle 16"/>
          <p:cNvSpPr>
            <a:spLocks noGrp="1" noChangeArrowheads="1"/>
          </p:cNvSpPr>
          <p:nvPr>
            <p:ph type="sldNum" sz="quarter" idx="12"/>
          </p:nvPr>
        </p:nvSpPr>
        <p:spPr/>
        <p:txBody>
          <a:bodyPr/>
          <a:lstStyle>
            <a:lvl1pPr>
              <a:defRPr/>
            </a:lvl1pPr>
          </a:lstStyle>
          <a:p>
            <a:pPr>
              <a:defRPr/>
            </a:pPr>
            <a:fld id="{82A9885E-DD40-4B3C-BE11-15461ECCDC82}" type="slidenum">
              <a:rPr lang="it-IT">
                <a:solidFill>
                  <a:srgbClr val="FFFFFF"/>
                </a:solidFill>
              </a:rPr>
              <a:pPr>
                <a:defRPr/>
              </a:pPr>
              <a:t>‹N›</a:t>
            </a:fld>
            <a:endParaRPr lang="it-IT">
              <a:solidFill>
                <a:srgbClr val="FFFFFF"/>
              </a:solidFill>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2" name="Group 2"/>
          <p:cNvGrpSpPr>
            <a:grpSpLocks/>
          </p:cNvGrpSpPr>
          <p:nvPr/>
        </p:nvGrpSpPr>
        <p:grpSpPr bwMode="auto">
          <a:xfrm>
            <a:off x="-9525" y="-20638"/>
            <a:ext cx="9153525" cy="6878638"/>
            <a:chOff x="-6" y="-13"/>
            <a:chExt cx="5766" cy="4333"/>
          </a:xfrm>
        </p:grpSpPr>
        <p:sp>
          <p:nvSpPr>
            <p:cNvPr id="5" name="Rectangle 3"/>
            <p:cNvSpPr>
              <a:spLocks noChangeArrowheads="1"/>
            </p:cNvSpPr>
            <p:nvPr/>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fontAlgn="base">
                <a:spcBef>
                  <a:spcPct val="0"/>
                </a:spcBef>
                <a:spcAft>
                  <a:spcPct val="0"/>
                </a:spcAft>
                <a:defRPr/>
              </a:pPr>
              <a:endParaRPr lang="it-IT">
                <a:solidFill>
                  <a:srgbClr val="FFFFFF"/>
                </a:solidFill>
                <a:latin typeface="Arial" charset="0"/>
              </a:endParaRPr>
            </a:p>
          </p:txBody>
        </p:sp>
        <p:sp>
          <p:nvSpPr>
            <p:cNvPr id="6" name="Freeform 4"/>
            <p:cNvSpPr>
              <a:spLocks/>
            </p:cNvSpPr>
            <p:nvPr/>
          </p:nvSpPr>
          <p:spPr bwMode="white">
            <a:xfrm>
              <a:off x="-6" y="2828"/>
              <a:ext cx="3625" cy="1492"/>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fontAlgn="base">
                <a:spcBef>
                  <a:spcPct val="0"/>
                </a:spcBef>
                <a:spcAft>
                  <a:spcPct val="0"/>
                </a:spcAft>
                <a:defRPr/>
              </a:pPr>
              <a:endParaRPr lang="it-IT">
                <a:solidFill>
                  <a:srgbClr val="FFFFFF"/>
                </a:solidFill>
                <a:latin typeface="Arial" charset="0"/>
              </a:endParaRPr>
            </a:p>
          </p:txBody>
        </p:sp>
        <p:sp>
          <p:nvSpPr>
            <p:cNvPr id="7" name="Freeform 5"/>
            <p:cNvSpPr>
              <a:spLocks/>
            </p:cNvSpPr>
            <p:nvPr/>
          </p:nvSpPr>
          <p:spPr bwMode="white">
            <a:xfrm>
              <a:off x="0" y="2405"/>
              <a:ext cx="5143" cy="1902"/>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base">
                <a:spcBef>
                  <a:spcPct val="0"/>
                </a:spcBef>
                <a:spcAft>
                  <a:spcPct val="0"/>
                </a:spcAft>
                <a:defRPr/>
              </a:pPr>
              <a:endParaRPr lang="it-IT">
                <a:solidFill>
                  <a:srgbClr val="FFFFFF"/>
                </a:solidFill>
                <a:latin typeface="Arial" charset="0"/>
              </a:endParaRPr>
            </a:p>
          </p:txBody>
        </p:sp>
        <p:sp>
          <p:nvSpPr>
            <p:cNvPr id="8" name="Freeform 6"/>
            <p:cNvSpPr>
              <a:spLocks/>
            </p:cNvSpPr>
            <p:nvPr/>
          </p:nvSpPr>
          <p:spPr bwMode="white">
            <a:xfrm>
              <a:off x="0" y="1982"/>
              <a:ext cx="5760" cy="2325"/>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base">
                <a:spcBef>
                  <a:spcPct val="0"/>
                </a:spcBef>
                <a:spcAft>
                  <a:spcPct val="0"/>
                </a:spcAft>
                <a:defRPr/>
              </a:pPr>
              <a:endParaRPr lang="it-IT">
                <a:solidFill>
                  <a:srgbClr val="FFFFFF"/>
                </a:solidFill>
                <a:latin typeface="Arial" charset="0"/>
              </a:endParaRPr>
            </a:p>
          </p:txBody>
        </p:sp>
        <p:sp>
          <p:nvSpPr>
            <p:cNvPr id="9" name="Freeform 7"/>
            <p:cNvSpPr>
              <a:spLocks/>
            </p:cNvSpPr>
            <p:nvPr/>
          </p:nvSpPr>
          <p:spPr bwMode="white">
            <a:xfrm>
              <a:off x="0" y="1550"/>
              <a:ext cx="5760" cy="1573"/>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base">
                <a:spcBef>
                  <a:spcPct val="0"/>
                </a:spcBef>
                <a:spcAft>
                  <a:spcPct val="0"/>
                </a:spcAft>
                <a:defRPr/>
              </a:pPr>
              <a:endParaRPr lang="it-IT">
                <a:solidFill>
                  <a:srgbClr val="FFFFFF"/>
                </a:solidFill>
                <a:latin typeface="Arial" charset="0"/>
              </a:endParaRPr>
            </a:p>
          </p:txBody>
        </p:sp>
        <p:sp>
          <p:nvSpPr>
            <p:cNvPr id="10" name="Freeform 8"/>
            <p:cNvSpPr>
              <a:spLocks/>
            </p:cNvSpPr>
            <p:nvPr/>
          </p:nvSpPr>
          <p:spPr bwMode="white">
            <a:xfrm>
              <a:off x="0" y="1130"/>
              <a:ext cx="5760" cy="970"/>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base">
                <a:spcBef>
                  <a:spcPct val="0"/>
                </a:spcBef>
                <a:spcAft>
                  <a:spcPct val="0"/>
                </a:spcAft>
                <a:defRPr/>
              </a:pPr>
              <a:endParaRPr lang="it-IT">
                <a:solidFill>
                  <a:srgbClr val="FFFFFF"/>
                </a:solidFill>
                <a:latin typeface="Arial" charset="0"/>
              </a:endParaRPr>
            </a:p>
          </p:txBody>
        </p:sp>
        <p:sp>
          <p:nvSpPr>
            <p:cNvPr id="11" name="Freeform 9"/>
            <p:cNvSpPr>
              <a:spLocks/>
            </p:cNvSpPr>
            <p:nvPr/>
          </p:nvSpPr>
          <p:spPr bwMode="white">
            <a:xfrm>
              <a:off x="0" y="-13"/>
              <a:ext cx="5760" cy="1060"/>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base">
                <a:spcBef>
                  <a:spcPct val="0"/>
                </a:spcBef>
                <a:spcAft>
                  <a:spcPct val="0"/>
                </a:spcAft>
                <a:defRPr/>
              </a:pPr>
              <a:endParaRPr lang="it-IT">
                <a:solidFill>
                  <a:srgbClr val="FFFFFF"/>
                </a:solidFill>
                <a:latin typeface="Arial" charset="0"/>
              </a:endParaRPr>
            </a:p>
          </p:txBody>
        </p:sp>
        <p:sp>
          <p:nvSpPr>
            <p:cNvPr id="12" name="Freeform 10"/>
            <p:cNvSpPr>
              <a:spLocks/>
            </p:cNvSpPr>
            <p:nvPr/>
          </p:nvSpPr>
          <p:spPr bwMode="white">
            <a:xfrm>
              <a:off x="0" y="-13"/>
              <a:ext cx="5284" cy="673"/>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base">
                <a:spcBef>
                  <a:spcPct val="0"/>
                </a:spcBef>
                <a:spcAft>
                  <a:spcPct val="0"/>
                </a:spcAft>
                <a:defRPr/>
              </a:pPr>
              <a:endParaRPr lang="it-IT">
                <a:solidFill>
                  <a:srgbClr val="FFFFFF"/>
                </a:solidFill>
                <a:latin typeface="Arial" charset="0"/>
              </a:endParaRPr>
            </a:p>
          </p:txBody>
        </p:sp>
        <p:sp>
          <p:nvSpPr>
            <p:cNvPr id="13" name="Freeform 11"/>
            <p:cNvSpPr>
              <a:spLocks/>
            </p:cNvSpPr>
            <p:nvPr/>
          </p:nvSpPr>
          <p:spPr bwMode="white">
            <a:xfrm>
              <a:off x="0" y="-13"/>
              <a:ext cx="2884" cy="28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fontAlgn="base">
                <a:spcBef>
                  <a:spcPct val="0"/>
                </a:spcBef>
                <a:spcAft>
                  <a:spcPct val="0"/>
                </a:spcAft>
                <a:defRPr/>
              </a:pPr>
              <a:endParaRPr lang="it-IT">
                <a:solidFill>
                  <a:srgbClr val="FFFFFF"/>
                </a:solidFill>
                <a:latin typeface="Arial" charset="0"/>
              </a:endParaRPr>
            </a:p>
          </p:txBody>
        </p:sp>
      </p:grpSp>
      <p:sp>
        <p:nvSpPr>
          <p:cNvPr id="33804" name="Rectangle 12"/>
          <p:cNvSpPr>
            <a:spLocks noGrp="1" noChangeArrowheads="1"/>
          </p:cNvSpPr>
          <p:nvPr>
            <p:ph type="ctrTitle" sz="quarter"/>
          </p:nvPr>
        </p:nvSpPr>
        <p:spPr>
          <a:xfrm>
            <a:off x="685800" y="2057400"/>
            <a:ext cx="7772400" cy="1143000"/>
          </a:xfrm>
        </p:spPr>
        <p:txBody>
          <a:bodyPr/>
          <a:lstStyle>
            <a:lvl1pPr>
              <a:defRPr/>
            </a:lvl1pPr>
          </a:lstStyle>
          <a:p>
            <a:r>
              <a:rPr lang="it-IT"/>
              <a:t>Fare clic per modificare lo stile del titolo dello schema</a:t>
            </a:r>
          </a:p>
        </p:txBody>
      </p:sp>
      <p:sp>
        <p:nvSpPr>
          <p:cNvPr id="33805" name="Rectangle 1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it-IT"/>
              <a:t>Fare clic per modificare lo stile del sottotitolo dello schema</a:t>
            </a:r>
          </a:p>
        </p:txBody>
      </p:sp>
      <p:sp>
        <p:nvSpPr>
          <p:cNvPr id="14" name="Rectangle 14"/>
          <p:cNvSpPr>
            <a:spLocks noGrp="1" noChangeArrowheads="1"/>
          </p:cNvSpPr>
          <p:nvPr>
            <p:ph type="dt" sz="quarter" idx="10"/>
          </p:nvPr>
        </p:nvSpPr>
        <p:spPr/>
        <p:txBody>
          <a:bodyPr/>
          <a:lstStyle>
            <a:lvl1pPr>
              <a:defRPr/>
            </a:lvl1pPr>
          </a:lstStyle>
          <a:p>
            <a:pPr>
              <a:defRPr/>
            </a:pPr>
            <a:endParaRPr lang="it-IT">
              <a:solidFill>
                <a:srgbClr val="FFFFFF"/>
              </a:solidFill>
            </a:endParaRPr>
          </a:p>
        </p:txBody>
      </p:sp>
      <p:sp>
        <p:nvSpPr>
          <p:cNvPr id="15" name="Rectangle 15"/>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16" name="Rectangle 16"/>
          <p:cNvSpPr>
            <a:spLocks noGrp="1" noChangeArrowheads="1"/>
          </p:cNvSpPr>
          <p:nvPr>
            <p:ph type="sldNum" sz="quarter" idx="12"/>
          </p:nvPr>
        </p:nvSpPr>
        <p:spPr/>
        <p:txBody>
          <a:bodyPr/>
          <a:lstStyle>
            <a:lvl1pPr>
              <a:defRPr/>
            </a:lvl1pPr>
          </a:lstStyle>
          <a:p>
            <a:pPr>
              <a:defRPr/>
            </a:pPr>
            <a:fld id="{C220A74E-DFC2-4FC4-8BCD-78042A12CD26}" type="slidenum">
              <a:rPr lang="it-IT">
                <a:solidFill>
                  <a:srgbClr val="FFFFFF"/>
                </a:solidFill>
              </a:rPr>
              <a:pPr>
                <a:defRPr/>
              </a:pPr>
              <a:t>‹N›</a:t>
            </a:fld>
            <a:endParaRPr lang="it-IT">
              <a:solidFill>
                <a:srgbClr val="FFFFFF"/>
              </a:solidFill>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4"/>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5" name="Rectangle 15"/>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6" name="Rectangle 16"/>
          <p:cNvSpPr>
            <a:spLocks noGrp="1" noChangeArrowheads="1"/>
          </p:cNvSpPr>
          <p:nvPr>
            <p:ph type="sldNum" sz="quarter" idx="12"/>
          </p:nvPr>
        </p:nvSpPr>
        <p:spPr/>
        <p:txBody>
          <a:bodyPr/>
          <a:lstStyle>
            <a:lvl1pPr>
              <a:defRPr/>
            </a:lvl1pPr>
          </a:lstStyle>
          <a:p>
            <a:pPr>
              <a:defRPr/>
            </a:pPr>
            <a:fld id="{234D039F-E7F6-48E7-B7FD-1BCA6F5280BA}" type="slidenum">
              <a:rPr lang="it-IT">
                <a:solidFill>
                  <a:srgbClr val="FFFFFF"/>
                </a:solidFill>
              </a:rPr>
              <a:pPr>
                <a:defRPr/>
              </a:pPr>
              <a:t>‹N›</a:t>
            </a:fld>
            <a:endParaRPr lang="it-IT">
              <a:solidFill>
                <a:srgbClr val="FFFFFF"/>
              </a:solidFill>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14"/>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5" name="Rectangle 15"/>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6" name="Rectangle 16"/>
          <p:cNvSpPr>
            <a:spLocks noGrp="1" noChangeArrowheads="1"/>
          </p:cNvSpPr>
          <p:nvPr>
            <p:ph type="sldNum" sz="quarter" idx="12"/>
          </p:nvPr>
        </p:nvSpPr>
        <p:spPr/>
        <p:txBody>
          <a:bodyPr/>
          <a:lstStyle>
            <a:lvl1pPr>
              <a:defRPr/>
            </a:lvl1pPr>
          </a:lstStyle>
          <a:p>
            <a:pPr>
              <a:defRPr/>
            </a:pPr>
            <a:fld id="{BD66DC98-3592-4792-B03A-54222BB38216}" type="slidenum">
              <a:rPr lang="it-IT">
                <a:solidFill>
                  <a:srgbClr val="FFFFFF"/>
                </a:solidFill>
              </a:rPr>
              <a:pPr>
                <a:defRPr/>
              </a:pPr>
              <a:t>‹N›</a:t>
            </a:fld>
            <a:endParaRPr lang="it-IT">
              <a:solidFill>
                <a:srgbClr val="FFFFFF"/>
              </a:solidFill>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4"/>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6" name="Rectangle 15"/>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7" name="Rectangle 16"/>
          <p:cNvSpPr>
            <a:spLocks noGrp="1" noChangeArrowheads="1"/>
          </p:cNvSpPr>
          <p:nvPr>
            <p:ph type="sldNum" sz="quarter" idx="12"/>
          </p:nvPr>
        </p:nvSpPr>
        <p:spPr/>
        <p:txBody>
          <a:bodyPr/>
          <a:lstStyle>
            <a:lvl1pPr>
              <a:defRPr/>
            </a:lvl1pPr>
          </a:lstStyle>
          <a:p>
            <a:pPr>
              <a:defRPr/>
            </a:pPr>
            <a:fld id="{B6066CBC-C60B-4663-AE00-FC968C0CE340}" type="slidenum">
              <a:rPr lang="it-IT">
                <a:solidFill>
                  <a:srgbClr val="FFFFFF"/>
                </a:solidFill>
              </a:rPr>
              <a:pPr>
                <a:defRPr/>
              </a:pPr>
              <a:t>‹N›</a:t>
            </a:fld>
            <a:endParaRPr lang="it-IT">
              <a:solidFill>
                <a:srgbClr val="FFFFFF"/>
              </a:solidFill>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14"/>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8" name="Rectangle 15"/>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9" name="Rectangle 16"/>
          <p:cNvSpPr>
            <a:spLocks noGrp="1" noChangeArrowheads="1"/>
          </p:cNvSpPr>
          <p:nvPr>
            <p:ph type="sldNum" sz="quarter" idx="12"/>
          </p:nvPr>
        </p:nvSpPr>
        <p:spPr/>
        <p:txBody>
          <a:bodyPr/>
          <a:lstStyle>
            <a:lvl1pPr>
              <a:defRPr/>
            </a:lvl1pPr>
          </a:lstStyle>
          <a:p>
            <a:pPr>
              <a:defRPr/>
            </a:pPr>
            <a:fld id="{4F814BD1-D429-4141-B0B5-A359D26800F8}" type="slidenum">
              <a:rPr lang="it-IT">
                <a:solidFill>
                  <a:srgbClr val="FFFFFF"/>
                </a:solidFill>
              </a:rPr>
              <a:pPr>
                <a:defRPr/>
              </a:pPr>
              <a:t>‹N›</a:t>
            </a:fld>
            <a:endParaRPr lang="it-IT">
              <a:solidFill>
                <a:srgbClr val="FFFFFF"/>
              </a:solidFill>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14"/>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4" name="Rectangle 15"/>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5" name="Rectangle 16"/>
          <p:cNvSpPr>
            <a:spLocks noGrp="1" noChangeArrowheads="1"/>
          </p:cNvSpPr>
          <p:nvPr>
            <p:ph type="sldNum" sz="quarter" idx="12"/>
          </p:nvPr>
        </p:nvSpPr>
        <p:spPr/>
        <p:txBody>
          <a:bodyPr/>
          <a:lstStyle>
            <a:lvl1pPr>
              <a:defRPr/>
            </a:lvl1pPr>
          </a:lstStyle>
          <a:p>
            <a:pPr>
              <a:defRPr/>
            </a:pPr>
            <a:fld id="{E2DA143D-384F-45C2-8B25-4AB565E6207E}" type="slidenum">
              <a:rPr lang="it-IT">
                <a:solidFill>
                  <a:srgbClr val="FFFFFF"/>
                </a:solidFill>
              </a:rPr>
              <a:pPr>
                <a:defRPr/>
              </a:pPr>
              <a:t>‹N›</a:t>
            </a:fld>
            <a:endParaRPr lang="it-IT">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7526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7526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9"/>
          <p:cNvSpPr>
            <a:spLocks noGrp="1" noChangeArrowheads="1"/>
          </p:cNvSpPr>
          <p:nvPr>
            <p:ph type="dt" sz="half" idx="10"/>
          </p:nvPr>
        </p:nvSpPr>
        <p:spPr/>
        <p:txBody>
          <a:bodyPr/>
          <a:lstStyle>
            <a:lvl1pPr>
              <a:defRPr/>
            </a:lvl1pPr>
          </a:lstStyle>
          <a:p>
            <a:pPr>
              <a:defRPr/>
            </a:pPr>
            <a:fld id="{B08DBAC8-1D36-4848-BB15-557520841803}" type="datetime1">
              <a:rPr lang="it-IT" smtClean="0">
                <a:solidFill>
                  <a:srgbClr val="F8F8F8"/>
                </a:solidFill>
              </a:rPr>
              <a:pPr>
                <a:defRPr/>
              </a:pPr>
              <a:t>04/03/2016</a:t>
            </a:fld>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7135E6E0-13CE-4053-90AB-9BA2A3B29D54}"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3" name="Rectangle 15"/>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4" name="Rectangle 16"/>
          <p:cNvSpPr>
            <a:spLocks noGrp="1" noChangeArrowheads="1"/>
          </p:cNvSpPr>
          <p:nvPr>
            <p:ph type="sldNum" sz="quarter" idx="12"/>
          </p:nvPr>
        </p:nvSpPr>
        <p:spPr/>
        <p:txBody>
          <a:bodyPr/>
          <a:lstStyle>
            <a:lvl1pPr>
              <a:defRPr/>
            </a:lvl1pPr>
          </a:lstStyle>
          <a:p>
            <a:pPr>
              <a:defRPr/>
            </a:pPr>
            <a:fld id="{B8849083-FCBD-400A-8FEA-7E9DAEAB279B}" type="slidenum">
              <a:rPr lang="it-IT">
                <a:solidFill>
                  <a:srgbClr val="FFFFFF"/>
                </a:solidFill>
              </a:rPr>
              <a:pPr>
                <a:defRPr/>
              </a:pPr>
              <a:t>‹N›</a:t>
            </a:fld>
            <a:endParaRPr lang="it-IT">
              <a:solidFill>
                <a:srgbClr val="FFFFFF"/>
              </a:solidFill>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4"/>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6" name="Rectangle 15"/>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7" name="Rectangle 16"/>
          <p:cNvSpPr>
            <a:spLocks noGrp="1" noChangeArrowheads="1"/>
          </p:cNvSpPr>
          <p:nvPr>
            <p:ph type="sldNum" sz="quarter" idx="12"/>
          </p:nvPr>
        </p:nvSpPr>
        <p:spPr/>
        <p:txBody>
          <a:bodyPr/>
          <a:lstStyle>
            <a:lvl1pPr>
              <a:defRPr/>
            </a:lvl1pPr>
          </a:lstStyle>
          <a:p>
            <a:pPr>
              <a:defRPr/>
            </a:pPr>
            <a:fld id="{D46D8082-494C-4663-87FB-18DB49914BF6}" type="slidenum">
              <a:rPr lang="it-IT">
                <a:solidFill>
                  <a:srgbClr val="FFFFFF"/>
                </a:solidFill>
              </a:rPr>
              <a:pPr>
                <a:defRPr/>
              </a:pPr>
              <a:t>‹N›</a:t>
            </a:fld>
            <a:endParaRPr lang="it-IT">
              <a:solidFill>
                <a:srgbClr val="FFFFFF"/>
              </a:solidFill>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4"/>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6" name="Rectangle 15"/>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7" name="Rectangle 16"/>
          <p:cNvSpPr>
            <a:spLocks noGrp="1" noChangeArrowheads="1"/>
          </p:cNvSpPr>
          <p:nvPr>
            <p:ph type="sldNum" sz="quarter" idx="12"/>
          </p:nvPr>
        </p:nvSpPr>
        <p:spPr/>
        <p:txBody>
          <a:bodyPr/>
          <a:lstStyle>
            <a:lvl1pPr>
              <a:defRPr/>
            </a:lvl1pPr>
          </a:lstStyle>
          <a:p>
            <a:pPr>
              <a:defRPr/>
            </a:pPr>
            <a:fld id="{34843F71-06E8-4A0A-9C6A-1FFBA86A9298}" type="slidenum">
              <a:rPr lang="it-IT">
                <a:solidFill>
                  <a:srgbClr val="FFFFFF"/>
                </a:solidFill>
              </a:rPr>
              <a:pPr>
                <a:defRPr/>
              </a:pPr>
              <a:t>‹N›</a:t>
            </a:fld>
            <a:endParaRPr lang="it-IT">
              <a:solidFill>
                <a:srgbClr val="FFFFFF"/>
              </a:solidFill>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4"/>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5" name="Rectangle 15"/>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6" name="Rectangle 16"/>
          <p:cNvSpPr>
            <a:spLocks noGrp="1" noChangeArrowheads="1"/>
          </p:cNvSpPr>
          <p:nvPr>
            <p:ph type="sldNum" sz="quarter" idx="12"/>
          </p:nvPr>
        </p:nvSpPr>
        <p:spPr/>
        <p:txBody>
          <a:bodyPr/>
          <a:lstStyle>
            <a:lvl1pPr>
              <a:defRPr/>
            </a:lvl1pPr>
          </a:lstStyle>
          <a:p>
            <a:pPr>
              <a:defRPr/>
            </a:pPr>
            <a:fld id="{1DC3111A-55B5-42B8-BC2C-4FE5F37C607C}" type="slidenum">
              <a:rPr lang="it-IT">
                <a:solidFill>
                  <a:srgbClr val="FFFFFF"/>
                </a:solidFill>
              </a:rPr>
              <a:pPr>
                <a:defRPr/>
              </a:pPr>
              <a:t>‹N›</a:t>
            </a:fld>
            <a:endParaRPr lang="it-IT">
              <a:solidFill>
                <a:srgbClr val="FFFFFF"/>
              </a:solidFill>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1"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1"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4"/>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5" name="Rectangle 15"/>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6" name="Rectangle 16"/>
          <p:cNvSpPr>
            <a:spLocks noGrp="1" noChangeArrowheads="1"/>
          </p:cNvSpPr>
          <p:nvPr>
            <p:ph type="sldNum" sz="quarter" idx="12"/>
          </p:nvPr>
        </p:nvSpPr>
        <p:spPr/>
        <p:txBody>
          <a:bodyPr/>
          <a:lstStyle>
            <a:lvl1pPr>
              <a:defRPr/>
            </a:lvl1pPr>
          </a:lstStyle>
          <a:p>
            <a:pPr>
              <a:defRPr/>
            </a:pPr>
            <a:fld id="{912D295C-5D3A-4351-AB54-34253497E793}" type="slidenum">
              <a:rPr lang="it-IT">
                <a:solidFill>
                  <a:srgbClr val="FFFFFF"/>
                </a:solidFill>
              </a:rPr>
              <a:pPr>
                <a:defRPr/>
              </a:pPr>
              <a:t>‹N›</a:t>
            </a:fld>
            <a:endParaRPr lang="it-IT">
              <a:solidFill>
                <a:srgbClr val="FFFFFF"/>
              </a:solidFill>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lipArt 3"/>
          <p:cNvSpPr>
            <a:spLocks noGrp="1"/>
          </p:cNvSpPr>
          <p:nvPr>
            <p:ph type="clipArt" sz="half" idx="2"/>
          </p:nvPr>
        </p:nvSpPr>
        <p:spPr>
          <a:xfrm>
            <a:off x="4648200" y="1981200"/>
            <a:ext cx="3810000" cy="4114800"/>
          </a:xfrm>
        </p:spPr>
        <p:txBody>
          <a:bodyPr/>
          <a:lstStyle/>
          <a:p>
            <a:pPr lvl="0"/>
            <a:endParaRPr lang="it-IT" noProof="0" smtClean="0"/>
          </a:p>
        </p:txBody>
      </p:sp>
      <p:sp>
        <p:nvSpPr>
          <p:cNvPr id="5" name="Rectangle 14"/>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6" name="Rectangle 15"/>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7" name="Rectangle 16"/>
          <p:cNvSpPr>
            <a:spLocks noGrp="1" noChangeArrowheads="1"/>
          </p:cNvSpPr>
          <p:nvPr>
            <p:ph type="sldNum" sz="quarter" idx="12"/>
          </p:nvPr>
        </p:nvSpPr>
        <p:spPr/>
        <p:txBody>
          <a:bodyPr/>
          <a:lstStyle>
            <a:lvl1pPr>
              <a:defRPr/>
            </a:lvl1pPr>
          </a:lstStyle>
          <a:p>
            <a:pPr>
              <a:defRPr/>
            </a:pPr>
            <a:fld id="{39AD962E-A80F-49F0-921C-4A3A8B739755}" type="slidenum">
              <a:rPr lang="it-IT">
                <a:solidFill>
                  <a:srgbClr val="FFFFFF"/>
                </a:solidFill>
              </a:rPr>
              <a:pPr>
                <a:defRPr/>
              </a:pPr>
              <a:t>‹N›</a:t>
            </a:fld>
            <a:endParaRPr lang="it-IT">
              <a:solidFill>
                <a:srgbClr val="FFFFFF"/>
              </a:solidFill>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clipArtAndTx" preserve="1">
  <p:cSld name="Titolo, ClipArt e tes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ClipArt 2"/>
          <p:cNvSpPr>
            <a:spLocks noGrp="1"/>
          </p:cNvSpPr>
          <p:nvPr>
            <p:ph type="clipArt" sz="half" idx="1"/>
          </p:nvPr>
        </p:nvSpPr>
        <p:spPr>
          <a:xfrm>
            <a:off x="685800" y="1981200"/>
            <a:ext cx="3810000" cy="4114800"/>
          </a:xfrm>
        </p:spPr>
        <p:txBody>
          <a:bodyPr/>
          <a:lstStyle/>
          <a:p>
            <a:pPr lvl="0"/>
            <a:endParaRPr lang="it-IT" noProof="0" smtClean="0"/>
          </a:p>
        </p:txBody>
      </p:sp>
      <p:sp>
        <p:nvSpPr>
          <p:cNvPr id="4" name="Segnaposto testo 3"/>
          <p:cNvSpPr>
            <a:spLocks noGrp="1"/>
          </p:cNvSpPr>
          <p:nvPr>
            <p:ph type="body" sz="half" idx="2"/>
          </p:nvPr>
        </p:nvSpPr>
        <p:spPr>
          <a:xfrm>
            <a:off x="46482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4"/>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6" name="Rectangle 15"/>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7" name="Rectangle 16"/>
          <p:cNvSpPr>
            <a:spLocks noGrp="1" noChangeArrowheads="1"/>
          </p:cNvSpPr>
          <p:nvPr>
            <p:ph type="sldNum" sz="quarter" idx="12"/>
          </p:nvPr>
        </p:nvSpPr>
        <p:spPr/>
        <p:txBody>
          <a:bodyPr/>
          <a:lstStyle>
            <a:lvl1pPr>
              <a:defRPr/>
            </a:lvl1pPr>
          </a:lstStyle>
          <a:p>
            <a:pPr>
              <a:defRPr/>
            </a:pPr>
            <a:fld id="{31BDCD03-9269-4DDD-928A-4758E84D460A}" type="slidenum">
              <a:rPr lang="it-IT">
                <a:solidFill>
                  <a:srgbClr val="FFFFFF"/>
                </a:solidFill>
              </a:rPr>
              <a:pPr>
                <a:defRPr/>
              </a:pPr>
              <a:t>‹N›</a:t>
            </a:fld>
            <a:endParaRPr lang="it-IT">
              <a:solidFill>
                <a:srgbClr val="FFFFFF"/>
              </a:solidFill>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txOverObj" preserve="1">
  <p:cSld name="Titolo e testo sopra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77724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85800" y="4114800"/>
            <a:ext cx="77724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4"/>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6" name="Rectangle 15"/>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7" name="Rectangle 16"/>
          <p:cNvSpPr>
            <a:spLocks noGrp="1" noChangeArrowheads="1"/>
          </p:cNvSpPr>
          <p:nvPr>
            <p:ph type="sldNum" sz="quarter" idx="12"/>
          </p:nvPr>
        </p:nvSpPr>
        <p:spPr/>
        <p:txBody>
          <a:bodyPr/>
          <a:lstStyle>
            <a:lvl1pPr>
              <a:defRPr/>
            </a:lvl1pPr>
          </a:lstStyle>
          <a:p>
            <a:pPr>
              <a:defRPr/>
            </a:pPr>
            <a:fld id="{0EB843A4-6756-4B4A-B06A-F712C1913F72}" type="slidenum">
              <a:rPr lang="it-IT">
                <a:solidFill>
                  <a:srgbClr val="FFFFFF"/>
                </a:solidFill>
              </a:rPr>
              <a:pPr>
                <a:defRPr/>
              </a:pPr>
              <a:t>‹N›</a:t>
            </a:fld>
            <a:endParaRPr lang="it-IT">
              <a:solidFill>
                <a:srgbClr val="FFFFFF"/>
              </a:solidFill>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4"/>
          <p:cNvSpPr>
            <a:spLocks noGrp="1" noChangeArrowheads="1"/>
          </p:cNvSpPr>
          <p:nvPr>
            <p:ph type="dt" sz="half" idx="10"/>
          </p:nvPr>
        </p:nvSpPr>
        <p:spPr/>
        <p:txBody>
          <a:bodyPr/>
          <a:lstStyle>
            <a:lvl1pPr>
              <a:defRPr/>
            </a:lvl1pPr>
          </a:lstStyle>
          <a:p>
            <a:pPr>
              <a:defRPr/>
            </a:pPr>
            <a:endParaRPr lang="it-IT">
              <a:solidFill>
                <a:srgbClr val="FFFFFF"/>
              </a:solidFill>
            </a:endParaRPr>
          </a:p>
        </p:txBody>
      </p:sp>
      <p:sp>
        <p:nvSpPr>
          <p:cNvPr id="6" name="Rectangle 15"/>
          <p:cNvSpPr>
            <a:spLocks noGrp="1" noChangeArrowheads="1"/>
          </p:cNvSpPr>
          <p:nvPr>
            <p:ph type="ftr" sz="quarter" idx="11"/>
          </p:nvPr>
        </p:nvSpPr>
        <p:spPr/>
        <p:txBody>
          <a:bodyPr/>
          <a:lstStyle>
            <a:lvl1pPr>
              <a:defRPr/>
            </a:lvl1pPr>
          </a:lstStyle>
          <a:p>
            <a:pPr>
              <a:defRPr/>
            </a:pPr>
            <a:endParaRPr lang="it-IT">
              <a:solidFill>
                <a:srgbClr val="FFFFFF"/>
              </a:solidFill>
            </a:endParaRPr>
          </a:p>
        </p:txBody>
      </p:sp>
      <p:sp>
        <p:nvSpPr>
          <p:cNvPr id="7" name="Rectangle 16"/>
          <p:cNvSpPr>
            <a:spLocks noGrp="1" noChangeArrowheads="1"/>
          </p:cNvSpPr>
          <p:nvPr>
            <p:ph type="sldNum" sz="quarter" idx="12"/>
          </p:nvPr>
        </p:nvSpPr>
        <p:spPr/>
        <p:txBody>
          <a:bodyPr/>
          <a:lstStyle>
            <a:lvl1pPr>
              <a:defRPr/>
            </a:lvl1pPr>
          </a:lstStyle>
          <a:p>
            <a:pPr>
              <a:defRPr/>
            </a:pPr>
            <a:fld id="{82A9885E-DD40-4B3C-BE11-15461ECCDC82}" type="slidenum">
              <a:rPr lang="it-IT">
                <a:solidFill>
                  <a:srgbClr val="FFFFFF"/>
                </a:solidFill>
              </a:rPr>
              <a:pPr>
                <a:defRPr/>
              </a:pPr>
              <a:t>‹N›</a:t>
            </a:fld>
            <a:endParaRPr lang="it-IT">
              <a:solidFill>
                <a:srgbClr val="FFFFFF"/>
              </a:solidFill>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2" name="Group 2"/>
          <p:cNvGrpSpPr>
            <a:grpSpLocks/>
          </p:cNvGrpSpPr>
          <p:nvPr/>
        </p:nvGrpSpPr>
        <p:grpSpPr bwMode="auto">
          <a:xfrm>
            <a:off x="177800" y="230189"/>
            <a:ext cx="203200" cy="6503987"/>
            <a:chOff x="112" y="145"/>
            <a:chExt cx="128" cy="4097"/>
          </a:xfrm>
        </p:grpSpPr>
        <p:sp>
          <p:nvSpPr>
            <p:cNvPr id="5" name="Rectangle 3"/>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fontAlgn="base">
                <a:spcBef>
                  <a:spcPct val="0"/>
                </a:spcBef>
                <a:spcAft>
                  <a:spcPct val="0"/>
                </a:spcAft>
                <a:defRPr/>
              </a:pPr>
              <a:endParaRPr lang="it-IT">
                <a:solidFill>
                  <a:srgbClr val="F8F8F8"/>
                </a:solidFill>
                <a:latin typeface="Arial" charset="0"/>
              </a:endParaRPr>
            </a:p>
          </p:txBody>
        </p:sp>
        <p:sp>
          <p:nvSpPr>
            <p:cNvPr id="6" name="Rectangle 4"/>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it-IT" sz="2400">
                <a:solidFill>
                  <a:srgbClr val="F8F8F8"/>
                </a:solidFill>
                <a:latin typeface="Times New Roman" pitchFamily="18" charset="0"/>
              </a:endParaRPr>
            </a:p>
          </p:txBody>
        </p:sp>
      </p:grpSp>
      <p:grpSp>
        <p:nvGrpSpPr>
          <p:cNvPr id="3" name="Group 5"/>
          <p:cNvGrpSpPr>
            <a:grpSpLocks/>
          </p:cNvGrpSpPr>
          <p:nvPr/>
        </p:nvGrpSpPr>
        <p:grpSpPr bwMode="auto">
          <a:xfrm>
            <a:off x="8793164" y="220664"/>
            <a:ext cx="198437" cy="6408737"/>
            <a:chOff x="5539" y="139"/>
            <a:chExt cx="125" cy="4037"/>
          </a:xfrm>
        </p:grpSpPr>
        <p:sp>
          <p:nvSpPr>
            <p:cNvPr id="8" name="Rectangle 6"/>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lang="it-IT">
                <a:solidFill>
                  <a:srgbClr val="F8F8F8"/>
                </a:solidFill>
                <a:latin typeface="Arial" charset="0"/>
              </a:endParaRPr>
            </a:p>
          </p:txBody>
        </p:sp>
        <p:sp>
          <p:nvSpPr>
            <p:cNvPr id="9" name="Rectangle 7"/>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lang="it-IT">
                <a:solidFill>
                  <a:srgbClr val="F8F8F8"/>
                </a:solidFill>
                <a:latin typeface="Arial" charset="0"/>
              </a:endParaRPr>
            </a:p>
          </p:txBody>
        </p:sp>
      </p:grpSp>
      <p:grpSp>
        <p:nvGrpSpPr>
          <p:cNvPr id="4" name="Group 8"/>
          <p:cNvGrpSpPr>
            <a:grpSpLocks/>
          </p:cNvGrpSpPr>
          <p:nvPr/>
        </p:nvGrpSpPr>
        <p:grpSpPr bwMode="auto">
          <a:xfrm>
            <a:off x="412751" y="6477000"/>
            <a:ext cx="8686800" cy="228600"/>
            <a:chOff x="260" y="4080"/>
            <a:chExt cx="5472" cy="144"/>
          </a:xfrm>
        </p:grpSpPr>
        <p:sp>
          <p:nvSpPr>
            <p:cNvPr id="11" name="Rectangle 9"/>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pPr fontAlgn="base">
                <a:spcBef>
                  <a:spcPct val="0"/>
                </a:spcBef>
                <a:spcAft>
                  <a:spcPct val="0"/>
                </a:spcAft>
                <a:defRPr/>
              </a:pPr>
              <a:endParaRPr lang="it-IT">
                <a:solidFill>
                  <a:srgbClr val="F8F8F8"/>
                </a:solidFill>
                <a:latin typeface="Arial" charset="0"/>
              </a:endParaRPr>
            </a:p>
          </p:txBody>
        </p:sp>
        <p:sp>
          <p:nvSpPr>
            <p:cNvPr id="12" name="Rectangle 10"/>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pPr fontAlgn="base">
                <a:spcBef>
                  <a:spcPct val="0"/>
                </a:spcBef>
                <a:spcAft>
                  <a:spcPct val="0"/>
                </a:spcAft>
                <a:defRPr/>
              </a:pPr>
              <a:endParaRPr lang="it-IT">
                <a:solidFill>
                  <a:srgbClr val="F8F8F8"/>
                </a:solidFill>
                <a:latin typeface="Arial" charset="0"/>
              </a:endParaRPr>
            </a:p>
          </p:txBody>
        </p:sp>
      </p:grpSp>
      <p:grpSp>
        <p:nvGrpSpPr>
          <p:cNvPr id="7" name="Group 11"/>
          <p:cNvGrpSpPr>
            <a:grpSpLocks/>
          </p:cNvGrpSpPr>
          <p:nvPr/>
        </p:nvGrpSpPr>
        <p:grpSpPr bwMode="auto">
          <a:xfrm>
            <a:off x="76200" y="176213"/>
            <a:ext cx="8745539" cy="161925"/>
            <a:chOff x="48" y="111"/>
            <a:chExt cx="5509" cy="102"/>
          </a:xfrm>
        </p:grpSpPr>
        <p:sp>
          <p:nvSpPr>
            <p:cNvPr id="14" name="Rectangle 12"/>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it-IT">
                <a:solidFill>
                  <a:srgbClr val="F8F8F8"/>
                </a:solidFill>
                <a:latin typeface="Arial" charset="0"/>
              </a:endParaRPr>
            </a:p>
          </p:txBody>
        </p:sp>
        <p:sp>
          <p:nvSpPr>
            <p:cNvPr id="15" name="Rectangle 13"/>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it-IT">
                <a:solidFill>
                  <a:srgbClr val="F8F8F8"/>
                </a:solidFill>
                <a:latin typeface="Arial" charset="0"/>
              </a:endParaRPr>
            </a:p>
          </p:txBody>
        </p:sp>
      </p:grpSp>
      <p:sp>
        <p:nvSpPr>
          <p:cNvPr id="80910" name="Rectangle 14"/>
          <p:cNvSpPr>
            <a:spLocks noGrp="1" noChangeArrowheads="1"/>
          </p:cNvSpPr>
          <p:nvPr>
            <p:ph type="ctrTitle" sz="quarter"/>
          </p:nvPr>
        </p:nvSpPr>
        <p:spPr>
          <a:xfrm>
            <a:off x="685800" y="1981200"/>
            <a:ext cx="7772400" cy="1143000"/>
          </a:xfrm>
        </p:spPr>
        <p:txBody>
          <a:bodyPr anchor="ctr"/>
          <a:lstStyle>
            <a:lvl1pPr algn="ctr">
              <a:defRPr sz="4000">
                <a:solidFill>
                  <a:schemeClr val="tx1"/>
                </a:solidFill>
              </a:defRPr>
            </a:lvl1pPr>
          </a:lstStyle>
          <a:p>
            <a:r>
              <a:rPr lang="it-IT"/>
              <a:t>Fare clic per modificare lo stile del titolo dello schema</a:t>
            </a:r>
          </a:p>
        </p:txBody>
      </p:sp>
      <p:sp>
        <p:nvSpPr>
          <p:cNvPr id="80911" name="Rectangle 15"/>
          <p:cNvSpPr>
            <a:spLocks noGrp="1" noChangeArrowheads="1"/>
          </p:cNvSpPr>
          <p:nvPr>
            <p:ph type="subTitle" sz="quarter" idx="1"/>
          </p:nvPr>
        </p:nvSpPr>
        <p:spPr>
          <a:xfrm>
            <a:off x="1371600" y="3886200"/>
            <a:ext cx="6400800" cy="1752600"/>
          </a:xfrm>
        </p:spPr>
        <p:txBody>
          <a:bodyPr/>
          <a:lstStyle>
            <a:lvl1pPr marL="0" indent="0" algn="ctr">
              <a:buFontTx/>
              <a:buNone/>
              <a:defRPr sz="2800"/>
            </a:lvl1pPr>
          </a:lstStyle>
          <a:p>
            <a:r>
              <a:rPr lang="it-IT"/>
              <a:t>Fare clic per modificare lo stile del sottotitolo dello schema</a:t>
            </a:r>
          </a:p>
        </p:txBody>
      </p:sp>
      <p:sp>
        <p:nvSpPr>
          <p:cNvPr id="16" name="Rectangle 16"/>
          <p:cNvSpPr>
            <a:spLocks noGrp="1" noChangeArrowheads="1"/>
          </p:cNvSpPr>
          <p:nvPr>
            <p:ph type="dt" sz="quarter" idx="10"/>
          </p:nvPr>
        </p:nvSpPr>
        <p:spPr>
          <a:xfrm>
            <a:off x="439739" y="5989638"/>
            <a:ext cx="1905000" cy="457200"/>
          </a:xfrm>
        </p:spPr>
        <p:txBody>
          <a:bodyPr/>
          <a:lstStyle>
            <a:lvl1pPr>
              <a:defRPr/>
            </a:lvl1pPr>
          </a:lstStyle>
          <a:p>
            <a:pPr>
              <a:defRPr/>
            </a:pPr>
            <a:endParaRPr lang="it-IT">
              <a:solidFill>
                <a:srgbClr val="F8F8F8"/>
              </a:solidFill>
            </a:endParaRPr>
          </a:p>
        </p:txBody>
      </p:sp>
      <p:sp>
        <p:nvSpPr>
          <p:cNvPr id="17" name="Rectangle 17"/>
          <p:cNvSpPr>
            <a:spLocks noGrp="1" noChangeArrowheads="1"/>
          </p:cNvSpPr>
          <p:nvPr>
            <p:ph type="ftr" sz="quarter" idx="11"/>
          </p:nvPr>
        </p:nvSpPr>
        <p:spPr>
          <a:xfrm>
            <a:off x="3135313" y="6002338"/>
            <a:ext cx="2895600" cy="457200"/>
          </a:xfrm>
        </p:spPr>
        <p:txBody>
          <a:bodyPr/>
          <a:lstStyle>
            <a:lvl1pPr>
              <a:defRPr/>
            </a:lvl1pPr>
          </a:lstStyle>
          <a:p>
            <a:pPr>
              <a:defRPr/>
            </a:pPr>
            <a:endParaRPr lang="it-IT">
              <a:solidFill>
                <a:srgbClr val="F8F8F8"/>
              </a:solidFill>
            </a:endParaRPr>
          </a:p>
        </p:txBody>
      </p:sp>
      <p:sp>
        <p:nvSpPr>
          <p:cNvPr id="18" name="Rectangle 18"/>
          <p:cNvSpPr>
            <a:spLocks noGrp="1" noChangeArrowheads="1"/>
          </p:cNvSpPr>
          <p:nvPr>
            <p:ph type="sldNum" sz="quarter" idx="12"/>
          </p:nvPr>
        </p:nvSpPr>
        <p:spPr>
          <a:xfrm>
            <a:off x="6800851" y="5978525"/>
            <a:ext cx="1905000" cy="457200"/>
          </a:xfrm>
        </p:spPr>
        <p:txBody>
          <a:bodyPr/>
          <a:lstStyle>
            <a:lvl1pPr>
              <a:defRPr/>
            </a:lvl1pPr>
          </a:lstStyle>
          <a:p>
            <a:pPr>
              <a:defRPr/>
            </a:pPr>
            <a:fld id="{B4BF2527-44B5-482D-B653-6C93E1E8749A}" type="slidenum">
              <a:rPr lang="it-IT">
                <a:solidFill>
                  <a:srgbClr val="F8F8F8"/>
                </a:solidFill>
              </a:rPr>
              <a:pPr>
                <a:defRPr/>
              </a:pPr>
              <a:t>‹N›</a:t>
            </a:fld>
            <a:endParaRPr lang="it-IT">
              <a:solidFill>
                <a:srgbClr val="F8F8F8"/>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19"/>
          <p:cNvSpPr>
            <a:spLocks noGrp="1" noChangeArrowheads="1"/>
          </p:cNvSpPr>
          <p:nvPr>
            <p:ph type="dt" sz="half" idx="10"/>
          </p:nvPr>
        </p:nvSpPr>
        <p:spPr/>
        <p:txBody>
          <a:bodyPr/>
          <a:lstStyle>
            <a:lvl1pPr>
              <a:defRPr/>
            </a:lvl1pPr>
          </a:lstStyle>
          <a:p>
            <a:pPr>
              <a:defRPr/>
            </a:pPr>
            <a:fld id="{59FE3990-8710-4C73-B926-B69464869BAC}" type="datetime1">
              <a:rPr lang="it-IT" smtClean="0">
                <a:solidFill>
                  <a:srgbClr val="F8F8F8"/>
                </a:solidFill>
              </a:rPr>
              <a:pPr>
                <a:defRPr/>
              </a:pPr>
              <a:t>04/03/2016</a:t>
            </a:fld>
            <a:endParaRPr lang="it-IT">
              <a:solidFill>
                <a:srgbClr val="F8F8F8"/>
              </a:solidFill>
            </a:endParaRPr>
          </a:p>
        </p:txBody>
      </p:sp>
      <p:sp>
        <p:nvSpPr>
          <p:cNvPr id="8"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9" name="Rectangle 21"/>
          <p:cNvSpPr>
            <a:spLocks noGrp="1" noChangeArrowheads="1"/>
          </p:cNvSpPr>
          <p:nvPr>
            <p:ph type="sldNum" sz="quarter" idx="12"/>
          </p:nvPr>
        </p:nvSpPr>
        <p:spPr/>
        <p:txBody>
          <a:bodyPr/>
          <a:lstStyle>
            <a:lvl1pPr>
              <a:defRPr/>
            </a:lvl1pPr>
          </a:lstStyle>
          <a:p>
            <a:pPr>
              <a:defRPr/>
            </a:pPr>
            <a:fld id="{DC5DF019-01A4-41AC-A95D-4516594D7D13}"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9"/>
          <p:cNvSpPr>
            <a:spLocks noGrp="1" noChangeArrowheads="1"/>
          </p:cNvSpPr>
          <p:nvPr>
            <p:ph type="dt" sz="half" idx="10"/>
          </p:nvPr>
        </p:nvSpPr>
        <p:spPr/>
        <p:txBody>
          <a:bodyPr/>
          <a:lstStyle>
            <a:lvl1pPr>
              <a:defRPr/>
            </a:lvl1pPr>
          </a:lstStyle>
          <a:p>
            <a:pPr>
              <a:defRPr/>
            </a:pPr>
            <a:endParaRPr lang="it-IT">
              <a:solidFill>
                <a:srgbClr val="F8F8F8"/>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9B5EE8FA-5CA9-434E-A7BC-2FD30BEBEC67}"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19"/>
          <p:cNvSpPr>
            <a:spLocks noGrp="1" noChangeArrowheads="1"/>
          </p:cNvSpPr>
          <p:nvPr>
            <p:ph type="dt" sz="half" idx="10"/>
          </p:nvPr>
        </p:nvSpPr>
        <p:spPr/>
        <p:txBody>
          <a:bodyPr/>
          <a:lstStyle>
            <a:lvl1pPr>
              <a:defRPr/>
            </a:lvl1pPr>
          </a:lstStyle>
          <a:p>
            <a:pPr>
              <a:defRPr/>
            </a:pPr>
            <a:endParaRPr lang="it-IT">
              <a:solidFill>
                <a:srgbClr val="F8F8F8"/>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BABA2B38-B462-4DAD-8105-E18FE316AB7B}"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7526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7526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9"/>
          <p:cNvSpPr>
            <a:spLocks noGrp="1" noChangeArrowheads="1"/>
          </p:cNvSpPr>
          <p:nvPr>
            <p:ph type="dt" sz="half" idx="10"/>
          </p:nvPr>
        </p:nvSpPr>
        <p:spPr/>
        <p:txBody>
          <a:bodyPr/>
          <a:lstStyle>
            <a:lvl1pPr>
              <a:defRPr/>
            </a:lvl1pPr>
          </a:lstStyle>
          <a:p>
            <a:pPr>
              <a:defRPr/>
            </a:pPr>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A2AEE139-FDFD-47E4-9B7E-8A201F3E3C79}"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19"/>
          <p:cNvSpPr>
            <a:spLocks noGrp="1" noChangeArrowheads="1"/>
          </p:cNvSpPr>
          <p:nvPr>
            <p:ph type="dt" sz="half" idx="10"/>
          </p:nvPr>
        </p:nvSpPr>
        <p:spPr/>
        <p:txBody>
          <a:bodyPr/>
          <a:lstStyle>
            <a:lvl1pPr>
              <a:defRPr/>
            </a:lvl1pPr>
          </a:lstStyle>
          <a:p>
            <a:pPr>
              <a:defRPr/>
            </a:pPr>
            <a:endParaRPr lang="it-IT">
              <a:solidFill>
                <a:srgbClr val="F8F8F8"/>
              </a:solidFill>
            </a:endParaRPr>
          </a:p>
        </p:txBody>
      </p:sp>
      <p:sp>
        <p:nvSpPr>
          <p:cNvPr id="8"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9" name="Rectangle 21"/>
          <p:cNvSpPr>
            <a:spLocks noGrp="1" noChangeArrowheads="1"/>
          </p:cNvSpPr>
          <p:nvPr>
            <p:ph type="sldNum" sz="quarter" idx="12"/>
          </p:nvPr>
        </p:nvSpPr>
        <p:spPr/>
        <p:txBody>
          <a:bodyPr/>
          <a:lstStyle>
            <a:lvl1pPr>
              <a:defRPr/>
            </a:lvl1pPr>
          </a:lstStyle>
          <a:p>
            <a:pPr>
              <a:defRPr/>
            </a:pPr>
            <a:fld id="{3074715D-AFDD-460C-A36D-19F2CFD637B4}"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19"/>
          <p:cNvSpPr>
            <a:spLocks noGrp="1" noChangeArrowheads="1"/>
          </p:cNvSpPr>
          <p:nvPr>
            <p:ph type="dt" sz="half" idx="10"/>
          </p:nvPr>
        </p:nvSpPr>
        <p:spPr/>
        <p:txBody>
          <a:bodyPr/>
          <a:lstStyle>
            <a:lvl1pPr>
              <a:defRPr/>
            </a:lvl1pPr>
          </a:lstStyle>
          <a:p>
            <a:pPr>
              <a:defRPr/>
            </a:pPr>
            <a:endParaRPr lang="it-IT">
              <a:solidFill>
                <a:srgbClr val="F8F8F8"/>
              </a:solidFill>
            </a:endParaRPr>
          </a:p>
        </p:txBody>
      </p:sp>
      <p:sp>
        <p:nvSpPr>
          <p:cNvPr id="4"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5" name="Rectangle 21"/>
          <p:cNvSpPr>
            <a:spLocks noGrp="1" noChangeArrowheads="1"/>
          </p:cNvSpPr>
          <p:nvPr>
            <p:ph type="sldNum" sz="quarter" idx="12"/>
          </p:nvPr>
        </p:nvSpPr>
        <p:spPr/>
        <p:txBody>
          <a:bodyPr/>
          <a:lstStyle>
            <a:lvl1pPr>
              <a:defRPr/>
            </a:lvl1pPr>
          </a:lstStyle>
          <a:p>
            <a:pPr>
              <a:defRPr/>
            </a:pPr>
            <a:fld id="{FAE2FCAC-4133-4A27-9436-53EBE9538535}"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p:txBody>
          <a:bodyPr/>
          <a:lstStyle>
            <a:lvl1pPr>
              <a:defRPr/>
            </a:lvl1pPr>
          </a:lstStyle>
          <a:p>
            <a:pPr>
              <a:defRPr/>
            </a:pPr>
            <a:endParaRPr lang="it-IT">
              <a:solidFill>
                <a:srgbClr val="F8F8F8"/>
              </a:solidFill>
            </a:endParaRPr>
          </a:p>
        </p:txBody>
      </p:sp>
      <p:sp>
        <p:nvSpPr>
          <p:cNvPr id="3"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4" name="Rectangle 21"/>
          <p:cNvSpPr>
            <a:spLocks noGrp="1" noChangeArrowheads="1"/>
          </p:cNvSpPr>
          <p:nvPr>
            <p:ph type="sldNum" sz="quarter" idx="12"/>
          </p:nvPr>
        </p:nvSpPr>
        <p:spPr/>
        <p:txBody>
          <a:bodyPr/>
          <a:lstStyle>
            <a:lvl1pPr>
              <a:defRPr/>
            </a:lvl1pPr>
          </a:lstStyle>
          <a:p>
            <a:pPr>
              <a:defRPr/>
            </a:pPr>
            <a:fld id="{86BC0139-7751-4FC1-8749-727E4D28F4B3}"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9"/>
          <p:cNvSpPr>
            <a:spLocks noGrp="1" noChangeArrowheads="1"/>
          </p:cNvSpPr>
          <p:nvPr>
            <p:ph type="dt" sz="half" idx="10"/>
          </p:nvPr>
        </p:nvSpPr>
        <p:spPr/>
        <p:txBody>
          <a:bodyPr/>
          <a:lstStyle>
            <a:lvl1pPr>
              <a:defRPr/>
            </a:lvl1pPr>
          </a:lstStyle>
          <a:p>
            <a:pPr>
              <a:defRPr/>
            </a:pPr>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A04A8852-DFA7-42A0-85A8-454283D6B85B}"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9"/>
          <p:cNvSpPr>
            <a:spLocks noGrp="1" noChangeArrowheads="1"/>
          </p:cNvSpPr>
          <p:nvPr>
            <p:ph type="dt" sz="half" idx="10"/>
          </p:nvPr>
        </p:nvSpPr>
        <p:spPr/>
        <p:txBody>
          <a:bodyPr/>
          <a:lstStyle>
            <a:lvl1pPr>
              <a:defRPr/>
            </a:lvl1pPr>
          </a:lstStyle>
          <a:p>
            <a:pPr>
              <a:defRPr/>
            </a:pPr>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241B0B5A-67D9-43DB-B990-58601AE46DCE}"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9"/>
          <p:cNvSpPr>
            <a:spLocks noGrp="1" noChangeArrowheads="1"/>
          </p:cNvSpPr>
          <p:nvPr>
            <p:ph type="dt" sz="half" idx="10"/>
          </p:nvPr>
        </p:nvSpPr>
        <p:spPr/>
        <p:txBody>
          <a:bodyPr/>
          <a:lstStyle>
            <a:lvl1pPr>
              <a:defRPr/>
            </a:lvl1pPr>
          </a:lstStyle>
          <a:p>
            <a:pPr>
              <a:defRPr/>
            </a:pPr>
            <a:endParaRPr lang="it-IT">
              <a:solidFill>
                <a:srgbClr val="F8F8F8"/>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1EB9BCD1-4B79-4909-88CC-F6D7E732894E}"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1" y="609600"/>
            <a:ext cx="1943100" cy="5334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1" y="609600"/>
            <a:ext cx="5676900" cy="5334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9"/>
          <p:cNvSpPr>
            <a:spLocks noGrp="1" noChangeArrowheads="1"/>
          </p:cNvSpPr>
          <p:nvPr>
            <p:ph type="dt" sz="half" idx="10"/>
          </p:nvPr>
        </p:nvSpPr>
        <p:spPr/>
        <p:txBody>
          <a:bodyPr/>
          <a:lstStyle>
            <a:lvl1pPr>
              <a:defRPr/>
            </a:lvl1pPr>
          </a:lstStyle>
          <a:p>
            <a:pPr>
              <a:defRPr/>
            </a:pPr>
            <a:endParaRPr lang="it-IT">
              <a:solidFill>
                <a:srgbClr val="F8F8F8"/>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1D9D1DC0-8342-4175-AA54-62AAD5C686D9}"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9"/>
          <p:cNvSpPr>
            <a:spLocks noGrp="1" noChangeArrowheads="1"/>
          </p:cNvSpPr>
          <p:nvPr>
            <p:ph type="dt" sz="half" idx="10"/>
          </p:nvPr>
        </p:nvSpPr>
        <p:spPr/>
        <p:txBody>
          <a:bodyPr/>
          <a:lstStyle>
            <a:lvl1pPr>
              <a:defRPr/>
            </a:lvl1pPr>
          </a:lstStyle>
          <a:p>
            <a:pPr>
              <a:defRPr/>
            </a:pPr>
            <a:fld id="{110F8E04-8751-4FC2-A1F6-2300A6FFDBD9}" type="datetime1">
              <a:rPr lang="it-IT" smtClean="0">
                <a:solidFill>
                  <a:srgbClr val="F8F8F8"/>
                </a:solidFill>
              </a:rPr>
              <a:pPr>
                <a:defRPr/>
              </a:pPr>
              <a:t>04/03/2016</a:t>
            </a:fld>
            <a:endParaRPr lang="it-IT">
              <a:solidFill>
                <a:srgbClr val="F8F8F8"/>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847880CC-B66C-4BBC-B3D7-30CCAEC459C6}"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19"/>
          <p:cNvSpPr>
            <a:spLocks noGrp="1" noChangeArrowheads="1"/>
          </p:cNvSpPr>
          <p:nvPr>
            <p:ph type="dt" sz="half" idx="10"/>
          </p:nvPr>
        </p:nvSpPr>
        <p:spPr/>
        <p:txBody>
          <a:bodyPr/>
          <a:lstStyle>
            <a:lvl1pPr>
              <a:defRPr/>
            </a:lvl1pPr>
          </a:lstStyle>
          <a:p>
            <a:pPr>
              <a:defRPr/>
            </a:pPr>
            <a:fld id="{B8202EC3-983D-4CE3-9B27-3F52B0B97097}" type="datetime1">
              <a:rPr lang="it-IT" smtClean="0">
                <a:solidFill>
                  <a:srgbClr val="F8F8F8"/>
                </a:solidFill>
              </a:rPr>
              <a:pPr>
                <a:defRPr/>
              </a:pPr>
              <a:t>04/03/2016</a:t>
            </a:fld>
            <a:endParaRPr lang="it-IT">
              <a:solidFill>
                <a:srgbClr val="F8F8F8"/>
              </a:solidFill>
            </a:endParaRPr>
          </a:p>
        </p:txBody>
      </p:sp>
      <p:sp>
        <p:nvSpPr>
          <p:cNvPr id="4"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5" name="Rectangle 21"/>
          <p:cNvSpPr>
            <a:spLocks noGrp="1" noChangeArrowheads="1"/>
          </p:cNvSpPr>
          <p:nvPr>
            <p:ph type="sldNum" sz="quarter" idx="12"/>
          </p:nvPr>
        </p:nvSpPr>
        <p:spPr/>
        <p:txBody>
          <a:bodyPr/>
          <a:lstStyle>
            <a:lvl1pPr>
              <a:defRPr/>
            </a:lvl1pPr>
          </a:lstStyle>
          <a:p>
            <a:pPr>
              <a:defRPr/>
            </a:pPr>
            <a:fld id="{09926886-0ACC-4BF5-AC62-D4EB92CA9C79}"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txAndClipArt">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lipArt 3"/>
          <p:cNvSpPr>
            <a:spLocks noGrp="1"/>
          </p:cNvSpPr>
          <p:nvPr>
            <p:ph type="clipArt" sz="half" idx="2"/>
          </p:nvPr>
        </p:nvSpPr>
        <p:spPr>
          <a:xfrm>
            <a:off x="4648200" y="1981200"/>
            <a:ext cx="3810000" cy="4114800"/>
          </a:xfrm>
        </p:spPr>
        <p:txBody>
          <a:bodyPr/>
          <a:lstStyle/>
          <a:p>
            <a:pPr lvl="0"/>
            <a:endParaRPr lang="it-IT" noProof="0" smtClean="0"/>
          </a:p>
        </p:txBody>
      </p:sp>
      <p:sp>
        <p:nvSpPr>
          <p:cNvPr id="5" name="Rectangle 14"/>
          <p:cNvSpPr>
            <a:spLocks noGrp="1" noChangeArrowheads="1"/>
          </p:cNvSpPr>
          <p:nvPr>
            <p:ph type="dt" sz="half" idx="10"/>
          </p:nvPr>
        </p:nvSpPr>
        <p:spPr/>
        <p:txBody>
          <a:bodyPr/>
          <a:lstStyle>
            <a:lvl1pPr>
              <a:defRPr/>
            </a:lvl1pPr>
          </a:lstStyle>
          <a:p>
            <a:pPr>
              <a:defRPr/>
            </a:pPr>
            <a:endParaRPr lang="it-IT">
              <a:solidFill>
                <a:srgbClr val="F8F8F8"/>
              </a:solidFill>
            </a:endParaRPr>
          </a:p>
        </p:txBody>
      </p:sp>
      <p:sp>
        <p:nvSpPr>
          <p:cNvPr id="6" name="Rectangle 15"/>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16"/>
          <p:cNvSpPr>
            <a:spLocks noGrp="1" noChangeArrowheads="1"/>
          </p:cNvSpPr>
          <p:nvPr>
            <p:ph type="sldNum" sz="quarter" idx="12"/>
          </p:nvPr>
        </p:nvSpPr>
        <p:spPr/>
        <p:txBody>
          <a:bodyPr/>
          <a:lstStyle>
            <a:lvl1pPr>
              <a:defRPr/>
            </a:lvl1pPr>
          </a:lstStyle>
          <a:p>
            <a:pPr>
              <a:defRPr/>
            </a:pPr>
            <a:fld id="{39AD962E-A80F-49F0-921C-4A3A8B739755}" type="slidenum">
              <a:rPr lang="it-IT">
                <a:solidFill>
                  <a:srgbClr val="F8F8F8"/>
                </a:solidFill>
              </a:rPr>
              <a:pPr>
                <a:defRPr/>
              </a:pPr>
              <a:t>‹N›</a:t>
            </a:fld>
            <a:endParaRPr lang="it-IT">
              <a:solidFill>
                <a:srgbClr val="F8F8F8"/>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p:txBody>
          <a:bodyPr/>
          <a:lstStyle>
            <a:lvl1pPr>
              <a:defRPr/>
            </a:lvl1pPr>
          </a:lstStyle>
          <a:p>
            <a:pPr>
              <a:defRPr/>
            </a:pPr>
            <a:fld id="{5F1A0C56-68F0-470B-AFEE-F16DDA2F0FF1}" type="datetime1">
              <a:rPr lang="it-IT" smtClean="0">
                <a:solidFill>
                  <a:srgbClr val="F8F8F8"/>
                </a:solidFill>
              </a:rPr>
              <a:pPr>
                <a:defRPr/>
              </a:pPr>
              <a:t>04/03/2016</a:t>
            </a:fld>
            <a:endParaRPr lang="it-IT">
              <a:solidFill>
                <a:srgbClr val="F8F8F8"/>
              </a:solidFill>
            </a:endParaRPr>
          </a:p>
        </p:txBody>
      </p:sp>
      <p:sp>
        <p:nvSpPr>
          <p:cNvPr id="3"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4" name="Rectangle 21"/>
          <p:cNvSpPr>
            <a:spLocks noGrp="1" noChangeArrowheads="1"/>
          </p:cNvSpPr>
          <p:nvPr>
            <p:ph type="sldNum" sz="quarter" idx="12"/>
          </p:nvPr>
        </p:nvSpPr>
        <p:spPr/>
        <p:txBody>
          <a:bodyPr/>
          <a:lstStyle>
            <a:lvl1pPr>
              <a:defRPr/>
            </a:lvl1pPr>
          </a:lstStyle>
          <a:p>
            <a:pPr>
              <a:defRPr/>
            </a:pPr>
            <a:fld id="{7CFF5F2C-C6C9-4521-8527-49FA2BC9B5AE}"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9"/>
          <p:cNvSpPr>
            <a:spLocks noGrp="1" noChangeArrowheads="1"/>
          </p:cNvSpPr>
          <p:nvPr>
            <p:ph type="dt" sz="half" idx="10"/>
          </p:nvPr>
        </p:nvSpPr>
        <p:spPr/>
        <p:txBody>
          <a:bodyPr/>
          <a:lstStyle>
            <a:lvl1pPr>
              <a:defRPr/>
            </a:lvl1pPr>
          </a:lstStyle>
          <a:p>
            <a:pPr>
              <a:defRPr/>
            </a:pPr>
            <a:fld id="{8B635668-772E-461C-B3E0-2E76475CC3FB}" type="datetime1">
              <a:rPr lang="it-IT" smtClean="0">
                <a:solidFill>
                  <a:srgbClr val="F8F8F8"/>
                </a:solidFill>
              </a:rPr>
              <a:pPr>
                <a:defRPr/>
              </a:pPr>
              <a:t>04/03/2016</a:t>
            </a:fld>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85CDF94E-7E2C-4766-A8A0-BB9BDF4D32AD}"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9"/>
          <p:cNvSpPr>
            <a:spLocks noGrp="1" noChangeArrowheads="1"/>
          </p:cNvSpPr>
          <p:nvPr>
            <p:ph type="dt" sz="half" idx="10"/>
          </p:nvPr>
        </p:nvSpPr>
        <p:spPr/>
        <p:txBody>
          <a:bodyPr/>
          <a:lstStyle>
            <a:lvl1pPr>
              <a:defRPr/>
            </a:lvl1pPr>
          </a:lstStyle>
          <a:p>
            <a:pPr>
              <a:defRPr/>
            </a:pPr>
            <a:fld id="{62717581-A2E9-4D89-BCFD-9143EB570FC5}" type="datetime1">
              <a:rPr lang="it-IT" smtClean="0">
                <a:solidFill>
                  <a:srgbClr val="F8F8F8"/>
                </a:solidFill>
              </a:rPr>
              <a:pPr>
                <a:defRPr/>
              </a:pPr>
              <a:t>04/03/2016</a:t>
            </a:fld>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434D553F-9A31-4721-8955-546FFD0B6C78}"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9"/>
          <p:cNvSpPr>
            <a:spLocks noGrp="1" noChangeArrowheads="1"/>
          </p:cNvSpPr>
          <p:nvPr>
            <p:ph type="dt" sz="half" idx="10"/>
          </p:nvPr>
        </p:nvSpPr>
        <p:spPr/>
        <p:txBody>
          <a:bodyPr/>
          <a:lstStyle>
            <a:lvl1pPr>
              <a:defRPr/>
            </a:lvl1pPr>
          </a:lstStyle>
          <a:p>
            <a:pPr>
              <a:defRPr/>
            </a:pPr>
            <a:fld id="{2AC72200-7E72-4BF6-BCB4-B81A0836CDE2}" type="datetime1">
              <a:rPr lang="it-IT" smtClean="0">
                <a:solidFill>
                  <a:srgbClr val="F8F8F8"/>
                </a:solidFill>
              </a:rPr>
              <a:pPr>
                <a:defRPr/>
              </a:pPr>
              <a:t>04/03/2016</a:t>
            </a:fld>
            <a:endParaRPr lang="it-IT">
              <a:solidFill>
                <a:srgbClr val="F8F8F8"/>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B6548D8F-AB51-4E33-8A2A-78B5DE098E73}"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1" y="609600"/>
            <a:ext cx="1943100" cy="5334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1" y="609600"/>
            <a:ext cx="5676900" cy="5334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9"/>
          <p:cNvSpPr>
            <a:spLocks noGrp="1" noChangeArrowheads="1"/>
          </p:cNvSpPr>
          <p:nvPr>
            <p:ph type="dt" sz="half" idx="10"/>
          </p:nvPr>
        </p:nvSpPr>
        <p:spPr/>
        <p:txBody>
          <a:bodyPr/>
          <a:lstStyle>
            <a:lvl1pPr>
              <a:defRPr/>
            </a:lvl1pPr>
          </a:lstStyle>
          <a:p>
            <a:pPr>
              <a:defRPr/>
            </a:pPr>
            <a:fld id="{A43C1FD8-032B-44F9-8D06-949B4F213F5A}" type="datetime1">
              <a:rPr lang="it-IT" smtClean="0">
                <a:solidFill>
                  <a:srgbClr val="F8F8F8"/>
                </a:solidFill>
              </a:rPr>
              <a:pPr>
                <a:defRPr/>
              </a:pPr>
              <a:t>04/03/2016</a:t>
            </a:fld>
            <a:endParaRPr lang="it-IT">
              <a:solidFill>
                <a:srgbClr val="F8F8F8"/>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43200783-F7B4-4519-B473-097614AD817B}"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9906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752600"/>
            <a:ext cx="3810000" cy="4191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lipArt 3"/>
          <p:cNvSpPr>
            <a:spLocks noGrp="1"/>
          </p:cNvSpPr>
          <p:nvPr>
            <p:ph type="clipArt" sz="half" idx="2"/>
          </p:nvPr>
        </p:nvSpPr>
        <p:spPr>
          <a:xfrm>
            <a:off x="4648200" y="1752600"/>
            <a:ext cx="3810000" cy="4191000"/>
          </a:xfrm>
        </p:spPr>
        <p:txBody>
          <a:bodyPr/>
          <a:lstStyle/>
          <a:p>
            <a:pPr lvl="0"/>
            <a:endParaRPr lang="it-IT" noProof="0" smtClean="0"/>
          </a:p>
        </p:txBody>
      </p:sp>
      <p:sp>
        <p:nvSpPr>
          <p:cNvPr id="5" name="Rectangle 19"/>
          <p:cNvSpPr>
            <a:spLocks noGrp="1" noChangeArrowheads="1"/>
          </p:cNvSpPr>
          <p:nvPr>
            <p:ph type="dt" sz="half" idx="10"/>
          </p:nvPr>
        </p:nvSpPr>
        <p:spPr/>
        <p:txBody>
          <a:bodyPr/>
          <a:lstStyle>
            <a:lvl1pPr>
              <a:defRPr/>
            </a:lvl1pPr>
          </a:lstStyle>
          <a:p>
            <a:pPr>
              <a:defRPr/>
            </a:pPr>
            <a:fld id="{9425FA24-7299-460D-88B7-5C6DB55BC747}" type="datetime1">
              <a:rPr lang="it-IT" smtClean="0">
                <a:solidFill>
                  <a:srgbClr val="F8F8F8"/>
                </a:solidFill>
              </a:rPr>
              <a:pPr>
                <a:defRPr/>
              </a:pPr>
              <a:t>04/03/2016</a:t>
            </a:fld>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E893A969-CB06-4D82-BE30-F08A38589455}"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OverTx" preserve="1">
  <p:cSld name="Titolo e contenuto sopra tes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9906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752600"/>
            <a:ext cx="7772400" cy="2019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85800" y="3924300"/>
            <a:ext cx="7772400" cy="2019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9"/>
          <p:cNvSpPr>
            <a:spLocks noGrp="1" noChangeArrowheads="1"/>
          </p:cNvSpPr>
          <p:nvPr>
            <p:ph type="dt" sz="half" idx="10"/>
          </p:nvPr>
        </p:nvSpPr>
        <p:spPr/>
        <p:txBody>
          <a:bodyPr/>
          <a:lstStyle>
            <a:lvl1pPr>
              <a:defRPr/>
            </a:lvl1pPr>
          </a:lstStyle>
          <a:p>
            <a:pPr>
              <a:defRPr/>
            </a:pPr>
            <a:fld id="{376983FC-2840-4A83-817B-F48C79EE8017}" type="datetime1">
              <a:rPr lang="it-IT" smtClean="0">
                <a:solidFill>
                  <a:srgbClr val="F8F8F8"/>
                </a:solidFill>
              </a:rPr>
              <a:pPr>
                <a:defRPr/>
              </a:pPr>
              <a:t>04/03/2016</a:t>
            </a:fld>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5512D56B-3EB3-47BB-8510-AF93313EC23B}"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OverObj" preserve="1">
  <p:cSld name="Titolo e testo sopra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9906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752600"/>
            <a:ext cx="7772400" cy="2019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85800" y="3924300"/>
            <a:ext cx="7772400" cy="2019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9"/>
          <p:cNvSpPr>
            <a:spLocks noGrp="1" noChangeArrowheads="1"/>
          </p:cNvSpPr>
          <p:nvPr>
            <p:ph type="dt" sz="half" idx="10"/>
          </p:nvPr>
        </p:nvSpPr>
        <p:spPr/>
        <p:txBody>
          <a:bodyPr/>
          <a:lstStyle>
            <a:lvl1pPr>
              <a:defRPr/>
            </a:lvl1pPr>
          </a:lstStyle>
          <a:p>
            <a:pPr>
              <a:defRPr/>
            </a:pPr>
            <a:fld id="{E941AFDE-D232-4B1C-95BB-D2F50D699D77}" type="datetime1">
              <a:rPr lang="it-IT" smtClean="0">
                <a:solidFill>
                  <a:srgbClr val="F8F8F8"/>
                </a:solidFill>
              </a:rPr>
              <a:pPr>
                <a:defRPr/>
              </a:pPr>
              <a:t>04/03/2016</a:t>
            </a:fld>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1A913231-388D-4ADC-AC34-DA7BC6926C8C}"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2" name="Group 2"/>
          <p:cNvGrpSpPr>
            <a:grpSpLocks/>
          </p:cNvGrpSpPr>
          <p:nvPr/>
        </p:nvGrpSpPr>
        <p:grpSpPr bwMode="auto">
          <a:xfrm>
            <a:off x="177800" y="230189"/>
            <a:ext cx="203200" cy="6503987"/>
            <a:chOff x="112" y="145"/>
            <a:chExt cx="128" cy="4097"/>
          </a:xfrm>
        </p:grpSpPr>
        <p:sp>
          <p:nvSpPr>
            <p:cNvPr id="5" name="Rectangle 3"/>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latin typeface="Times New Roman" pitchFamily="18" charset="0"/>
              </a:endParaRPr>
            </a:p>
          </p:txBody>
        </p:sp>
        <p:sp>
          <p:nvSpPr>
            <p:cNvPr id="6" name="Rectangle 4"/>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fontAlgn="base">
                <a:spcBef>
                  <a:spcPct val="0"/>
                </a:spcBef>
                <a:spcAft>
                  <a:spcPct val="0"/>
                </a:spcAft>
                <a:defRPr/>
              </a:pPr>
              <a:endParaRPr kumimoji="1" lang="it-IT" sz="2400" b="1">
                <a:solidFill>
                  <a:srgbClr val="F8F8F8"/>
                </a:solidFill>
                <a:latin typeface="Times New Roman" pitchFamily="18" charset="0"/>
              </a:endParaRPr>
            </a:p>
          </p:txBody>
        </p:sp>
      </p:grpSp>
      <p:grpSp>
        <p:nvGrpSpPr>
          <p:cNvPr id="3" name="Group 5"/>
          <p:cNvGrpSpPr>
            <a:grpSpLocks/>
          </p:cNvGrpSpPr>
          <p:nvPr/>
        </p:nvGrpSpPr>
        <p:grpSpPr bwMode="auto">
          <a:xfrm>
            <a:off x="8793164" y="220664"/>
            <a:ext cx="198437" cy="6408737"/>
            <a:chOff x="5539" y="139"/>
            <a:chExt cx="125" cy="4037"/>
          </a:xfrm>
        </p:grpSpPr>
        <p:sp>
          <p:nvSpPr>
            <p:cNvPr id="8" name="Rectangle 6"/>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latin typeface="Times New Roman" pitchFamily="18" charset="0"/>
              </a:endParaRPr>
            </a:p>
          </p:txBody>
        </p:sp>
        <p:sp>
          <p:nvSpPr>
            <p:cNvPr id="9" name="Rectangle 7"/>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latin typeface="Times New Roman" pitchFamily="18" charset="0"/>
              </a:endParaRPr>
            </a:p>
          </p:txBody>
        </p:sp>
      </p:grpSp>
      <p:grpSp>
        <p:nvGrpSpPr>
          <p:cNvPr id="4" name="Group 8"/>
          <p:cNvGrpSpPr>
            <a:grpSpLocks/>
          </p:cNvGrpSpPr>
          <p:nvPr/>
        </p:nvGrpSpPr>
        <p:grpSpPr bwMode="auto">
          <a:xfrm>
            <a:off x="412751" y="6477000"/>
            <a:ext cx="8686800" cy="228600"/>
            <a:chOff x="260" y="4080"/>
            <a:chExt cx="5472" cy="144"/>
          </a:xfrm>
        </p:grpSpPr>
        <p:sp>
          <p:nvSpPr>
            <p:cNvPr id="11" name="Rectangle 9"/>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latin typeface="Times New Roman" pitchFamily="18" charset="0"/>
              </a:endParaRPr>
            </a:p>
          </p:txBody>
        </p:sp>
        <p:sp>
          <p:nvSpPr>
            <p:cNvPr id="12" name="Rectangle 10"/>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latin typeface="Times New Roman" pitchFamily="18" charset="0"/>
              </a:endParaRPr>
            </a:p>
          </p:txBody>
        </p:sp>
      </p:grpSp>
      <p:grpSp>
        <p:nvGrpSpPr>
          <p:cNvPr id="7" name="Group 11"/>
          <p:cNvGrpSpPr>
            <a:grpSpLocks/>
          </p:cNvGrpSpPr>
          <p:nvPr/>
        </p:nvGrpSpPr>
        <p:grpSpPr bwMode="auto">
          <a:xfrm>
            <a:off x="76200" y="176213"/>
            <a:ext cx="8745539" cy="161925"/>
            <a:chOff x="48" y="111"/>
            <a:chExt cx="5509" cy="102"/>
          </a:xfrm>
        </p:grpSpPr>
        <p:sp>
          <p:nvSpPr>
            <p:cNvPr id="14" name="Rectangle 12"/>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latin typeface="Times New Roman" pitchFamily="18" charset="0"/>
              </a:endParaRPr>
            </a:p>
          </p:txBody>
        </p:sp>
        <p:sp>
          <p:nvSpPr>
            <p:cNvPr id="15" name="Rectangle 13"/>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latin typeface="Times New Roman" pitchFamily="18" charset="0"/>
              </a:endParaRPr>
            </a:p>
          </p:txBody>
        </p:sp>
      </p:grpSp>
      <p:sp>
        <p:nvSpPr>
          <p:cNvPr id="182286" name="Rectangle 14"/>
          <p:cNvSpPr>
            <a:spLocks noGrp="1" noChangeArrowheads="1"/>
          </p:cNvSpPr>
          <p:nvPr>
            <p:ph type="ctrTitle" sz="quarter"/>
          </p:nvPr>
        </p:nvSpPr>
        <p:spPr>
          <a:xfrm>
            <a:off x="685800" y="1981200"/>
            <a:ext cx="7772400" cy="1143000"/>
          </a:xfrm>
        </p:spPr>
        <p:txBody>
          <a:bodyPr anchor="ctr"/>
          <a:lstStyle>
            <a:lvl1pPr algn="ctr">
              <a:defRPr sz="4000">
                <a:solidFill>
                  <a:schemeClr val="tx1"/>
                </a:solidFill>
              </a:defRPr>
            </a:lvl1pPr>
          </a:lstStyle>
          <a:p>
            <a:r>
              <a:rPr lang="it-IT"/>
              <a:t>Fare clic per modificare lo stile del titolo dello schema</a:t>
            </a:r>
          </a:p>
        </p:txBody>
      </p:sp>
      <p:sp>
        <p:nvSpPr>
          <p:cNvPr id="182287" name="Rectangle 15"/>
          <p:cNvSpPr>
            <a:spLocks noGrp="1" noChangeArrowheads="1"/>
          </p:cNvSpPr>
          <p:nvPr>
            <p:ph type="subTitle" sz="quarter" idx="1"/>
          </p:nvPr>
        </p:nvSpPr>
        <p:spPr>
          <a:xfrm>
            <a:off x="1371600" y="3886200"/>
            <a:ext cx="6400800" cy="1752600"/>
          </a:xfrm>
        </p:spPr>
        <p:txBody>
          <a:bodyPr/>
          <a:lstStyle>
            <a:lvl1pPr marL="0" indent="0" algn="ctr">
              <a:buFontTx/>
              <a:buNone/>
              <a:defRPr sz="2800"/>
            </a:lvl1pPr>
          </a:lstStyle>
          <a:p>
            <a:r>
              <a:rPr lang="it-IT"/>
              <a:t>Fare clic per modificare lo stile del sottotitolo dello schema</a:t>
            </a:r>
          </a:p>
        </p:txBody>
      </p:sp>
      <p:sp>
        <p:nvSpPr>
          <p:cNvPr id="16" name="Rectangle 16"/>
          <p:cNvSpPr>
            <a:spLocks noGrp="1" noChangeArrowheads="1"/>
          </p:cNvSpPr>
          <p:nvPr>
            <p:ph type="dt" sz="quarter" idx="10"/>
          </p:nvPr>
        </p:nvSpPr>
        <p:spPr>
          <a:xfrm>
            <a:off x="439739" y="5989638"/>
            <a:ext cx="1905000" cy="457200"/>
          </a:xfrm>
        </p:spPr>
        <p:txBody>
          <a:bodyPr/>
          <a:lstStyle>
            <a:lvl1pPr>
              <a:defRPr/>
            </a:lvl1pPr>
          </a:lstStyle>
          <a:p>
            <a:pPr>
              <a:defRPr/>
            </a:pPr>
            <a:fld id="{CF017211-FF55-4D4C-AB95-E0E9E75F0510}" type="datetime1">
              <a:rPr lang="it-IT" smtClean="0"/>
              <a:pPr>
                <a:defRPr/>
              </a:pPr>
              <a:t>04/03/2016</a:t>
            </a:fld>
            <a:endParaRPr lang="it-IT"/>
          </a:p>
        </p:txBody>
      </p:sp>
      <p:sp>
        <p:nvSpPr>
          <p:cNvPr id="17" name="Rectangle 17"/>
          <p:cNvSpPr>
            <a:spLocks noGrp="1" noChangeArrowheads="1"/>
          </p:cNvSpPr>
          <p:nvPr>
            <p:ph type="ftr" sz="quarter" idx="11"/>
          </p:nvPr>
        </p:nvSpPr>
        <p:spPr>
          <a:xfrm>
            <a:off x="3135313" y="6002338"/>
            <a:ext cx="2895600" cy="457200"/>
          </a:xfrm>
        </p:spPr>
        <p:txBody>
          <a:bodyPr/>
          <a:lstStyle>
            <a:lvl1pPr>
              <a:defRPr/>
            </a:lvl1pPr>
          </a:lstStyle>
          <a:p>
            <a:pPr>
              <a:defRPr/>
            </a:pPr>
            <a:endParaRPr lang="it-IT"/>
          </a:p>
        </p:txBody>
      </p:sp>
      <p:sp>
        <p:nvSpPr>
          <p:cNvPr id="18" name="Rectangle 18"/>
          <p:cNvSpPr>
            <a:spLocks noGrp="1" noChangeArrowheads="1"/>
          </p:cNvSpPr>
          <p:nvPr>
            <p:ph type="sldNum" sz="quarter" idx="12"/>
          </p:nvPr>
        </p:nvSpPr>
        <p:spPr>
          <a:xfrm>
            <a:off x="6800851" y="5978525"/>
            <a:ext cx="1905000" cy="457200"/>
          </a:xfrm>
        </p:spPr>
        <p:txBody>
          <a:bodyPr/>
          <a:lstStyle>
            <a:lvl1pPr>
              <a:defRPr/>
            </a:lvl1pPr>
          </a:lstStyle>
          <a:p>
            <a:pPr>
              <a:defRPr/>
            </a:pPr>
            <a:fld id="{6DFE5A92-D80E-4CA1-A053-D9C1E3426300}" type="slidenum">
              <a:rPr lang="it-IT"/>
              <a:pPr>
                <a:defRPr/>
              </a:pPr>
              <a:t>‹N›</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19"/>
          <p:cNvSpPr>
            <a:spLocks noGrp="1" noChangeArrowheads="1"/>
          </p:cNvSpPr>
          <p:nvPr>
            <p:ph type="dt" sz="half" idx="10"/>
          </p:nvPr>
        </p:nvSpPr>
        <p:spPr/>
        <p:txBody>
          <a:bodyPr/>
          <a:lstStyle>
            <a:lvl1pPr>
              <a:defRPr/>
            </a:lvl1pPr>
          </a:lstStyle>
          <a:p>
            <a:pPr>
              <a:defRPr/>
            </a:pPr>
            <a:fld id="{DE5A1ECC-B7D6-4D98-A820-49278C3604D7}" type="datetime1">
              <a:rPr lang="it-IT" smtClean="0">
                <a:solidFill>
                  <a:srgbClr val="F8F8F8"/>
                </a:solidFill>
              </a:rPr>
              <a:pPr>
                <a:defRPr/>
              </a:pPr>
              <a:t>04/03/2016</a:t>
            </a:fld>
            <a:endParaRPr lang="it-IT">
              <a:solidFill>
                <a:srgbClr val="F8F8F8"/>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D0FFB2B1-225C-429F-A741-3FD6BD31C643}"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9"/>
          <p:cNvSpPr>
            <a:spLocks noGrp="1" noChangeArrowheads="1"/>
          </p:cNvSpPr>
          <p:nvPr>
            <p:ph type="dt" sz="half" idx="10"/>
          </p:nvPr>
        </p:nvSpPr>
        <p:spPr>
          <a:ln/>
        </p:spPr>
        <p:txBody>
          <a:bodyPr/>
          <a:lstStyle>
            <a:lvl1pPr>
              <a:defRPr/>
            </a:lvl1pPr>
          </a:lstStyle>
          <a:p>
            <a:pPr>
              <a:defRPr/>
            </a:pPr>
            <a:fld id="{2578C0B9-11FF-400D-B5E1-54FA08742BF9}" type="datetime1">
              <a:rPr lang="it-IT" smtClean="0"/>
              <a:pPr>
                <a:defRPr/>
              </a:pPr>
              <a:t>04/03/2016</a:t>
            </a:fld>
            <a:endParaRPr lang="it-IT"/>
          </a:p>
        </p:txBody>
      </p:sp>
      <p:sp>
        <p:nvSpPr>
          <p:cNvPr id="5" name="Rectangle 20"/>
          <p:cNvSpPr>
            <a:spLocks noGrp="1" noChangeArrowheads="1"/>
          </p:cNvSpPr>
          <p:nvPr>
            <p:ph type="ftr" sz="quarter" idx="11"/>
          </p:nvPr>
        </p:nvSpPr>
        <p:spPr>
          <a:ln/>
        </p:spPr>
        <p:txBody>
          <a:bodyPr/>
          <a:lstStyle>
            <a:lvl1pPr>
              <a:defRPr/>
            </a:lvl1pPr>
          </a:lstStyle>
          <a:p>
            <a:pPr>
              <a:defRPr/>
            </a:pPr>
            <a:endParaRPr lang="it-IT"/>
          </a:p>
        </p:txBody>
      </p:sp>
      <p:sp>
        <p:nvSpPr>
          <p:cNvPr id="6" name="Rectangle 21"/>
          <p:cNvSpPr>
            <a:spLocks noGrp="1" noChangeArrowheads="1"/>
          </p:cNvSpPr>
          <p:nvPr>
            <p:ph type="sldNum" sz="quarter" idx="12"/>
          </p:nvPr>
        </p:nvSpPr>
        <p:spPr>
          <a:ln/>
        </p:spPr>
        <p:txBody>
          <a:bodyPr/>
          <a:lstStyle>
            <a:lvl1pPr>
              <a:defRPr/>
            </a:lvl1pPr>
          </a:lstStyle>
          <a:p>
            <a:pPr>
              <a:defRPr/>
            </a:pPr>
            <a:fld id="{B0149D02-7600-4341-AF99-CDBAAFBB4BE8}" type="slidenum">
              <a:rPr lang="it-IT"/>
              <a:pPr>
                <a:defRPr/>
              </a:pPr>
              <a:t>‹N›</a:t>
            </a:fld>
            <a:endParaRPr lang="it-IT"/>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19"/>
          <p:cNvSpPr>
            <a:spLocks noGrp="1" noChangeArrowheads="1"/>
          </p:cNvSpPr>
          <p:nvPr>
            <p:ph type="dt" sz="half" idx="10"/>
          </p:nvPr>
        </p:nvSpPr>
        <p:spPr>
          <a:ln/>
        </p:spPr>
        <p:txBody>
          <a:bodyPr/>
          <a:lstStyle>
            <a:lvl1pPr>
              <a:defRPr/>
            </a:lvl1pPr>
          </a:lstStyle>
          <a:p>
            <a:pPr>
              <a:defRPr/>
            </a:pPr>
            <a:fld id="{4F46B89F-FDDE-4AD0-BC8C-A062180F8A7A}" type="datetime1">
              <a:rPr lang="it-IT" smtClean="0"/>
              <a:pPr>
                <a:defRPr/>
              </a:pPr>
              <a:t>04/03/2016</a:t>
            </a:fld>
            <a:endParaRPr lang="it-IT"/>
          </a:p>
        </p:txBody>
      </p:sp>
      <p:sp>
        <p:nvSpPr>
          <p:cNvPr id="5" name="Rectangle 20"/>
          <p:cNvSpPr>
            <a:spLocks noGrp="1" noChangeArrowheads="1"/>
          </p:cNvSpPr>
          <p:nvPr>
            <p:ph type="ftr" sz="quarter" idx="11"/>
          </p:nvPr>
        </p:nvSpPr>
        <p:spPr>
          <a:ln/>
        </p:spPr>
        <p:txBody>
          <a:bodyPr/>
          <a:lstStyle>
            <a:lvl1pPr>
              <a:defRPr/>
            </a:lvl1pPr>
          </a:lstStyle>
          <a:p>
            <a:pPr>
              <a:defRPr/>
            </a:pPr>
            <a:endParaRPr lang="it-IT"/>
          </a:p>
        </p:txBody>
      </p:sp>
      <p:sp>
        <p:nvSpPr>
          <p:cNvPr id="6" name="Rectangle 21"/>
          <p:cNvSpPr>
            <a:spLocks noGrp="1" noChangeArrowheads="1"/>
          </p:cNvSpPr>
          <p:nvPr>
            <p:ph type="sldNum" sz="quarter" idx="12"/>
          </p:nvPr>
        </p:nvSpPr>
        <p:spPr>
          <a:ln/>
        </p:spPr>
        <p:txBody>
          <a:bodyPr/>
          <a:lstStyle>
            <a:lvl1pPr>
              <a:defRPr/>
            </a:lvl1pPr>
          </a:lstStyle>
          <a:p>
            <a:pPr>
              <a:defRPr/>
            </a:pPr>
            <a:fld id="{E11ED259-6816-4C22-81DD-179D8B908A82}" type="slidenum">
              <a:rPr lang="it-IT"/>
              <a:pPr>
                <a:defRPr/>
              </a:pPr>
              <a:t>‹N›</a:t>
            </a:fld>
            <a:endParaRPr lang="it-IT"/>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7526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7526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9"/>
          <p:cNvSpPr>
            <a:spLocks noGrp="1" noChangeArrowheads="1"/>
          </p:cNvSpPr>
          <p:nvPr>
            <p:ph type="dt" sz="half" idx="10"/>
          </p:nvPr>
        </p:nvSpPr>
        <p:spPr>
          <a:ln/>
        </p:spPr>
        <p:txBody>
          <a:bodyPr/>
          <a:lstStyle>
            <a:lvl1pPr>
              <a:defRPr/>
            </a:lvl1pPr>
          </a:lstStyle>
          <a:p>
            <a:pPr>
              <a:defRPr/>
            </a:pPr>
            <a:fld id="{6F7056D4-18E6-46D8-AE83-461464B90CCF}" type="datetime1">
              <a:rPr lang="it-IT" smtClean="0"/>
              <a:pPr>
                <a:defRPr/>
              </a:pPr>
              <a:t>04/03/2016</a:t>
            </a:fld>
            <a:endParaRPr lang="it-IT"/>
          </a:p>
        </p:txBody>
      </p:sp>
      <p:sp>
        <p:nvSpPr>
          <p:cNvPr id="6" name="Rectangle 20"/>
          <p:cNvSpPr>
            <a:spLocks noGrp="1" noChangeArrowheads="1"/>
          </p:cNvSpPr>
          <p:nvPr>
            <p:ph type="ftr" sz="quarter" idx="11"/>
          </p:nvPr>
        </p:nvSpPr>
        <p:spPr>
          <a:ln/>
        </p:spPr>
        <p:txBody>
          <a:bodyPr/>
          <a:lstStyle>
            <a:lvl1pPr>
              <a:defRPr/>
            </a:lvl1pPr>
          </a:lstStyle>
          <a:p>
            <a:pPr>
              <a:defRPr/>
            </a:pPr>
            <a:endParaRPr lang="it-IT"/>
          </a:p>
        </p:txBody>
      </p:sp>
      <p:sp>
        <p:nvSpPr>
          <p:cNvPr id="7" name="Rectangle 21"/>
          <p:cNvSpPr>
            <a:spLocks noGrp="1" noChangeArrowheads="1"/>
          </p:cNvSpPr>
          <p:nvPr>
            <p:ph type="sldNum" sz="quarter" idx="12"/>
          </p:nvPr>
        </p:nvSpPr>
        <p:spPr>
          <a:ln/>
        </p:spPr>
        <p:txBody>
          <a:bodyPr/>
          <a:lstStyle>
            <a:lvl1pPr>
              <a:defRPr/>
            </a:lvl1pPr>
          </a:lstStyle>
          <a:p>
            <a:pPr>
              <a:defRPr/>
            </a:pPr>
            <a:fld id="{F9A103B1-B786-43C6-98AA-AD9E5BA42678}" type="slidenum">
              <a:rPr lang="it-IT"/>
              <a:pPr>
                <a:defRPr/>
              </a:pPr>
              <a:t>‹N›</a:t>
            </a:fld>
            <a:endParaRPr lang="it-IT"/>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19"/>
          <p:cNvSpPr>
            <a:spLocks noGrp="1" noChangeArrowheads="1"/>
          </p:cNvSpPr>
          <p:nvPr>
            <p:ph type="dt" sz="half" idx="10"/>
          </p:nvPr>
        </p:nvSpPr>
        <p:spPr>
          <a:ln/>
        </p:spPr>
        <p:txBody>
          <a:bodyPr/>
          <a:lstStyle>
            <a:lvl1pPr>
              <a:defRPr/>
            </a:lvl1pPr>
          </a:lstStyle>
          <a:p>
            <a:pPr>
              <a:defRPr/>
            </a:pPr>
            <a:fld id="{240A4A90-98AC-41F8-A743-F66FD73AEC50}" type="datetime1">
              <a:rPr lang="it-IT" smtClean="0"/>
              <a:pPr>
                <a:defRPr/>
              </a:pPr>
              <a:t>04/03/2016</a:t>
            </a:fld>
            <a:endParaRPr lang="it-IT"/>
          </a:p>
        </p:txBody>
      </p:sp>
      <p:sp>
        <p:nvSpPr>
          <p:cNvPr id="8" name="Rectangle 20"/>
          <p:cNvSpPr>
            <a:spLocks noGrp="1" noChangeArrowheads="1"/>
          </p:cNvSpPr>
          <p:nvPr>
            <p:ph type="ftr" sz="quarter" idx="11"/>
          </p:nvPr>
        </p:nvSpPr>
        <p:spPr>
          <a:ln/>
        </p:spPr>
        <p:txBody>
          <a:bodyPr/>
          <a:lstStyle>
            <a:lvl1pPr>
              <a:defRPr/>
            </a:lvl1pPr>
          </a:lstStyle>
          <a:p>
            <a:pPr>
              <a:defRPr/>
            </a:pPr>
            <a:endParaRPr lang="it-IT"/>
          </a:p>
        </p:txBody>
      </p:sp>
      <p:sp>
        <p:nvSpPr>
          <p:cNvPr id="9" name="Rectangle 21"/>
          <p:cNvSpPr>
            <a:spLocks noGrp="1" noChangeArrowheads="1"/>
          </p:cNvSpPr>
          <p:nvPr>
            <p:ph type="sldNum" sz="quarter" idx="12"/>
          </p:nvPr>
        </p:nvSpPr>
        <p:spPr>
          <a:ln/>
        </p:spPr>
        <p:txBody>
          <a:bodyPr/>
          <a:lstStyle>
            <a:lvl1pPr>
              <a:defRPr/>
            </a:lvl1pPr>
          </a:lstStyle>
          <a:p>
            <a:pPr>
              <a:defRPr/>
            </a:pPr>
            <a:fld id="{F4765F73-C25E-4B0D-969E-29BE0D86BE1D}" type="slidenum">
              <a:rPr lang="it-IT"/>
              <a:pPr>
                <a:defRPr/>
              </a:pPr>
              <a:t>‹N›</a:t>
            </a:fld>
            <a:endParaRPr lang="it-IT"/>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19"/>
          <p:cNvSpPr>
            <a:spLocks noGrp="1" noChangeArrowheads="1"/>
          </p:cNvSpPr>
          <p:nvPr>
            <p:ph type="dt" sz="half" idx="10"/>
          </p:nvPr>
        </p:nvSpPr>
        <p:spPr>
          <a:ln/>
        </p:spPr>
        <p:txBody>
          <a:bodyPr/>
          <a:lstStyle>
            <a:lvl1pPr>
              <a:defRPr/>
            </a:lvl1pPr>
          </a:lstStyle>
          <a:p>
            <a:pPr>
              <a:defRPr/>
            </a:pPr>
            <a:fld id="{28D185EF-E43E-434C-84D4-2877A9ACBC0A}" type="datetime1">
              <a:rPr lang="it-IT" smtClean="0"/>
              <a:pPr>
                <a:defRPr/>
              </a:pPr>
              <a:t>04/03/2016</a:t>
            </a:fld>
            <a:endParaRPr lang="it-IT"/>
          </a:p>
        </p:txBody>
      </p:sp>
      <p:sp>
        <p:nvSpPr>
          <p:cNvPr id="4" name="Rectangle 20"/>
          <p:cNvSpPr>
            <a:spLocks noGrp="1" noChangeArrowheads="1"/>
          </p:cNvSpPr>
          <p:nvPr>
            <p:ph type="ftr" sz="quarter" idx="11"/>
          </p:nvPr>
        </p:nvSpPr>
        <p:spPr>
          <a:ln/>
        </p:spPr>
        <p:txBody>
          <a:bodyPr/>
          <a:lstStyle>
            <a:lvl1pPr>
              <a:defRPr/>
            </a:lvl1pPr>
          </a:lstStyle>
          <a:p>
            <a:pPr>
              <a:defRPr/>
            </a:pPr>
            <a:endParaRPr lang="it-IT"/>
          </a:p>
        </p:txBody>
      </p:sp>
      <p:sp>
        <p:nvSpPr>
          <p:cNvPr id="5" name="Rectangle 21"/>
          <p:cNvSpPr>
            <a:spLocks noGrp="1" noChangeArrowheads="1"/>
          </p:cNvSpPr>
          <p:nvPr>
            <p:ph type="sldNum" sz="quarter" idx="12"/>
          </p:nvPr>
        </p:nvSpPr>
        <p:spPr>
          <a:ln/>
        </p:spPr>
        <p:txBody>
          <a:bodyPr/>
          <a:lstStyle>
            <a:lvl1pPr>
              <a:defRPr/>
            </a:lvl1pPr>
          </a:lstStyle>
          <a:p>
            <a:pPr>
              <a:defRPr/>
            </a:pPr>
            <a:fld id="{239AD917-2C82-4FE8-BE50-FAFBD74E03AB}" type="slidenum">
              <a:rPr lang="it-IT"/>
              <a:pPr>
                <a:defRPr/>
              </a:pPr>
              <a:t>‹N›</a:t>
            </a:fld>
            <a:endParaRPr lang="it-IT"/>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fld id="{0B5485A2-54BF-413F-B336-4B382A0D1379}" type="datetime1">
              <a:rPr lang="it-IT" smtClean="0"/>
              <a:pPr>
                <a:defRPr/>
              </a:pPr>
              <a:t>04/03/2016</a:t>
            </a:fld>
            <a:endParaRPr lang="it-IT"/>
          </a:p>
        </p:txBody>
      </p:sp>
      <p:sp>
        <p:nvSpPr>
          <p:cNvPr id="3" name="Rectangle 20"/>
          <p:cNvSpPr>
            <a:spLocks noGrp="1" noChangeArrowheads="1"/>
          </p:cNvSpPr>
          <p:nvPr>
            <p:ph type="ftr" sz="quarter" idx="11"/>
          </p:nvPr>
        </p:nvSpPr>
        <p:spPr>
          <a:ln/>
        </p:spPr>
        <p:txBody>
          <a:bodyPr/>
          <a:lstStyle>
            <a:lvl1pPr>
              <a:defRPr/>
            </a:lvl1pPr>
          </a:lstStyle>
          <a:p>
            <a:pPr>
              <a:defRPr/>
            </a:pPr>
            <a:endParaRPr lang="it-IT"/>
          </a:p>
        </p:txBody>
      </p:sp>
      <p:sp>
        <p:nvSpPr>
          <p:cNvPr id="4" name="Rectangle 21"/>
          <p:cNvSpPr>
            <a:spLocks noGrp="1" noChangeArrowheads="1"/>
          </p:cNvSpPr>
          <p:nvPr>
            <p:ph type="sldNum" sz="quarter" idx="12"/>
          </p:nvPr>
        </p:nvSpPr>
        <p:spPr>
          <a:ln/>
        </p:spPr>
        <p:txBody>
          <a:bodyPr/>
          <a:lstStyle>
            <a:lvl1pPr>
              <a:defRPr/>
            </a:lvl1pPr>
          </a:lstStyle>
          <a:p>
            <a:pPr>
              <a:defRPr/>
            </a:pPr>
            <a:fld id="{FFAC571E-53BD-4C6E-897E-E96A2B4A007E}" type="slidenum">
              <a:rPr lang="it-IT"/>
              <a:pPr>
                <a:defRPr/>
              </a:pPr>
              <a:t>‹N›</a:t>
            </a:fld>
            <a:endParaRPr lang="it-IT"/>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9"/>
          <p:cNvSpPr>
            <a:spLocks noGrp="1" noChangeArrowheads="1"/>
          </p:cNvSpPr>
          <p:nvPr>
            <p:ph type="dt" sz="half" idx="10"/>
          </p:nvPr>
        </p:nvSpPr>
        <p:spPr>
          <a:ln/>
        </p:spPr>
        <p:txBody>
          <a:bodyPr/>
          <a:lstStyle>
            <a:lvl1pPr>
              <a:defRPr/>
            </a:lvl1pPr>
          </a:lstStyle>
          <a:p>
            <a:pPr>
              <a:defRPr/>
            </a:pPr>
            <a:fld id="{DCB927CC-AE15-4AA2-811F-10468325A852}" type="datetime1">
              <a:rPr lang="it-IT" smtClean="0"/>
              <a:pPr>
                <a:defRPr/>
              </a:pPr>
              <a:t>04/03/2016</a:t>
            </a:fld>
            <a:endParaRPr lang="it-IT"/>
          </a:p>
        </p:txBody>
      </p:sp>
      <p:sp>
        <p:nvSpPr>
          <p:cNvPr id="6" name="Rectangle 20"/>
          <p:cNvSpPr>
            <a:spLocks noGrp="1" noChangeArrowheads="1"/>
          </p:cNvSpPr>
          <p:nvPr>
            <p:ph type="ftr" sz="quarter" idx="11"/>
          </p:nvPr>
        </p:nvSpPr>
        <p:spPr>
          <a:ln/>
        </p:spPr>
        <p:txBody>
          <a:bodyPr/>
          <a:lstStyle>
            <a:lvl1pPr>
              <a:defRPr/>
            </a:lvl1pPr>
          </a:lstStyle>
          <a:p>
            <a:pPr>
              <a:defRPr/>
            </a:pPr>
            <a:endParaRPr lang="it-IT"/>
          </a:p>
        </p:txBody>
      </p:sp>
      <p:sp>
        <p:nvSpPr>
          <p:cNvPr id="7" name="Rectangle 21"/>
          <p:cNvSpPr>
            <a:spLocks noGrp="1" noChangeArrowheads="1"/>
          </p:cNvSpPr>
          <p:nvPr>
            <p:ph type="sldNum" sz="quarter" idx="12"/>
          </p:nvPr>
        </p:nvSpPr>
        <p:spPr>
          <a:ln/>
        </p:spPr>
        <p:txBody>
          <a:bodyPr/>
          <a:lstStyle>
            <a:lvl1pPr>
              <a:defRPr/>
            </a:lvl1pPr>
          </a:lstStyle>
          <a:p>
            <a:pPr>
              <a:defRPr/>
            </a:pPr>
            <a:fld id="{4E762216-5B14-4BED-8B06-AD662E68E2D4}" type="slidenum">
              <a:rPr lang="it-IT"/>
              <a:pPr>
                <a:defRPr/>
              </a:pPr>
              <a:t>‹N›</a:t>
            </a:fld>
            <a:endParaRPr lang="it-IT"/>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9"/>
          <p:cNvSpPr>
            <a:spLocks noGrp="1" noChangeArrowheads="1"/>
          </p:cNvSpPr>
          <p:nvPr>
            <p:ph type="dt" sz="half" idx="10"/>
          </p:nvPr>
        </p:nvSpPr>
        <p:spPr>
          <a:ln/>
        </p:spPr>
        <p:txBody>
          <a:bodyPr/>
          <a:lstStyle>
            <a:lvl1pPr>
              <a:defRPr/>
            </a:lvl1pPr>
          </a:lstStyle>
          <a:p>
            <a:pPr>
              <a:defRPr/>
            </a:pPr>
            <a:fld id="{04D50F34-F204-4D41-A32C-65CC4657B509}" type="datetime1">
              <a:rPr lang="it-IT" smtClean="0"/>
              <a:pPr>
                <a:defRPr/>
              </a:pPr>
              <a:t>04/03/2016</a:t>
            </a:fld>
            <a:endParaRPr lang="it-IT"/>
          </a:p>
        </p:txBody>
      </p:sp>
      <p:sp>
        <p:nvSpPr>
          <p:cNvPr id="6" name="Rectangle 20"/>
          <p:cNvSpPr>
            <a:spLocks noGrp="1" noChangeArrowheads="1"/>
          </p:cNvSpPr>
          <p:nvPr>
            <p:ph type="ftr" sz="quarter" idx="11"/>
          </p:nvPr>
        </p:nvSpPr>
        <p:spPr>
          <a:ln/>
        </p:spPr>
        <p:txBody>
          <a:bodyPr/>
          <a:lstStyle>
            <a:lvl1pPr>
              <a:defRPr/>
            </a:lvl1pPr>
          </a:lstStyle>
          <a:p>
            <a:pPr>
              <a:defRPr/>
            </a:pPr>
            <a:endParaRPr lang="it-IT"/>
          </a:p>
        </p:txBody>
      </p:sp>
      <p:sp>
        <p:nvSpPr>
          <p:cNvPr id="7" name="Rectangle 21"/>
          <p:cNvSpPr>
            <a:spLocks noGrp="1" noChangeArrowheads="1"/>
          </p:cNvSpPr>
          <p:nvPr>
            <p:ph type="sldNum" sz="quarter" idx="12"/>
          </p:nvPr>
        </p:nvSpPr>
        <p:spPr>
          <a:ln/>
        </p:spPr>
        <p:txBody>
          <a:bodyPr/>
          <a:lstStyle>
            <a:lvl1pPr>
              <a:defRPr/>
            </a:lvl1pPr>
          </a:lstStyle>
          <a:p>
            <a:pPr>
              <a:defRPr/>
            </a:pPr>
            <a:fld id="{42904829-C849-4BFC-93CF-15B6A8748F3F}" type="slidenum">
              <a:rPr lang="it-IT"/>
              <a:pPr>
                <a:defRPr/>
              </a:pPr>
              <a:t>‹N›</a:t>
            </a:fld>
            <a:endParaRPr lang="it-IT"/>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9"/>
          <p:cNvSpPr>
            <a:spLocks noGrp="1" noChangeArrowheads="1"/>
          </p:cNvSpPr>
          <p:nvPr>
            <p:ph type="dt" sz="half" idx="10"/>
          </p:nvPr>
        </p:nvSpPr>
        <p:spPr>
          <a:ln/>
        </p:spPr>
        <p:txBody>
          <a:bodyPr/>
          <a:lstStyle>
            <a:lvl1pPr>
              <a:defRPr/>
            </a:lvl1pPr>
          </a:lstStyle>
          <a:p>
            <a:pPr>
              <a:defRPr/>
            </a:pPr>
            <a:fld id="{51C3F0CF-7BC9-453E-A89A-0DB3DFB75629}" type="datetime1">
              <a:rPr lang="it-IT" smtClean="0"/>
              <a:pPr>
                <a:defRPr/>
              </a:pPr>
              <a:t>04/03/2016</a:t>
            </a:fld>
            <a:endParaRPr lang="it-IT"/>
          </a:p>
        </p:txBody>
      </p:sp>
      <p:sp>
        <p:nvSpPr>
          <p:cNvPr id="5" name="Rectangle 20"/>
          <p:cNvSpPr>
            <a:spLocks noGrp="1" noChangeArrowheads="1"/>
          </p:cNvSpPr>
          <p:nvPr>
            <p:ph type="ftr" sz="quarter" idx="11"/>
          </p:nvPr>
        </p:nvSpPr>
        <p:spPr>
          <a:ln/>
        </p:spPr>
        <p:txBody>
          <a:bodyPr/>
          <a:lstStyle>
            <a:lvl1pPr>
              <a:defRPr/>
            </a:lvl1pPr>
          </a:lstStyle>
          <a:p>
            <a:pPr>
              <a:defRPr/>
            </a:pPr>
            <a:endParaRPr lang="it-IT"/>
          </a:p>
        </p:txBody>
      </p:sp>
      <p:sp>
        <p:nvSpPr>
          <p:cNvPr id="6" name="Rectangle 21"/>
          <p:cNvSpPr>
            <a:spLocks noGrp="1" noChangeArrowheads="1"/>
          </p:cNvSpPr>
          <p:nvPr>
            <p:ph type="sldNum" sz="quarter" idx="12"/>
          </p:nvPr>
        </p:nvSpPr>
        <p:spPr>
          <a:ln/>
        </p:spPr>
        <p:txBody>
          <a:bodyPr/>
          <a:lstStyle>
            <a:lvl1pPr>
              <a:defRPr/>
            </a:lvl1pPr>
          </a:lstStyle>
          <a:p>
            <a:pPr>
              <a:defRPr/>
            </a:pPr>
            <a:fld id="{50FCE31C-DBC8-4282-AD4D-1DC085957E40}" type="slidenum">
              <a:rPr lang="it-IT"/>
              <a:pPr>
                <a:defRPr/>
              </a:pPr>
              <a:t>‹N›</a:t>
            </a:fld>
            <a:endParaRPr lang="it-IT"/>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1" y="609600"/>
            <a:ext cx="1943100" cy="5334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1" y="609600"/>
            <a:ext cx="5676900" cy="5334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9"/>
          <p:cNvSpPr>
            <a:spLocks noGrp="1" noChangeArrowheads="1"/>
          </p:cNvSpPr>
          <p:nvPr>
            <p:ph type="dt" sz="half" idx="10"/>
          </p:nvPr>
        </p:nvSpPr>
        <p:spPr>
          <a:ln/>
        </p:spPr>
        <p:txBody>
          <a:bodyPr/>
          <a:lstStyle>
            <a:lvl1pPr>
              <a:defRPr/>
            </a:lvl1pPr>
          </a:lstStyle>
          <a:p>
            <a:pPr>
              <a:defRPr/>
            </a:pPr>
            <a:fld id="{0958A884-F153-4352-83A4-568DDB964873}" type="datetime1">
              <a:rPr lang="it-IT" smtClean="0"/>
              <a:pPr>
                <a:defRPr/>
              </a:pPr>
              <a:t>04/03/2016</a:t>
            </a:fld>
            <a:endParaRPr lang="it-IT"/>
          </a:p>
        </p:txBody>
      </p:sp>
      <p:sp>
        <p:nvSpPr>
          <p:cNvPr id="5" name="Rectangle 20"/>
          <p:cNvSpPr>
            <a:spLocks noGrp="1" noChangeArrowheads="1"/>
          </p:cNvSpPr>
          <p:nvPr>
            <p:ph type="ftr" sz="quarter" idx="11"/>
          </p:nvPr>
        </p:nvSpPr>
        <p:spPr>
          <a:ln/>
        </p:spPr>
        <p:txBody>
          <a:bodyPr/>
          <a:lstStyle>
            <a:lvl1pPr>
              <a:defRPr/>
            </a:lvl1pPr>
          </a:lstStyle>
          <a:p>
            <a:pPr>
              <a:defRPr/>
            </a:pPr>
            <a:endParaRPr lang="it-IT"/>
          </a:p>
        </p:txBody>
      </p:sp>
      <p:sp>
        <p:nvSpPr>
          <p:cNvPr id="6" name="Rectangle 21"/>
          <p:cNvSpPr>
            <a:spLocks noGrp="1" noChangeArrowheads="1"/>
          </p:cNvSpPr>
          <p:nvPr>
            <p:ph type="sldNum" sz="quarter" idx="12"/>
          </p:nvPr>
        </p:nvSpPr>
        <p:spPr>
          <a:ln/>
        </p:spPr>
        <p:txBody>
          <a:bodyPr/>
          <a:lstStyle>
            <a:lvl1pPr>
              <a:defRPr/>
            </a:lvl1pPr>
          </a:lstStyle>
          <a:p>
            <a:pPr>
              <a:defRPr/>
            </a:pPr>
            <a:fld id="{A7F74E37-4AA7-4211-B4FC-BA012A12CCCC}"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7526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7526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9"/>
          <p:cNvSpPr>
            <a:spLocks noGrp="1" noChangeArrowheads="1"/>
          </p:cNvSpPr>
          <p:nvPr>
            <p:ph type="dt" sz="half" idx="10"/>
          </p:nvPr>
        </p:nvSpPr>
        <p:spPr/>
        <p:txBody>
          <a:bodyPr/>
          <a:lstStyle>
            <a:lvl1pPr>
              <a:defRPr/>
            </a:lvl1pPr>
          </a:lstStyle>
          <a:p>
            <a:pPr>
              <a:defRPr/>
            </a:pPr>
            <a:fld id="{B08DBAC8-1D36-4848-BB15-557520841803}" type="datetime1">
              <a:rPr lang="it-IT" smtClean="0">
                <a:solidFill>
                  <a:srgbClr val="F8F8F8"/>
                </a:solidFill>
              </a:rPr>
              <a:pPr>
                <a:defRPr/>
              </a:pPr>
              <a:t>04/03/2016</a:t>
            </a:fld>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7135E6E0-13CE-4053-90AB-9BA2A3B29D54}"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9906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752600"/>
            <a:ext cx="3810000" cy="4191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752600"/>
            <a:ext cx="3810000" cy="4191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9"/>
          <p:cNvSpPr>
            <a:spLocks noGrp="1" noChangeArrowheads="1"/>
          </p:cNvSpPr>
          <p:nvPr>
            <p:ph type="dt" sz="half" idx="10"/>
          </p:nvPr>
        </p:nvSpPr>
        <p:spPr>
          <a:ln/>
        </p:spPr>
        <p:txBody>
          <a:bodyPr/>
          <a:lstStyle>
            <a:lvl1pPr>
              <a:defRPr/>
            </a:lvl1pPr>
          </a:lstStyle>
          <a:p>
            <a:pPr>
              <a:defRPr/>
            </a:pPr>
            <a:fld id="{6EC3C987-1F9A-4C8C-AA51-C4B5D50735E1}" type="datetime1">
              <a:rPr lang="it-IT" smtClean="0"/>
              <a:pPr>
                <a:defRPr/>
              </a:pPr>
              <a:t>04/03/2016</a:t>
            </a:fld>
            <a:endParaRPr lang="it-IT"/>
          </a:p>
        </p:txBody>
      </p:sp>
      <p:sp>
        <p:nvSpPr>
          <p:cNvPr id="6" name="Rectangle 20"/>
          <p:cNvSpPr>
            <a:spLocks noGrp="1" noChangeArrowheads="1"/>
          </p:cNvSpPr>
          <p:nvPr>
            <p:ph type="ftr" sz="quarter" idx="11"/>
          </p:nvPr>
        </p:nvSpPr>
        <p:spPr>
          <a:ln/>
        </p:spPr>
        <p:txBody>
          <a:bodyPr/>
          <a:lstStyle>
            <a:lvl1pPr>
              <a:defRPr/>
            </a:lvl1pPr>
          </a:lstStyle>
          <a:p>
            <a:pPr>
              <a:defRPr/>
            </a:pPr>
            <a:endParaRPr lang="it-IT"/>
          </a:p>
        </p:txBody>
      </p:sp>
      <p:sp>
        <p:nvSpPr>
          <p:cNvPr id="7" name="Rectangle 21"/>
          <p:cNvSpPr>
            <a:spLocks noGrp="1" noChangeArrowheads="1"/>
          </p:cNvSpPr>
          <p:nvPr>
            <p:ph type="sldNum" sz="quarter" idx="12"/>
          </p:nvPr>
        </p:nvSpPr>
        <p:spPr>
          <a:ln/>
        </p:spPr>
        <p:txBody>
          <a:bodyPr/>
          <a:lstStyle>
            <a:lvl1pPr>
              <a:defRPr/>
            </a:lvl1pPr>
          </a:lstStyle>
          <a:p>
            <a:pPr>
              <a:defRPr/>
            </a:pPr>
            <a:fld id="{CC24F2A0-A5D4-4DEE-815C-8EFAAD1F4DAE}" type="slidenum">
              <a:rPr lang="it-IT"/>
              <a:pPr>
                <a:defRPr/>
              </a:pPr>
              <a:t>‹N›</a:t>
            </a:fld>
            <a:endParaRPr lang="it-IT"/>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9906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752600"/>
            <a:ext cx="3810000" cy="4191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lipArt 3"/>
          <p:cNvSpPr>
            <a:spLocks noGrp="1"/>
          </p:cNvSpPr>
          <p:nvPr>
            <p:ph type="clipArt" sz="half" idx="2"/>
          </p:nvPr>
        </p:nvSpPr>
        <p:spPr>
          <a:xfrm>
            <a:off x="4648200" y="1752600"/>
            <a:ext cx="3810000" cy="4191000"/>
          </a:xfrm>
        </p:spPr>
        <p:txBody>
          <a:bodyPr/>
          <a:lstStyle/>
          <a:p>
            <a:pPr lvl="0"/>
            <a:endParaRPr lang="it-IT" noProof="0" smtClean="0"/>
          </a:p>
        </p:txBody>
      </p:sp>
      <p:sp>
        <p:nvSpPr>
          <p:cNvPr id="5" name="Rectangle 19"/>
          <p:cNvSpPr>
            <a:spLocks noGrp="1" noChangeArrowheads="1"/>
          </p:cNvSpPr>
          <p:nvPr>
            <p:ph type="dt" sz="half" idx="10"/>
          </p:nvPr>
        </p:nvSpPr>
        <p:spPr>
          <a:ln/>
        </p:spPr>
        <p:txBody>
          <a:bodyPr/>
          <a:lstStyle>
            <a:lvl1pPr>
              <a:defRPr/>
            </a:lvl1pPr>
          </a:lstStyle>
          <a:p>
            <a:pPr>
              <a:defRPr/>
            </a:pPr>
            <a:fld id="{F6682635-C083-4C8F-A98F-8BBBB36E7D28}" type="datetime1">
              <a:rPr lang="it-IT" smtClean="0"/>
              <a:pPr>
                <a:defRPr/>
              </a:pPr>
              <a:t>04/03/2016</a:t>
            </a:fld>
            <a:endParaRPr lang="it-IT"/>
          </a:p>
        </p:txBody>
      </p:sp>
      <p:sp>
        <p:nvSpPr>
          <p:cNvPr id="6" name="Rectangle 20"/>
          <p:cNvSpPr>
            <a:spLocks noGrp="1" noChangeArrowheads="1"/>
          </p:cNvSpPr>
          <p:nvPr>
            <p:ph type="ftr" sz="quarter" idx="11"/>
          </p:nvPr>
        </p:nvSpPr>
        <p:spPr>
          <a:ln/>
        </p:spPr>
        <p:txBody>
          <a:bodyPr/>
          <a:lstStyle>
            <a:lvl1pPr>
              <a:defRPr/>
            </a:lvl1pPr>
          </a:lstStyle>
          <a:p>
            <a:pPr>
              <a:defRPr/>
            </a:pPr>
            <a:endParaRPr lang="it-IT"/>
          </a:p>
        </p:txBody>
      </p:sp>
      <p:sp>
        <p:nvSpPr>
          <p:cNvPr id="7" name="Rectangle 21"/>
          <p:cNvSpPr>
            <a:spLocks noGrp="1" noChangeArrowheads="1"/>
          </p:cNvSpPr>
          <p:nvPr>
            <p:ph type="sldNum" sz="quarter" idx="12"/>
          </p:nvPr>
        </p:nvSpPr>
        <p:spPr>
          <a:ln/>
        </p:spPr>
        <p:txBody>
          <a:bodyPr/>
          <a:lstStyle>
            <a:lvl1pPr>
              <a:defRPr/>
            </a:lvl1pPr>
          </a:lstStyle>
          <a:p>
            <a:pPr>
              <a:defRPr/>
            </a:pPr>
            <a:fld id="{E8317B70-559D-447E-A45A-ABB91B016824}" type="slidenum">
              <a:rPr lang="it-IT"/>
              <a:pPr>
                <a:defRPr/>
              </a:pPr>
              <a:t>‹N›</a:t>
            </a:fld>
            <a:endParaRPr lang="it-IT"/>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verTx" preserve="1">
  <p:cSld name="Titolo e contenuto sopra tes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9906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752600"/>
            <a:ext cx="7772400" cy="2019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85800" y="3924300"/>
            <a:ext cx="7772400" cy="2019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9"/>
          <p:cNvSpPr>
            <a:spLocks noGrp="1" noChangeArrowheads="1"/>
          </p:cNvSpPr>
          <p:nvPr>
            <p:ph type="dt" sz="half" idx="10"/>
          </p:nvPr>
        </p:nvSpPr>
        <p:spPr>
          <a:ln/>
        </p:spPr>
        <p:txBody>
          <a:bodyPr/>
          <a:lstStyle>
            <a:lvl1pPr>
              <a:defRPr/>
            </a:lvl1pPr>
          </a:lstStyle>
          <a:p>
            <a:pPr>
              <a:defRPr/>
            </a:pPr>
            <a:fld id="{94110FE5-5E89-405A-882A-F4937C2317FB}" type="datetime1">
              <a:rPr lang="it-IT" smtClean="0"/>
              <a:pPr>
                <a:defRPr/>
              </a:pPr>
              <a:t>04/03/2016</a:t>
            </a:fld>
            <a:endParaRPr lang="it-IT"/>
          </a:p>
        </p:txBody>
      </p:sp>
      <p:sp>
        <p:nvSpPr>
          <p:cNvPr id="6" name="Rectangle 20"/>
          <p:cNvSpPr>
            <a:spLocks noGrp="1" noChangeArrowheads="1"/>
          </p:cNvSpPr>
          <p:nvPr>
            <p:ph type="ftr" sz="quarter" idx="11"/>
          </p:nvPr>
        </p:nvSpPr>
        <p:spPr>
          <a:ln/>
        </p:spPr>
        <p:txBody>
          <a:bodyPr/>
          <a:lstStyle>
            <a:lvl1pPr>
              <a:defRPr/>
            </a:lvl1pPr>
          </a:lstStyle>
          <a:p>
            <a:pPr>
              <a:defRPr/>
            </a:pPr>
            <a:endParaRPr lang="it-IT"/>
          </a:p>
        </p:txBody>
      </p:sp>
      <p:sp>
        <p:nvSpPr>
          <p:cNvPr id="7" name="Rectangle 21"/>
          <p:cNvSpPr>
            <a:spLocks noGrp="1" noChangeArrowheads="1"/>
          </p:cNvSpPr>
          <p:nvPr>
            <p:ph type="sldNum" sz="quarter" idx="12"/>
          </p:nvPr>
        </p:nvSpPr>
        <p:spPr>
          <a:ln/>
        </p:spPr>
        <p:txBody>
          <a:bodyPr/>
          <a:lstStyle>
            <a:lvl1pPr>
              <a:defRPr/>
            </a:lvl1pPr>
          </a:lstStyle>
          <a:p>
            <a:pPr>
              <a:defRPr/>
            </a:pPr>
            <a:fld id="{7412EFE6-4E63-4CB4-9477-0F5FBB460AD5}" type="slidenum">
              <a:rPr lang="it-IT"/>
              <a:pPr>
                <a:defRPr/>
              </a:pPr>
              <a:t>‹N›</a:t>
            </a:fld>
            <a:endParaRPr lang="it-IT"/>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OverObj" preserve="1">
  <p:cSld name="Titolo e testo sopra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9906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752600"/>
            <a:ext cx="7772400" cy="2019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85800" y="3924300"/>
            <a:ext cx="7772400" cy="2019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9"/>
          <p:cNvSpPr>
            <a:spLocks noGrp="1" noChangeArrowheads="1"/>
          </p:cNvSpPr>
          <p:nvPr>
            <p:ph type="dt" sz="half" idx="10"/>
          </p:nvPr>
        </p:nvSpPr>
        <p:spPr>
          <a:ln/>
        </p:spPr>
        <p:txBody>
          <a:bodyPr/>
          <a:lstStyle>
            <a:lvl1pPr>
              <a:defRPr/>
            </a:lvl1pPr>
          </a:lstStyle>
          <a:p>
            <a:pPr>
              <a:defRPr/>
            </a:pPr>
            <a:fld id="{689A7E83-D509-431B-A462-0893DEBE9673}" type="datetime1">
              <a:rPr lang="it-IT" smtClean="0"/>
              <a:pPr>
                <a:defRPr/>
              </a:pPr>
              <a:t>04/03/2016</a:t>
            </a:fld>
            <a:endParaRPr lang="it-IT"/>
          </a:p>
        </p:txBody>
      </p:sp>
      <p:sp>
        <p:nvSpPr>
          <p:cNvPr id="6" name="Rectangle 20"/>
          <p:cNvSpPr>
            <a:spLocks noGrp="1" noChangeArrowheads="1"/>
          </p:cNvSpPr>
          <p:nvPr>
            <p:ph type="ftr" sz="quarter" idx="11"/>
          </p:nvPr>
        </p:nvSpPr>
        <p:spPr>
          <a:ln/>
        </p:spPr>
        <p:txBody>
          <a:bodyPr/>
          <a:lstStyle>
            <a:lvl1pPr>
              <a:defRPr/>
            </a:lvl1pPr>
          </a:lstStyle>
          <a:p>
            <a:pPr>
              <a:defRPr/>
            </a:pPr>
            <a:endParaRPr lang="it-IT"/>
          </a:p>
        </p:txBody>
      </p:sp>
      <p:sp>
        <p:nvSpPr>
          <p:cNvPr id="7" name="Rectangle 21"/>
          <p:cNvSpPr>
            <a:spLocks noGrp="1" noChangeArrowheads="1"/>
          </p:cNvSpPr>
          <p:nvPr>
            <p:ph type="sldNum" sz="quarter" idx="12"/>
          </p:nvPr>
        </p:nvSpPr>
        <p:spPr>
          <a:ln/>
        </p:spPr>
        <p:txBody>
          <a:bodyPr/>
          <a:lstStyle>
            <a:lvl1pPr>
              <a:defRPr/>
            </a:lvl1pPr>
          </a:lstStyle>
          <a:p>
            <a:pPr>
              <a:defRPr/>
            </a:pPr>
            <a:fld id="{085B73C5-EBA9-4C08-A074-A79C182D68A2}" type="slidenum">
              <a:rPr lang="it-IT"/>
              <a:pPr>
                <a:defRPr/>
              </a:pPr>
              <a:t>‹N›</a:t>
            </a:fld>
            <a:endParaRPr lang="it-IT"/>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85800" y="609600"/>
            <a:ext cx="7772400" cy="5334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19"/>
          <p:cNvSpPr>
            <a:spLocks noGrp="1" noChangeArrowheads="1"/>
          </p:cNvSpPr>
          <p:nvPr>
            <p:ph type="dt" sz="half" idx="10"/>
          </p:nvPr>
        </p:nvSpPr>
        <p:spPr>
          <a:ln/>
        </p:spPr>
        <p:txBody>
          <a:bodyPr/>
          <a:lstStyle>
            <a:lvl1pPr>
              <a:defRPr/>
            </a:lvl1pPr>
          </a:lstStyle>
          <a:p>
            <a:pPr>
              <a:defRPr/>
            </a:pPr>
            <a:fld id="{5FAD612D-6307-4E5F-BD37-7A712FD60340}" type="datetime1">
              <a:rPr lang="it-IT" smtClean="0"/>
              <a:pPr>
                <a:defRPr/>
              </a:pPr>
              <a:t>04/03/2016</a:t>
            </a:fld>
            <a:endParaRPr lang="it-IT"/>
          </a:p>
        </p:txBody>
      </p:sp>
      <p:sp>
        <p:nvSpPr>
          <p:cNvPr id="4" name="Rectangle 20"/>
          <p:cNvSpPr>
            <a:spLocks noGrp="1" noChangeArrowheads="1"/>
          </p:cNvSpPr>
          <p:nvPr>
            <p:ph type="ftr" sz="quarter" idx="11"/>
          </p:nvPr>
        </p:nvSpPr>
        <p:spPr>
          <a:ln/>
        </p:spPr>
        <p:txBody>
          <a:bodyPr/>
          <a:lstStyle>
            <a:lvl1pPr>
              <a:defRPr/>
            </a:lvl1pPr>
          </a:lstStyle>
          <a:p>
            <a:pPr>
              <a:defRPr/>
            </a:pPr>
            <a:endParaRPr lang="it-IT"/>
          </a:p>
        </p:txBody>
      </p:sp>
      <p:sp>
        <p:nvSpPr>
          <p:cNvPr id="5" name="Rectangle 21"/>
          <p:cNvSpPr>
            <a:spLocks noGrp="1" noChangeArrowheads="1"/>
          </p:cNvSpPr>
          <p:nvPr>
            <p:ph type="sldNum" sz="quarter" idx="12"/>
          </p:nvPr>
        </p:nvSpPr>
        <p:spPr>
          <a:ln/>
        </p:spPr>
        <p:txBody>
          <a:bodyPr/>
          <a:lstStyle>
            <a:lvl1pPr>
              <a:defRPr/>
            </a:lvl1pPr>
          </a:lstStyle>
          <a:p>
            <a:pPr>
              <a:defRPr/>
            </a:pPr>
            <a:fld id="{9C573065-7C75-4F0F-83EA-148619F7F64A}" type="slidenum">
              <a:rPr lang="it-IT"/>
              <a:pPr>
                <a:defRPr/>
              </a:pPr>
              <a:t>‹N›</a:t>
            </a:fld>
            <a:endParaRPr lang="it-IT"/>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2" name="Group 2"/>
          <p:cNvGrpSpPr>
            <a:grpSpLocks/>
          </p:cNvGrpSpPr>
          <p:nvPr/>
        </p:nvGrpSpPr>
        <p:grpSpPr bwMode="auto">
          <a:xfrm>
            <a:off x="177800" y="230189"/>
            <a:ext cx="203200" cy="6503987"/>
            <a:chOff x="112" y="145"/>
            <a:chExt cx="128" cy="4097"/>
          </a:xfrm>
        </p:grpSpPr>
        <p:sp>
          <p:nvSpPr>
            <p:cNvPr id="5" name="Rectangle 3"/>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6" name="Rectangle 4"/>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it-IT" sz="2400">
                <a:solidFill>
                  <a:srgbClr val="F8F8F8"/>
                </a:solidFill>
                <a:latin typeface="Times New Roman" pitchFamily="18" charset="0"/>
              </a:endParaRPr>
            </a:p>
          </p:txBody>
        </p:sp>
      </p:grpSp>
      <p:grpSp>
        <p:nvGrpSpPr>
          <p:cNvPr id="3" name="Group 5"/>
          <p:cNvGrpSpPr>
            <a:grpSpLocks/>
          </p:cNvGrpSpPr>
          <p:nvPr/>
        </p:nvGrpSpPr>
        <p:grpSpPr bwMode="auto">
          <a:xfrm>
            <a:off x="8793164" y="220664"/>
            <a:ext cx="198437" cy="6408737"/>
            <a:chOff x="5539" y="139"/>
            <a:chExt cx="125" cy="4037"/>
          </a:xfrm>
        </p:grpSpPr>
        <p:sp>
          <p:nvSpPr>
            <p:cNvPr id="8" name="Rectangle 6"/>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9" name="Rectangle 7"/>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grpSp>
        <p:nvGrpSpPr>
          <p:cNvPr id="4" name="Group 8"/>
          <p:cNvGrpSpPr>
            <a:grpSpLocks/>
          </p:cNvGrpSpPr>
          <p:nvPr/>
        </p:nvGrpSpPr>
        <p:grpSpPr bwMode="auto">
          <a:xfrm>
            <a:off x="412751" y="6477000"/>
            <a:ext cx="8686800" cy="228600"/>
            <a:chOff x="260" y="4080"/>
            <a:chExt cx="5472" cy="144"/>
          </a:xfrm>
        </p:grpSpPr>
        <p:sp>
          <p:nvSpPr>
            <p:cNvPr id="11" name="Rectangle 9"/>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2" name="Rectangle 10"/>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grpSp>
        <p:nvGrpSpPr>
          <p:cNvPr id="7" name="Group 11"/>
          <p:cNvGrpSpPr>
            <a:grpSpLocks/>
          </p:cNvGrpSpPr>
          <p:nvPr/>
        </p:nvGrpSpPr>
        <p:grpSpPr bwMode="auto">
          <a:xfrm>
            <a:off x="76200" y="176213"/>
            <a:ext cx="8745539" cy="161925"/>
            <a:chOff x="48" y="111"/>
            <a:chExt cx="5509" cy="102"/>
          </a:xfrm>
        </p:grpSpPr>
        <p:sp>
          <p:nvSpPr>
            <p:cNvPr id="14" name="Rectangle 12"/>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5" name="Rectangle 13"/>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sp>
        <p:nvSpPr>
          <p:cNvPr id="182286" name="Rectangle 14"/>
          <p:cNvSpPr>
            <a:spLocks noGrp="1" noChangeArrowheads="1"/>
          </p:cNvSpPr>
          <p:nvPr>
            <p:ph type="ctrTitle" sz="quarter"/>
          </p:nvPr>
        </p:nvSpPr>
        <p:spPr>
          <a:xfrm>
            <a:off x="685800" y="1981200"/>
            <a:ext cx="7772400" cy="1143000"/>
          </a:xfrm>
        </p:spPr>
        <p:txBody>
          <a:bodyPr anchor="ctr"/>
          <a:lstStyle>
            <a:lvl1pPr algn="ctr">
              <a:defRPr sz="4000">
                <a:solidFill>
                  <a:schemeClr val="tx1"/>
                </a:solidFill>
              </a:defRPr>
            </a:lvl1pPr>
          </a:lstStyle>
          <a:p>
            <a:r>
              <a:rPr lang="it-IT"/>
              <a:t>Fare clic per modificare lo stile del titolo dello schema</a:t>
            </a:r>
          </a:p>
        </p:txBody>
      </p:sp>
      <p:sp>
        <p:nvSpPr>
          <p:cNvPr id="182287" name="Rectangle 15"/>
          <p:cNvSpPr>
            <a:spLocks noGrp="1" noChangeArrowheads="1"/>
          </p:cNvSpPr>
          <p:nvPr>
            <p:ph type="subTitle" sz="quarter" idx="1"/>
          </p:nvPr>
        </p:nvSpPr>
        <p:spPr>
          <a:xfrm>
            <a:off x="1371600" y="3886200"/>
            <a:ext cx="6400800" cy="1752600"/>
          </a:xfrm>
        </p:spPr>
        <p:txBody>
          <a:bodyPr/>
          <a:lstStyle>
            <a:lvl1pPr marL="0" indent="0" algn="ctr">
              <a:buFontTx/>
              <a:buNone/>
              <a:defRPr sz="2800"/>
            </a:lvl1pPr>
          </a:lstStyle>
          <a:p>
            <a:r>
              <a:rPr lang="it-IT"/>
              <a:t>Fare clic per modificare lo stile del sottotitolo dello schema</a:t>
            </a:r>
          </a:p>
        </p:txBody>
      </p:sp>
      <p:sp>
        <p:nvSpPr>
          <p:cNvPr id="16" name="Rectangle 16"/>
          <p:cNvSpPr>
            <a:spLocks noGrp="1" noChangeArrowheads="1"/>
          </p:cNvSpPr>
          <p:nvPr>
            <p:ph type="dt" sz="quarter" idx="10"/>
          </p:nvPr>
        </p:nvSpPr>
        <p:spPr>
          <a:xfrm>
            <a:off x="439739" y="5989638"/>
            <a:ext cx="1905000" cy="457200"/>
          </a:xfrm>
        </p:spPr>
        <p:txBody>
          <a:bodyPr/>
          <a:lstStyle>
            <a:lvl1pPr>
              <a:defRPr/>
            </a:lvl1pPr>
          </a:lstStyle>
          <a:p>
            <a:pPr>
              <a:defRPr/>
            </a:pPr>
            <a:fld id="{649636FB-6C32-49BD-8BDA-4FCD28DF8031}" type="datetime1">
              <a:rPr lang="it-IT" smtClean="0">
                <a:solidFill>
                  <a:srgbClr val="F8F8F8"/>
                </a:solidFill>
              </a:rPr>
              <a:pPr>
                <a:defRPr/>
              </a:pPr>
              <a:t>04/03/2016</a:t>
            </a:fld>
            <a:endParaRPr lang="it-IT">
              <a:solidFill>
                <a:srgbClr val="F8F8F8"/>
              </a:solidFill>
            </a:endParaRPr>
          </a:p>
        </p:txBody>
      </p:sp>
      <p:sp>
        <p:nvSpPr>
          <p:cNvPr id="17" name="Rectangle 17"/>
          <p:cNvSpPr>
            <a:spLocks noGrp="1" noChangeArrowheads="1"/>
          </p:cNvSpPr>
          <p:nvPr>
            <p:ph type="ftr" sz="quarter" idx="11"/>
          </p:nvPr>
        </p:nvSpPr>
        <p:spPr>
          <a:xfrm>
            <a:off x="3135313" y="6002338"/>
            <a:ext cx="2895600" cy="457200"/>
          </a:xfrm>
        </p:spPr>
        <p:txBody>
          <a:bodyPr/>
          <a:lstStyle>
            <a:lvl1pPr>
              <a:defRPr/>
            </a:lvl1pPr>
          </a:lstStyle>
          <a:p>
            <a:pPr>
              <a:defRPr/>
            </a:pPr>
            <a:endParaRPr lang="it-IT">
              <a:solidFill>
                <a:srgbClr val="F8F8F8"/>
              </a:solidFill>
            </a:endParaRPr>
          </a:p>
        </p:txBody>
      </p:sp>
      <p:sp>
        <p:nvSpPr>
          <p:cNvPr id="18" name="Rectangle 18"/>
          <p:cNvSpPr>
            <a:spLocks noGrp="1" noChangeArrowheads="1"/>
          </p:cNvSpPr>
          <p:nvPr>
            <p:ph type="sldNum" sz="quarter" idx="12"/>
          </p:nvPr>
        </p:nvSpPr>
        <p:spPr>
          <a:xfrm>
            <a:off x="6800851" y="5978525"/>
            <a:ext cx="1905000" cy="457200"/>
          </a:xfrm>
        </p:spPr>
        <p:txBody>
          <a:bodyPr/>
          <a:lstStyle>
            <a:lvl1pPr>
              <a:defRPr/>
            </a:lvl1pPr>
          </a:lstStyle>
          <a:p>
            <a:pPr>
              <a:defRPr/>
            </a:pPr>
            <a:fld id="{6631D2BB-BBD1-43C7-86FA-64FE9F76BA64}" type="slidenum">
              <a:rPr lang="it-IT">
                <a:solidFill>
                  <a:srgbClr val="F8F8F8"/>
                </a:solidFill>
              </a:rPr>
              <a:pPr>
                <a:defRPr/>
              </a:pPr>
              <a:t>‹N›</a:t>
            </a:fld>
            <a:endParaRPr lang="it-IT">
              <a:solidFill>
                <a:srgbClr val="F8F8F8"/>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9"/>
          <p:cNvSpPr>
            <a:spLocks noGrp="1" noChangeArrowheads="1"/>
          </p:cNvSpPr>
          <p:nvPr>
            <p:ph type="dt" sz="half" idx="10"/>
          </p:nvPr>
        </p:nvSpPr>
        <p:spPr/>
        <p:txBody>
          <a:bodyPr/>
          <a:lstStyle>
            <a:lvl1pPr>
              <a:defRPr/>
            </a:lvl1pPr>
          </a:lstStyle>
          <a:p>
            <a:pPr>
              <a:defRPr/>
            </a:pPr>
            <a:fld id="{110F8E04-8751-4FC2-A1F6-2300A6FFDBD9}" type="datetime1">
              <a:rPr lang="it-IT" smtClean="0">
                <a:solidFill>
                  <a:srgbClr val="F8F8F8"/>
                </a:solidFill>
              </a:rPr>
              <a:pPr>
                <a:defRPr/>
              </a:pPr>
              <a:t>04/03/2016</a:t>
            </a:fld>
            <a:endParaRPr lang="it-IT">
              <a:solidFill>
                <a:srgbClr val="F8F8F8"/>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847880CC-B66C-4BBC-B3D7-30CCAEC459C6}"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19"/>
          <p:cNvSpPr>
            <a:spLocks noGrp="1" noChangeArrowheads="1"/>
          </p:cNvSpPr>
          <p:nvPr>
            <p:ph type="dt" sz="half" idx="10"/>
          </p:nvPr>
        </p:nvSpPr>
        <p:spPr/>
        <p:txBody>
          <a:bodyPr/>
          <a:lstStyle>
            <a:lvl1pPr>
              <a:defRPr/>
            </a:lvl1pPr>
          </a:lstStyle>
          <a:p>
            <a:pPr>
              <a:defRPr/>
            </a:pPr>
            <a:fld id="{DE5A1ECC-B7D6-4D98-A820-49278C3604D7}" type="datetime1">
              <a:rPr lang="it-IT" smtClean="0">
                <a:solidFill>
                  <a:srgbClr val="F8F8F8"/>
                </a:solidFill>
              </a:rPr>
              <a:pPr>
                <a:defRPr/>
              </a:pPr>
              <a:t>04/03/2016</a:t>
            </a:fld>
            <a:endParaRPr lang="it-IT">
              <a:solidFill>
                <a:srgbClr val="F8F8F8"/>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D0FFB2B1-225C-429F-A741-3FD6BD31C643}"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7526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7526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9"/>
          <p:cNvSpPr>
            <a:spLocks noGrp="1" noChangeArrowheads="1"/>
          </p:cNvSpPr>
          <p:nvPr>
            <p:ph type="dt" sz="half" idx="10"/>
          </p:nvPr>
        </p:nvSpPr>
        <p:spPr/>
        <p:txBody>
          <a:bodyPr/>
          <a:lstStyle>
            <a:lvl1pPr>
              <a:defRPr/>
            </a:lvl1pPr>
          </a:lstStyle>
          <a:p>
            <a:pPr>
              <a:defRPr/>
            </a:pPr>
            <a:fld id="{B08DBAC8-1D36-4848-BB15-557520841803}" type="datetime1">
              <a:rPr lang="it-IT" smtClean="0">
                <a:solidFill>
                  <a:srgbClr val="F8F8F8"/>
                </a:solidFill>
              </a:rPr>
              <a:pPr>
                <a:defRPr/>
              </a:pPr>
              <a:t>04/03/2016</a:t>
            </a:fld>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7135E6E0-13CE-4053-90AB-9BA2A3B29D54}"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19"/>
          <p:cNvSpPr>
            <a:spLocks noGrp="1" noChangeArrowheads="1"/>
          </p:cNvSpPr>
          <p:nvPr>
            <p:ph type="dt" sz="half" idx="10"/>
          </p:nvPr>
        </p:nvSpPr>
        <p:spPr/>
        <p:txBody>
          <a:bodyPr/>
          <a:lstStyle>
            <a:lvl1pPr>
              <a:defRPr/>
            </a:lvl1pPr>
          </a:lstStyle>
          <a:p>
            <a:pPr>
              <a:defRPr/>
            </a:pPr>
            <a:fld id="{59FE3990-8710-4C73-B926-B69464869BAC}" type="datetime1">
              <a:rPr lang="it-IT" smtClean="0">
                <a:solidFill>
                  <a:srgbClr val="F8F8F8"/>
                </a:solidFill>
              </a:rPr>
              <a:pPr>
                <a:defRPr/>
              </a:pPr>
              <a:t>04/03/2016</a:t>
            </a:fld>
            <a:endParaRPr lang="it-IT">
              <a:solidFill>
                <a:srgbClr val="F8F8F8"/>
              </a:solidFill>
            </a:endParaRPr>
          </a:p>
        </p:txBody>
      </p:sp>
      <p:sp>
        <p:nvSpPr>
          <p:cNvPr id="8"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9" name="Rectangle 21"/>
          <p:cNvSpPr>
            <a:spLocks noGrp="1" noChangeArrowheads="1"/>
          </p:cNvSpPr>
          <p:nvPr>
            <p:ph type="sldNum" sz="quarter" idx="12"/>
          </p:nvPr>
        </p:nvSpPr>
        <p:spPr/>
        <p:txBody>
          <a:bodyPr/>
          <a:lstStyle>
            <a:lvl1pPr>
              <a:defRPr/>
            </a:lvl1pPr>
          </a:lstStyle>
          <a:p>
            <a:pPr>
              <a:defRPr/>
            </a:pPr>
            <a:fld id="{DC5DF019-01A4-41AC-A95D-4516594D7D13}"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19"/>
          <p:cNvSpPr>
            <a:spLocks noGrp="1" noChangeArrowheads="1"/>
          </p:cNvSpPr>
          <p:nvPr>
            <p:ph type="dt" sz="half" idx="10"/>
          </p:nvPr>
        </p:nvSpPr>
        <p:spPr/>
        <p:txBody>
          <a:bodyPr/>
          <a:lstStyle>
            <a:lvl1pPr>
              <a:defRPr/>
            </a:lvl1pPr>
          </a:lstStyle>
          <a:p>
            <a:pPr>
              <a:defRPr/>
            </a:pPr>
            <a:fld id="{59FE3990-8710-4C73-B926-B69464869BAC}" type="datetime1">
              <a:rPr lang="it-IT" smtClean="0">
                <a:solidFill>
                  <a:srgbClr val="F8F8F8"/>
                </a:solidFill>
              </a:rPr>
              <a:pPr>
                <a:defRPr/>
              </a:pPr>
              <a:t>04/03/2016</a:t>
            </a:fld>
            <a:endParaRPr lang="it-IT">
              <a:solidFill>
                <a:srgbClr val="F8F8F8"/>
              </a:solidFill>
            </a:endParaRPr>
          </a:p>
        </p:txBody>
      </p:sp>
      <p:sp>
        <p:nvSpPr>
          <p:cNvPr id="8"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9" name="Rectangle 21"/>
          <p:cNvSpPr>
            <a:spLocks noGrp="1" noChangeArrowheads="1"/>
          </p:cNvSpPr>
          <p:nvPr>
            <p:ph type="sldNum" sz="quarter" idx="12"/>
          </p:nvPr>
        </p:nvSpPr>
        <p:spPr/>
        <p:txBody>
          <a:bodyPr/>
          <a:lstStyle>
            <a:lvl1pPr>
              <a:defRPr/>
            </a:lvl1pPr>
          </a:lstStyle>
          <a:p>
            <a:pPr>
              <a:defRPr/>
            </a:pPr>
            <a:fld id="{DC5DF019-01A4-41AC-A95D-4516594D7D13}"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19"/>
          <p:cNvSpPr>
            <a:spLocks noGrp="1" noChangeArrowheads="1"/>
          </p:cNvSpPr>
          <p:nvPr>
            <p:ph type="dt" sz="half" idx="10"/>
          </p:nvPr>
        </p:nvSpPr>
        <p:spPr/>
        <p:txBody>
          <a:bodyPr/>
          <a:lstStyle>
            <a:lvl1pPr>
              <a:defRPr/>
            </a:lvl1pPr>
          </a:lstStyle>
          <a:p>
            <a:pPr>
              <a:defRPr/>
            </a:pPr>
            <a:fld id="{B8202EC3-983D-4CE3-9B27-3F52B0B97097}" type="datetime1">
              <a:rPr lang="it-IT" smtClean="0">
                <a:solidFill>
                  <a:srgbClr val="F8F8F8"/>
                </a:solidFill>
              </a:rPr>
              <a:pPr>
                <a:defRPr/>
              </a:pPr>
              <a:t>04/03/2016</a:t>
            </a:fld>
            <a:endParaRPr lang="it-IT">
              <a:solidFill>
                <a:srgbClr val="F8F8F8"/>
              </a:solidFill>
            </a:endParaRPr>
          </a:p>
        </p:txBody>
      </p:sp>
      <p:sp>
        <p:nvSpPr>
          <p:cNvPr id="4"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5" name="Rectangle 21"/>
          <p:cNvSpPr>
            <a:spLocks noGrp="1" noChangeArrowheads="1"/>
          </p:cNvSpPr>
          <p:nvPr>
            <p:ph type="sldNum" sz="quarter" idx="12"/>
          </p:nvPr>
        </p:nvSpPr>
        <p:spPr/>
        <p:txBody>
          <a:bodyPr/>
          <a:lstStyle>
            <a:lvl1pPr>
              <a:defRPr/>
            </a:lvl1pPr>
          </a:lstStyle>
          <a:p>
            <a:pPr>
              <a:defRPr/>
            </a:pPr>
            <a:fld id="{09926886-0ACC-4BF5-AC62-D4EB92CA9C79}"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p:txBody>
          <a:bodyPr/>
          <a:lstStyle>
            <a:lvl1pPr>
              <a:defRPr/>
            </a:lvl1pPr>
          </a:lstStyle>
          <a:p>
            <a:pPr>
              <a:defRPr/>
            </a:pPr>
            <a:fld id="{5F1A0C56-68F0-470B-AFEE-F16DDA2F0FF1}" type="datetime1">
              <a:rPr lang="it-IT" smtClean="0">
                <a:solidFill>
                  <a:srgbClr val="F8F8F8"/>
                </a:solidFill>
              </a:rPr>
              <a:pPr>
                <a:defRPr/>
              </a:pPr>
              <a:t>04/03/2016</a:t>
            </a:fld>
            <a:endParaRPr lang="it-IT">
              <a:solidFill>
                <a:srgbClr val="F8F8F8"/>
              </a:solidFill>
            </a:endParaRPr>
          </a:p>
        </p:txBody>
      </p:sp>
      <p:sp>
        <p:nvSpPr>
          <p:cNvPr id="3"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4" name="Rectangle 21"/>
          <p:cNvSpPr>
            <a:spLocks noGrp="1" noChangeArrowheads="1"/>
          </p:cNvSpPr>
          <p:nvPr>
            <p:ph type="sldNum" sz="quarter" idx="12"/>
          </p:nvPr>
        </p:nvSpPr>
        <p:spPr/>
        <p:txBody>
          <a:bodyPr/>
          <a:lstStyle>
            <a:lvl1pPr>
              <a:defRPr/>
            </a:lvl1pPr>
          </a:lstStyle>
          <a:p>
            <a:pPr>
              <a:defRPr/>
            </a:pPr>
            <a:fld id="{7CFF5F2C-C6C9-4521-8527-49FA2BC9B5AE}"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9"/>
          <p:cNvSpPr>
            <a:spLocks noGrp="1" noChangeArrowheads="1"/>
          </p:cNvSpPr>
          <p:nvPr>
            <p:ph type="dt" sz="half" idx="10"/>
          </p:nvPr>
        </p:nvSpPr>
        <p:spPr/>
        <p:txBody>
          <a:bodyPr/>
          <a:lstStyle>
            <a:lvl1pPr>
              <a:defRPr/>
            </a:lvl1pPr>
          </a:lstStyle>
          <a:p>
            <a:pPr>
              <a:defRPr/>
            </a:pPr>
            <a:fld id="{8B635668-772E-461C-B3E0-2E76475CC3FB}" type="datetime1">
              <a:rPr lang="it-IT" smtClean="0">
                <a:solidFill>
                  <a:srgbClr val="F8F8F8"/>
                </a:solidFill>
              </a:rPr>
              <a:pPr>
                <a:defRPr/>
              </a:pPr>
              <a:t>04/03/2016</a:t>
            </a:fld>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85CDF94E-7E2C-4766-A8A0-BB9BDF4D32AD}"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9"/>
          <p:cNvSpPr>
            <a:spLocks noGrp="1" noChangeArrowheads="1"/>
          </p:cNvSpPr>
          <p:nvPr>
            <p:ph type="dt" sz="half" idx="10"/>
          </p:nvPr>
        </p:nvSpPr>
        <p:spPr/>
        <p:txBody>
          <a:bodyPr/>
          <a:lstStyle>
            <a:lvl1pPr>
              <a:defRPr/>
            </a:lvl1pPr>
          </a:lstStyle>
          <a:p>
            <a:pPr>
              <a:defRPr/>
            </a:pPr>
            <a:fld id="{62717581-A2E9-4D89-BCFD-9143EB570FC5}" type="datetime1">
              <a:rPr lang="it-IT" smtClean="0">
                <a:solidFill>
                  <a:srgbClr val="F8F8F8"/>
                </a:solidFill>
              </a:rPr>
              <a:pPr>
                <a:defRPr/>
              </a:pPr>
              <a:t>04/03/2016</a:t>
            </a:fld>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434D553F-9A31-4721-8955-546FFD0B6C78}"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9"/>
          <p:cNvSpPr>
            <a:spLocks noGrp="1" noChangeArrowheads="1"/>
          </p:cNvSpPr>
          <p:nvPr>
            <p:ph type="dt" sz="half" idx="10"/>
          </p:nvPr>
        </p:nvSpPr>
        <p:spPr/>
        <p:txBody>
          <a:bodyPr/>
          <a:lstStyle>
            <a:lvl1pPr>
              <a:defRPr/>
            </a:lvl1pPr>
          </a:lstStyle>
          <a:p>
            <a:pPr>
              <a:defRPr/>
            </a:pPr>
            <a:fld id="{2AC72200-7E72-4BF6-BCB4-B81A0836CDE2}" type="datetime1">
              <a:rPr lang="it-IT" smtClean="0">
                <a:solidFill>
                  <a:srgbClr val="F8F8F8"/>
                </a:solidFill>
              </a:rPr>
              <a:pPr>
                <a:defRPr/>
              </a:pPr>
              <a:t>04/03/2016</a:t>
            </a:fld>
            <a:endParaRPr lang="it-IT">
              <a:solidFill>
                <a:srgbClr val="F8F8F8"/>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B6548D8F-AB51-4E33-8A2A-78B5DE098E73}"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1" y="609600"/>
            <a:ext cx="1943100" cy="5334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1" y="609600"/>
            <a:ext cx="5676900" cy="5334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9"/>
          <p:cNvSpPr>
            <a:spLocks noGrp="1" noChangeArrowheads="1"/>
          </p:cNvSpPr>
          <p:nvPr>
            <p:ph type="dt" sz="half" idx="10"/>
          </p:nvPr>
        </p:nvSpPr>
        <p:spPr/>
        <p:txBody>
          <a:bodyPr/>
          <a:lstStyle>
            <a:lvl1pPr>
              <a:defRPr/>
            </a:lvl1pPr>
          </a:lstStyle>
          <a:p>
            <a:pPr>
              <a:defRPr/>
            </a:pPr>
            <a:fld id="{A43C1FD8-032B-44F9-8D06-949B4F213F5A}" type="datetime1">
              <a:rPr lang="it-IT" smtClean="0">
                <a:solidFill>
                  <a:srgbClr val="F8F8F8"/>
                </a:solidFill>
              </a:rPr>
              <a:pPr>
                <a:defRPr/>
              </a:pPr>
              <a:t>04/03/2016</a:t>
            </a:fld>
            <a:endParaRPr lang="it-IT">
              <a:solidFill>
                <a:srgbClr val="F8F8F8"/>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43200783-F7B4-4519-B473-097614AD817B}"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9906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752600"/>
            <a:ext cx="3810000" cy="4191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lipArt 3"/>
          <p:cNvSpPr>
            <a:spLocks noGrp="1"/>
          </p:cNvSpPr>
          <p:nvPr>
            <p:ph type="clipArt" sz="half" idx="2"/>
          </p:nvPr>
        </p:nvSpPr>
        <p:spPr>
          <a:xfrm>
            <a:off x="4648200" y="1752600"/>
            <a:ext cx="3810000" cy="4191000"/>
          </a:xfrm>
        </p:spPr>
        <p:txBody>
          <a:bodyPr/>
          <a:lstStyle/>
          <a:p>
            <a:pPr lvl="0"/>
            <a:endParaRPr lang="it-IT" noProof="0" smtClean="0"/>
          </a:p>
        </p:txBody>
      </p:sp>
      <p:sp>
        <p:nvSpPr>
          <p:cNvPr id="5" name="Rectangle 19"/>
          <p:cNvSpPr>
            <a:spLocks noGrp="1" noChangeArrowheads="1"/>
          </p:cNvSpPr>
          <p:nvPr>
            <p:ph type="dt" sz="half" idx="10"/>
          </p:nvPr>
        </p:nvSpPr>
        <p:spPr/>
        <p:txBody>
          <a:bodyPr/>
          <a:lstStyle>
            <a:lvl1pPr>
              <a:defRPr/>
            </a:lvl1pPr>
          </a:lstStyle>
          <a:p>
            <a:pPr>
              <a:defRPr/>
            </a:pPr>
            <a:fld id="{9425FA24-7299-460D-88B7-5C6DB55BC747}" type="datetime1">
              <a:rPr lang="it-IT" smtClean="0">
                <a:solidFill>
                  <a:srgbClr val="F8F8F8"/>
                </a:solidFill>
              </a:rPr>
              <a:pPr>
                <a:defRPr/>
              </a:pPr>
              <a:t>04/03/2016</a:t>
            </a:fld>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E893A969-CB06-4D82-BE30-F08A38589455}"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OverTx" preserve="1">
  <p:cSld name="Titolo e contenuto sopra tes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9906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752600"/>
            <a:ext cx="7772400" cy="2019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85800" y="3924300"/>
            <a:ext cx="7772400" cy="2019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9"/>
          <p:cNvSpPr>
            <a:spLocks noGrp="1" noChangeArrowheads="1"/>
          </p:cNvSpPr>
          <p:nvPr>
            <p:ph type="dt" sz="half" idx="10"/>
          </p:nvPr>
        </p:nvSpPr>
        <p:spPr/>
        <p:txBody>
          <a:bodyPr/>
          <a:lstStyle>
            <a:lvl1pPr>
              <a:defRPr/>
            </a:lvl1pPr>
          </a:lstStyle>
          <a:p>
            <a:pPr>
              <a:defRPr/>
            </a:pPr>
            <a:fld id="{376983FC-2840-4A83-817B-F48C79EE8017}" type="datetime1">
              <a:rPr lang="it-IT" smtClean="0">
                <a:solidFill>
                  <a:srgbClr val="F8F8F8"/>
                </a:solidFill>
              </a:rPr>
              <a:pPr>
                <a:defRPr/>
              </a:pPr>
              <a:t>04/03/2016</a:t>
            </a:fld>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5512D56B-3EB3-47BB-8510-AF93313EC23B}"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xOverObj" preserve="1">
  <p:cSld name="Titolo e testo sopra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9906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752600"/>
            <a:ext cx="7772400" cy="2019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85800" y="3924300"/>
            <a:ext cx="7772400" cy="2019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9"/>
          <p:cNvSpPr>
            <a:spLocks noGrp="1" noChangeArrowheads="1"/>
          </p:cNvSpPr>
          <p:nvPr>
            <p:ph type="dt" sz="half" idx="10"/>
          </p:nvPr>
        </p:nvSpPr>
        <p:spPr/>
        <p:txBody>
          <a:bodyPr/>
          <a:lstStyle>
            <a:lvl1pPr>
              <a:defRPr/>
            </a:lvl1pPr>
          </a:lstStyle>
          <a:p>
            <a:pPr>
              <a:defRPr/>
            </a:pPr>
            <a:fld id="{E941AFDE-D232-4B1C-95BB-D2F50D699D77}" type="datetime1">
              <a:rPr lang="it-IT" smtClean="0">
                <a:solidFill>
                  <a:srgbClr val="F8F8F8"/>
                </a:solidFill>
              </a:rPr>
              <a:pPr>
                <a:defRPr/>
              </a:pPr>
              <a:t>04/03/2016</a:t>
            </a:fld>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1A913231-388D-4ADC-AC34-DA7BC6926C8C}"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2" name="Group 2"/>
          <p:cNvGrpSpPr>
            <a:grpSpLocks/>
          </p:cNvGrpSpPr>
          <p:nvPr/>
        </p:nvGrpSpPr>
        <p:grpSpPr bwMode="auto">
          <a:xfrm>
            <a:off x="177800" y="230189"/>
            <a:ext cx="203200" cy="6503987"/>
            <a:chOff x="112" y="145"/>
            <a:chExt cx="128" cy="4097"/>
          </a:xfrm>
        </p:grpSpPr>
        <p:sp>
          <p:nvSpPr>
            <p:cNvPr id="5" name="Rectangle 3"/>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6" name="Rectangle 4"/>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it-IT" sz="2400">
                <a:solidFill>
                  <a:srgbClr val="F8F8F8"/>
                </a:solidFill>
                <a:latin typeface="Times New Roman" pitchFamily="18" charset="0"/>
              </a:endParaRPr>
            </a:p>
          </p:txBody>
        </p:sp>
      </p:grpSp>
      <p:grpSp>
        <p:nvGrpSpPr>
          <p:cNvPr id="3" name="Group 5"/>
          <p:cNvGrpSpPr>
            <a:grpSpLocks/>
          </p:cNvGrpSpPr>
          <p:nvPr/>
        </p:nvGrpSpPr>
        <p:grpSpPr bwMode="auto">
          <a:xfrm>
            <a:off x="8793164" y="220664"/>
            <a:ext cx="198437" cy="6408737"/>
            <a:chOff x="5539" y="139"/>
            <a:chExt cx="125" cy="4037"/>
          </a:xfrm>
        </p:grpSpPr>
        <p:sp>
          <p:nvSpPr>
            <p:cNvPr id="8" name="Rectangle 6"/>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9" name="Rectangle 7"/>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grpSp>
        <p:nvGrpSpPr>
          <p:cNvPr id="4" name="Group 8"/>
          <p:cNvGrpSpPr>
            <a:grpSpLocks/>
          </p:cNvGrpSpPr>
          <p:nvPr/>
        </p:nvGrpSpPr>
        <p:grpSpPr bwMode="auto">
          <a:xfrm>
            <a:off x="412751" y="6477000"/>
            <a:ext cx="8686800" cy="228600"/>
            <a:chOff x="260" y="4080"/>
            <a:chExt cx="5472" cy="144"/>
          </a:xfrm>
        </p:grpSpPr>
        <p:sp>
          <p:nvSpPr>
            <p:cNvPr id="11" name="Rectangle 9"/>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2" name="Rectangle 10"/>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grpSp>
        <p:nvGrpSpPr>
          <p:cNvPr id="7" name="Group 11"/>
          <p:cNvGrpSpPr>
            <a:grpSpLocks/>
          </p:cNvGrpSpPr>
          <p:nvPr/>
        </p:nvGrpSpPr>
        <p:grpSpPr bwMode="auto">
          <a:xfrm>
            <a:off x="76200" y="176213"/>
            <a:ext cx="8745539" cy="161925"/>
            <a:chOff x="48" y="111"/>
            <a:chExt cx="5509" cy="102"/>
          </a:xfrm>
        </p:grpSpPr>
        <p:sp>
          <p:nvSpPr>
            <p:cNvPr id="14" name="Rectangle 12"/>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5" name="Rectangle 13"/>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sp>
        <p:nvSpPr>
          <p:cNvPr id="182286" name="Rectangle 14"/>
          <p:cNvSpPr>
            <a:spLocks noGrp="1" noChangeArrowheads="1"/>
          </p:cNvSpPr>
          <p:nvPr>
            <p:ph type="ctrTitle" sz="quarter"/>
          </p:nvPr>
        </p:nvSpPr>
        <p:spPr>
          <a:xfrm>
            <a:off x="685800" y="1981200"/>
            <a:ext cx="7772400" cy="1143000"/>
          </a:xfrm>
        </p:spPr>
        <p:txBody>
          <a:bodyPr anchor="ctr"/>
          <a:lstStyle>
            <a:lvl1pPr algn="ctr">
              <a:defRPr sz="4000">
                <a:solidFill>
                  <a:schemeClr val="tx1"/>
                </a:solidFill>
              </a:defRPr>
            </a:lvl1pPr>
          </a:lstStyle>
          <a:p>
            <a:r>
              <a:rPr lang="it-IT"/>
              <a:t>Fare clic per modificare lo stile del titolo dello schema</a:t>
            </a:r>
          </a:p>
        </p:txBody>
      </p:sp>
      <p:sp>
        <p:nvSpPr>
          <p:cNvPr id="182287" name="Rectangle 15"/>
          <p:cNvSpPr>
            <a:spLocks noGrp="1" noChangeArrowheads="1"/>
          </p:cNvSpPr>
          <p:nvPr>
            <p:ph type="subTitle" sz="quarter" idx="1"/>
          </p:nvPr>
        </p:nvSpPr>
        <p:spPr>
          <a:xfrm>
            <a:off x="1371600" y="3886200"/>
            <a:ext cx="6400800" cy="1752600"/>
          </a:xfrm>
        </p:spPr>
        <p:txBody>
          <a:bodyPr/>
          <a:lstStyle>
            <a:lvl1pPr marL="0" indent="0" algn="ctr">
              <a:buFontTx/>
              <a:buNone/>
              <a:defRPr sz="2800"/>
            </a:lvl1pPr>
          </a:lstStyle>
          <a:p>
            <a:r>
              <a:rPr lang="it-IT"/>
              <a:t>Fare clic per modificare lo stile del sottotitolo dello schema</a:t>
            </a:r>
          </a:p>
        </p:txBody>
      </p:sp>
      <p:sp>
        <p:nvSpPr>
          <p:cNvPr id="16" name="Rectangle 16"/>
          <p:cNvSpPr>
            <a:spLocks noGrp="1" noChangeArrowheads="1"/>
          </p:cNvSpPr>
          <p:nvPr>
            <p:ph type="dt" sz="quarter" idx="10"/>
          </p:nvPr>
        </p:nvSpPr>
        <p:spPr>
          <a:xfrm>
            <a:off x="439739" y="5989638"/>
            <a:ext cx="1905000" cy="457200"/>
          </a:xfrm>
        </p:spPr>
        <p:txBody>
          <a:bodyPr/>
          <a:lstStyle>
            <a:lvl1pPr>
              <a:defRPr/>
            </a:lvl1pPr>
          </a:lstStyle>
          <a:p>
            <a:pPr>
              <a:defRPr/>
            </a:pPr>
            <a:fld id="{649636FB-6C32-49BD-8BDA-4FCD28DF8031}" type="datetime1">
              <a:rPr lang="it-IT" smtClean="0">
                <a:solidFill>
                  <a:srgbClr val="F8F8F8"/>
                </a:solidFill>
              </a:rPr>
              <a:pPr>
                <a:defRPr/>
              </a:pPr>
              <a:t>04/03/2016</a:t>
            </a:fld>
            <a:endParaRPr lang="it-IT">
              <a:solidFill>
                <a:srgbClr val="F8F8F8"/>
              </a:solidFill>
            </a:endParaRPr>
          </a:p>
        </p:txBody>
      </p:sp>
      <p:sp>
        <p:nvSpPr>
          <p:cNvPr id="17" name="Rectangle 17"/>
          <p:cNvSpPr>
            <a:spLocks noGrp="1" noChangeArrowheads="1"/>
          </p:cNvSpPr>
          <p:nvPr>
            <p:ph type="ftr" sz="quarter" idx="11"/>
          </p:nvPr>
        </p:nvSpPr>
        <p:spPr>
          <a:xfrm>
            <a:off x="3135313" y="6002338"/>
            <a:ext cx="2895600" cy="457200"/>
          </a:xfrm>
        </p:spPr>
        <p:txBody>
          <a:bodyPr/>
          <a:lstStyle>
            <a:lvl1pPr>
              <a:defRPr/>
            </a:lvl1pPr>
          </a:lstStyle>
          <a:p>
            <a:pPr>
              <a:defRPr/>
            </a:pPr>
            <a:endParaRPr lang="it-IT">
              <a:solidFill>
                <a:srgbClr val="F8F8F8"/>
              </a:solidFill>
            </a:endParaRPr>
          </a:p>
        </p:txBody>
      </p:sp>
      <p:sp>
        <p:nvSpPr>
          <p:cNvPr id="18" name="Rectangle 18"/>
          <p:cNvSpPr>
            <a:spLocks noGrp="1" noChangeArrowheads="1"/>
          </p:cNvSpPr>
          <p:nvPr>
            <p:ph type="sldNum" sz="quarter" idx="12"/>
          </p:nvPr>
        </p:nvSpPr>
        <p:spPr>
          <a:xfrm>
            <a:off x="6800851" y="5978525"/>
            <a:ext cx="1905000" cy="457200"/>
          </a:xfrm>
        </p:spPr>
        <p:txBody>
          <a:bodyPr/>
          <a:lstStyle>
            <a:lvl1pPr>
              <a:defRPr/>
            </a:lvl1pPr>
          </a:lstStyle>
          <a:p>
            <a:pPr>
              <a:defRPr/>
            </a:pPr>
            <a:fld id="{6631D2BB-BBD1-43C7-86FA-64FE9F76BA64}" type="slidenum">
              <a:rPr lang="it-IT">
                <a:solidFill>
                  <a:srgbClr val="F8F8F8"/>
                </a:solidFill>
              </a:rPr>
              <a:pPr>
                <a:defRPr/>
              </a:pPr>
              <a:t>‹N›</a:t>
            </a:fld>
            <a:endParaRPr lang="it-IT">
              <a:solidFill>
                <a:srgbClr val="F8F8F8"/>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19"/>
          <p:cNvSpPr>
            <a:spLocks noGrp="1" noChangeArrowheads="1"/>
          </p:cNvSpPr>
          <p:nvPr>
            <p:ph type="dt" sz="half" idx="10"/>
          </p:nvPr>
        </p:nvSpPr>
        <p:spPr/>
        <p:txBody>
          <a:bodyPr/>
          <a:lstStyle>
            <a:lvl1pPr>
              <a:defRPr/>
            </a:lvl1pPr>
          </a:lstStyle>
          <a:p>
            <a:pPr>
              <a:defRPr/>
            </a:pPr>
            <a:fld id="{B8202EC3-983D-4CE3-9B27-3F52B0B97097}" type="datetime1">
              <a:rPr lang="it-IT" smtClean="0">
                <a:solidFill>
                  <a:srgbClr val="F8F8F8"/>
                </a:solidFill>
              </a:rPr>
              <a:pPr>
                <a:defRPr/>
              </a:pPr>
              <a:t>04/03/2016</a:t>
            </a:fld>
            <a:endParaRPr lang="it-IT">
              <a:solidFill>
                <a:srgbClr val="F8F8F8"/>
              </a:solidFill>
            </a:endParaRPr>
          </a:p>
        </p:txBody>
      </p:sp>
      <p:sp>
        <p:nvSpPr>
          <p:cNvPr id="4"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5" name="Rectangle 21"/>
          <p:cNvSpPr>
            <a:spLocks noGrp="1" noChangeArrowheads="1"/>
          </p:cNvSpPr>
          <p:nvPr>
            <p:ph type="sldNum" sz="quarter" idx="12"/>
          </p:nvPr>
        </p:nvSpPr>
        <p:spPr/>
        <p:txBody>
          <a:bodyPr/>
          <a:lstStyle>
            <a:lvl1pPr>
              <a:defRPr/>
            </a:lvl1pPr>
          </a:lstStyle>
          <a:p>
            <a:pPr>
              <a:defRPr/>
            </a:pPr>
            <a:fld id="{09926886-0ACC-4BF5-AC62-D4EB92CA9C79}"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9"/>
          <p:cNvSpPr>
            <a:spLocks noGrp="1" noChangeArrowheads="1"/>
          </p:cNvSpPr>
          <p:nvPr>
            <p:ph type="dt" sz="half" idx="10"/>
          </p:nvPr>
        </p:nvSpPr>
        <p:spPr/>
        <p:txBody>
          <a:bodyPr/>
          <a:lstStyle>
            <a:lvl1pPr>
              <a:defRPr/>
            </a:lvl1pPr>
          </a:lstStyle>
          <a:p>
            <a:pPr>
              <a:defRPr/>
            </a:pPr>
            <a:fld id="{110F8E04-8751-4FC2-A1F6-2300A6FFDBD9}" type="datetime1">
              <a:rPr lang="it-IT" smtClean="0">
                <a:solidFill>
                  <a:srgbClr val="F8F8F8"/>
                </a:solidFill>
              </a:rPr>
              <a:pPr>
                <a:defRPr/>
              </a:pPr>
              <a:t>04/03/2016</a:t>
            </a:fld>
            <a:endParaRPr lang="it-IT">
              <a:solidFill>
                <a:srgbClr val="F8F8F8"/>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847880CC-B66C-4BBC-B3D7-30CCAEC459C6}"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19"/>
          <p:cNvSpPr>
            <a:spLocks noGrp="1" noChangeArrowheads="1"/>
          </p:cNvSpPr>
          <p:nvPr>
            <p:ph type="dt" sz="half" idx="10"/>
          </p:nvPr>
        </p:nvSpPr>
        <p:spPr/>
        <p:txBody>
          <a:bodyPr/>
          <a:lstStyle>
            <a:lvl1pPr>
              <a:defRPr/>
            </a:lvl1pPr>
          </a:lstStyle>
          <a:p>
            <a:pPr>
              <a:defRPr/>
            </a:pPr>
            <a:fld id="{DE5A1ECC-B7D6-4D98-A820-49278C3604D7}" type="datetime1">
              <a:rPr lang="it-IT" smtClean="0">
                <a:solidFill>
                  <a:srgbClr val="F8F8F8"/>
                </a:solidFill>
              </a:rPr>
              <a:pPr>
                <a:defRPr/>
              </a:pPr>
              <a:t>04/03/2016</a:t>
            </a:fld>
            <a:endParaRPr lang="it-IT">
              <a:solidFill>
                <a:srgbClr val="F8F8F8"/>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D0FFB2B1-225C-429F-A741-3FD6BD31C643}"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7526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7526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9"/>
          <p:cNvSpPr>
            <a:spLocks noGrp="1" noChangeArrowheads="1"/>
          </p:cNvSpPr>
          <p:nvPr>
            <p:ph type="dt" sz="half" idx="10"/>
          </p:nvPr>
        </p:nvSpPr>
        <p:spPr/>
        <p:txBody>
          <a:bodyPr/>
          <a:lstStyle>
            <a:lvl1pPr>
              <a:defRPr/>
            </a:lvl1pPr>
          </a:lstStyle>
          <a:p>
            <a:pPr>
              <a:defRPr/>
            </a:pPr>
            <a:fld id="{B08DBAC8-1D36-4848-BB15-557520841803}" type="datetime1">
              <a:rPr lang="it-IT" smtClean="0">
                <a:solidFill>
                  <a:srgbClr val="F8F8F8"/>
                </a:solidFill>
              </a:rPr>
              <a:pPr>
                <a:defRPr/>
              </a:pPr>
              <a:t>04/03/2016</a:t>
            </a:fld>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7135E6E0-13CE-4053-90AB-9BA2A3B29D54}"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19"/>
          <p:cNvSpPr>
            <a:spLocks noGrp="1" noChangeArrowheads="1"/>
          </p:cNvSpPr>
          <p:nvPr>
            <p:ph type="dt" sz="half" idx="10"/>
          </p:nvPr>
        </p:nvSpPr>
        <p:spPr/>
        <p:txBody>
          <a:bodyPr/>
          <a:lstStyle>
            <a:lvl1pPr>
              <a:defRPr/>
            </a:lvl1pPr>
          </a:lstStyle>
          <a:p>
            <a:pPr>
              <a:defRPr/>
            </a:pPr>
            <a:fld id="{59FE3990-8710-4C73-B926-B69464869BAC}" type="datetime1">
              <a:rPr lang="it-IT" smtClean="0">
                <a:solidFill>
                  <a:srgbClr val="F8F8F8"/>
                </a:solidFill>
              </a:rPr>
              <a:pPr>
                <a:defRPr/>
              </a:pPr>
              <a:t>04/03/2016</a:t>
            </a:fld>
            <a:endParaRPr lang="it-IT">
              <a:solidFill>
                <a:srgbClr val="F8F8F8"/>
              </a:solidFill>
            </a:endParaRPr>
          </a:p>
        </p:txBody>
      </p:sp>
      <p:sp>
        <p:nvSpPr>
          <p:cNvPr id="8"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9" name="Rectangle 21"/>
          <p:cNvSpPr>
            <a:spLocks noGrp="1" noChangeArrowheads="1"/>
          </p:cNvSpPr>
          <p:nvPr>
            <p:ph type="sldNum" sz="quarter" idx="12"/>
          </p:nvPr>
        </p:nvSpPr>
        <p:spPr/>
        <p:txBody>
          <a:bodyPr/>
          <a:lstStyle>
            <a:lvl1pPr>
              <a:defRPr/>
            </a:lvl1pPr>
          </a:lstStyle>
          <a:p>
            <a:pPr>
              <a:defRPr/>
            </a:pPr>
            <a:fld id="{DC5DF019-01A4-41AC-A95D-4516594D7D13}"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19"/>
          <p:cNvSpPr>
            <a:spLocks noGrp="1" noChangeArrowheads="1"/>
          </p:cNvSpPr>
          <p:nvPr>
            <p:ph type="dt" sz="half" idx="10"/>
          </p:nvPr>
        </p:nvSpPr>
        <p:spPr/>
        <p:txBody>
          <a:bodyPr/>
          <a:lstStyle>
            <a:lvl1pPr>
              <a:defRPr/>
            </a:lvl1pPr>
          </a:lstStyle>
          <a:p>
            <a:pPr>
              <a:defRPr/>
            </a:pPr>
            <a:fld id="{B8202EC3-983D-4CE3-9B27-3F52B0B97097}" type="datetime1">
              <a:rPr lang="it-IT" smtClean="0">
                <a:solidFill>
                  <a:srgbClr val="F8F8F8"/>
                </a:solidFill>
              </a:rPr>
              <a:pPr>
                <a:defRPr/>
              </a:pPr>
              <a:t>04/03/2016</a:t>
            </a:fld>
            <a:endParaRPr lang="it-IT">
              <a:solidFill>
                <a:srgbClr val="F8F8F8"/>
              </a:solidFill>
            </a:endParaRPr>
          </a:p>
        </p:txBody>
      </p:sp>
      <p:sp>
        <p:nvSpPr>
          <p:cNvPr id="4"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5" name="Rectangle 21"/>
          <p:cNvSpPr>
            <a:spLocks noGrp="1" noChangeArrowheads="1"/>
          </p:cNvSpPr>
          <p:nvPr>
            <p:ph type="sldNum" sz="quarter" idx="12"/>
          </p:nvPr>
        </p:nvSpPr>
        <p:spPr/>
        <p:txBody>
          <a:bodyPr/>
          <a:lstStyle>
            <a:lvl1pPr>
              <a:defRPr/>
            </a:lvl1pPr>
          </a:lstStyle>
          <a:p>
            <a:pPr>
              <a:defRPr/>
            </a:pPr>
            <a:fld id="{09926886-0ACC-4BF5-AC62-D4EB92CA9C79}"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p:txBody>
          <a:bodyPr/>
          <a:lstStyle>
            <a:lvl1pPr>
              <a:defRPr/>
            </a:lvl1pPr>
          </a:lstStyle>
          <a:p>
            <a:pPr>
              <a:defRPr/>
            </a:pPr>
            <a:fld id="{5F1A0C56-68F0-470B-AFEE-F16DDA2F0FF1}" type="datetime1">
              <a:rPr lang="it-IT" smtClean="0">
                <a:solidFill>
                  <a:srgbClr val="F8F8F8"/>
                </a:solidFill>
              </a:rPr>
              <a:pPr>
                <a:defRPr/>
              </a:pPr>
              <a:t>04/03/2016</a:t>
            </a:fld>
            <a:endParaRPr lang="it-IT">
              <a:solidFill>
                <a:srgbClr val="F8F8F8"/>
              </a:solidFill>
            </a:endParaRPr>
          </a:p>
        </p:txBody>
      </p:sp>
      <p:sp>
        <p:nvSpPr>
          <p:cNvPr id="3"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4" name="Rectangle 21"/>
          <p:cNvSpPr>
            <a:spLocks noGrp="1" noChangeArrowheads="1"/>
          </p:cNvSpPr>
          <p:nvPr>
            <p:ph type="sldNum" sz="quarter" idx="12"/>
          </p:nvPr>
        </p:nvSpPr>
        <p:spPr/>
        <p:txBody>
          <a:bodyPr/>
          <a:lstStyle>
            <a:lvl1pPr>
              <a:defRPr/>
            </a:lvl1pPr>
          </a:lstStyle>
          <a:p>
            <a:pPr>
              <a:defRPr/>
            </a:pPr>
            <a:fld id="{7CFF5F2C-C6C9-4521-8527-49FA2BC9B5AE}"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9"/>
          <p:cNvSpPr>
            <a:spLocks noGrp="1" noChangeArrowheads="1"/>
          </p:cNvSpPr>
          <p:nvPr>
            <p:ph type="dt" sz="half" idx="10"/>
          </p:nvPr>
        </p:nvSpPr>
        <p:spPr/>
        <p:txBody>
          <a:bodyPr/>
          <a:lstStyle>
            <a:lvl1pPr>
              <a:defRPr/>
            </a:lvl1pPr>
          </a:lstStyle>
          <a:p>
            <a:pPr>
              <a:defRPr/>
            </a:pPr>
            <a:fld id="{8B635668-772E-461C-B3E0-2E76475CC3FB}" type="datetime1">
              <a:rPr lang="it-IT" smtClean="0">
                <a:solidFill>
                  <a:srgbClr val="F8F8F8"/>
                </a:solidFill>
              </a:rPr>
              <a:pPr>
                <a:defRPr/>
              </a:pPr>
              <a:t>04/03/2016</a:t>
            </a:fld>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85CDF94E-7E2C-4766-A8A0-BB9BDF4D32AD}"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9"/>
          <p:cNvSpPr>
            <a:spLocks noGrp="1" noChangeArrowheads="1"/>
          </p:cNvSpPr>
          <p:nvPr>
            <p:ph type="dt" sz="half" idx="10"/>
          </p:nvPr>
        </p:nvSpPr>
        <p:spPr/>
        <p:txBody>
          <a:bodyPr/>
          <a:lstStyle>
            <a:lvl1pPr>
              <a:defRPr/>
            </a:lvl1pPr>
          </a:lstStyle>
          <a:p>
            <a:pPr>
              <a:defRPr/>
            </a:pPr>
            <a:fld id="{62717581-A2E9-4D89-BCFD-9143EB570FC5}" type="datetime1">
              <a:rPr lang="it-IT" smtClean="0">
                <a:solidFill>
                  <a:srgbClr val="F8F8F8"/>
                </a:solidFill>
              </a:rPr>
              <a:pPr>
                <a:defRPr/>
              </a:pPr>
              <a:t>04/03/2016</a:t>
            </a:fld>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434D553F-9A31-4721-8955-546FFD0B6C78}"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9"/>
          <p:cNvSpPr>
            <a:spLocks noGrp="1" noChangeArrowheads="1"/>
          </p:cNvSpPr>
          <p:nvPr>
            <p:ph type="dt" sz="half" idx="10"/>
          </p:nvPr>
        </p:nvSpPr>
        <p:spPr/>
        <p:txBody>
          <a:bodyPr/>
          <a:lstStyle>
            <a:lvl1pPr>
              <a:defRPr/>
            </a:lvl1pPr>
          </a:lstStyle>
          <a:p>
            <a:pPr>
              <a:defRPr/>
            </a:pPr>
            <a:fld id="{2AC72200-7E72-4BF6-BCB4-B81A0836CDE2}" type="datetime1">
              <a:rPr lang="it-IT" smtClean="0">
                <a:solidFill>
                  <a:srgbClr val="F8F8F8"/>
                </a:solidFill>
              </a:rPr>
              <a:pPr>
                <a:defRPr/>
              </a:pPr>
              <a:t>04/03/2016</a:t>
            </a:fld>
            <a:endParaRPr lang="it-IT">
              <a:solidFill>
                <a:srgbClr val="F8F8F8"/>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B6548D8F-AB51-4E33-8A2A-78B5DE098E73}"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1" y="609600"/>
            <a:ext cx="1943100" cy="5334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1" y="609600"/>
            <a:ext cx="5676900" cy="5334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9"/>
          <p:cNvSpPr>
            <a:spLocks noGrp="1" noChangeArrowheads="1"/>
          </p:cNvSpPr>
          <p:nvPr>
            <p:ph type="dt" sz="half" idx="10"/>
          </p:nvPr>
        </p:nvSpPr>
        <p:spPr/>
        <p:txBody>
          <a:bodyPr/>
          <a:lstStyle>
            <a:lvl1pPr>
              <a:defRPr/>
            </a:lvl1pPr>
          </a:lstStyle>
          <a:p>
            <a:pPr>
              <a:defRPr/>
            </a:pPr>
            <a:fld id="{A43C1FD8-032B-44F9-8D06-949B4F213F5A}" type="datetime1">
              <a:rPr lang="it-IT" smtClean="0">
                <a:solidFill>
                  <a:srgbClr val="F8F8F8"/>
                </a:solidFill>
              </a:rPr>
              <a:pPr>
                <a:defRPr/>
              </a:pPr>
              <a:t>04/03/2016</a:t>
            </a:fld>
            <a:endParaRPr lang="it-IT">
              <a:solidFill>
                <a:srgbClr val="F8F8F8"/>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43200783-F7B4-4519-B473-097614AD817B}"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p:txBody>
          <a:bodyPr/>
          <a:lstStyle>
            <a:lvl1pPr>
              <a:defRPr/>
            </a:lvl1pPr>
          </a:lstStyle>
          <a:p>
            <a:pPr>
              <a:defRPr/>
            </a:pPr>
            <a:fld id="{5F1A0C56-68F0-470B-AFEE-F16DDA2F0FF1}" type="datetime1">
              <a:rPr lang="it-IT" smtClean="0">
                <a:solidFill>
                  <a:srgbClr val="F8F8F8"/>
                </a:solidFill>
              </a:rPr>
              <a:pPr>
                <a:defRPr/>
              </a:pPr>
              <a:t>04/03/2016</a:t>
            </a:fld>
            <a:endParaRPr lang="it-IT">
              <a:solidFill>
                <a:srgbClr val="F8F8F8"/>
              </a:solidFill>
            </a:endParaRPr>
          </a:p>
        </p:txBody>
      </p:sp>
      <p:sp>
        <p:nvSpPr>
          <p:cNvPr id="3"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4" name="Rectangle 21"/>
          <p:cNvSpPr>
            <a:spLocks noGrp="1" noChangeArrowheads="1"/>
          </p:cNvSpPr>
          <p:nvPr>
            <p:ph type="sldNum" sz="quarter" idx="12"/>
          </p:nvPr>
        </p:nvSpPr>
        <p:spPr/>
        <p:txBody>
          <a:bodyPr/>
          <a:lstStyle>
            <a:lvl1pPr>
              <a:defRPr/>
            </a:lvl1pPr>
          </a:lstStyle>
          <a:p>
            <a:pPr>
              <a:defRPr/>
            </a:pPr>
            <a:fld id="{7CFF5F2C-C6C9-4521-8527-49FA2BC9B5AE}"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9906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752600"/>
            <a:ext cx="3810000" cy="4191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lipArt 3"/>
          <p:cNvSpPr>
            <a:spLocks noGrp="1"/>
          </p:cNvSpPr>
          <p:nvPr>
            <p:ph type="clipArt" sz="half" idx="2"/>
          </p:nvPr>
        </p:nvSpPr>
        <p:spPr>
          <a:xfrm>
            <a:off x="4648200" y="1752600"/>
            <a:ext cx="3810000" cy="4191000"/>
          </a:xfrm>
        </p:spPr>
        <p:txBody>
          <a:bodyPr/>
          <a:lstStyle/>
          <a:p>
            <a:pPr lvl="0"/>
            <a:endParaRPr lang="it-IT" noProof="0" smtClean="0"/>
          </a:p>
        </p:txBody>
      </p:sp>
      <p:sp>
        <p:nvSpPr>
          <p:cNvPr id="5" name="Rectangle 19"/>
          <p:cNvSpPr>
            <a:spLocks noGrp="1" noChangeArrowheads="1"/>
          </p:cNvSpPr>
          <p:nvPr>
            <p:ph type="dt" sz="half" idx="10"/>
          </p:nvPr>
        </p:nvSpPr>
        <p:spPr/>
        <p:txBody>
          <a:bodyPr/>
          <a:lstStyle>
            <a:lvl1pPr>
              <a:defRPr/>
            </a:lvl1pPr>
          </a:lstStyle>
          <a:p>
            <a:pPr>
              <a:defRPr/>
            </a:pPr>
            <a:fld id="{9425FA24-7299-460D-88B7-5C6DB55BC747}" type="datetime1">
              <a:rPr lang="it-IT" smtClean="0">
                <a:solidFill>
                  <a:srgbClr val="F8F8F8"/>
                </a:solidFill>
              </a:rPr>
              <a:pPr>
                <a:defRPr/>
              </a:pPr>
              <a:t>04/03/2016</a:t>
            </a:fld>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E893A969-CB06-4D82-BE30-F08A38589455}"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OverTx" preserve="1">
  <p:cSld name="Titolo e contenuto sopra tes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9906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752600"/>
            <a:ext cx="7772400" cy="2019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85800" y="3924300"/>
            <a:ext cx="7772400" cy="2019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9"/>
          <p:cNvSpPr>
            <a:spLocks noGrp="1" noChangeArrowheads="1"/>
          </p:cNvSpPr>
          <p:nvPr>
            <p:ph type="dt" sz="half" idx="10"/>
          </p:nvPr>
        </p:nvSpPr>
        <p:spPr/>
        <p:txBody>
          <a:bodyPr/>
          <a:lstStyle>
            <a:lvl1pPr>
              <a:defRPr/>
            </a:lvl1pPr>
          </a:lstStyle>
          <a:p>
            <a:pPr>
              <a:defRPr/>
            </a:pPr>
            <a:fld id="{376983FC-2840-4A83-817B-F48C79EE8017}" type="datetime1">
              <a:rPr lang="it-IT" smtClean="0">
                <a:solidFill>
                  <a:srgbClr val="F8F8F8"/>
                </a:solidFill>
              </a:rPr>
              <a:pPr>
                <a:defRPr/>
              </a:pPr>
              <a:t>04/03/2016</a:t>
            </a:fld>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5512D56B-3EB3-47BB-8510-AF93313EC23B}"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xOverObj" preserve="1">
  <p:cSld name="Titolo e testo sopra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9906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752600"/>
            <a:ext cx="7772400" cy="2019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85800" y="3924300"/>
            <a:ext cx="7772400" cy="2019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9"/>
          <p:cNvSpPr>
            <a:spLocks noGrp="1" noChangeArrowheads="1"/>
          </p:cNvSpPr>
          <p:nvPr>
            <p:ph type="dt" sz="half" idx="10"/>
          </p:nvPr>
        </p:nvSpPr>
        <p:spPr/>
        <p:txBody>
          <a:bodyPr/>
          <a:lstStyle>
            <a:lvl1pPr>
              <a:defRPr/>
            </a:lvl1pPr>
          </a:lstStyle>
          <a:p>
            <a:pPr>
              <a:defRPr/>
            </a:pPr>
            <a:fld id="{E941AFDE-D232-4B1C-95BB-D2F50D699D77}" type="datetime1">
              <a:rPr lang="it-IT" smtClean="0">
                <a:solidFill>
                  <a:srgbClr val="F8F8F8"/>
                </a:solidFill>
              </a:rPr>
              <a:pPr>
                <a:defRPr/>
              </a:pPr>
              <a:t>04/03/2016</a:t>
            </a:fld>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1A913231-388D-4ADC-AC34-DA7BC6926C8C}"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2" name="Group 2"/>
          <p:cNvGrpSpPr>
            <a:grpSpLocks/>
          </p:cNvGrpSpPr>
          <p:nvPr/>
        </p:nvGrpSpPr>
        <p:grpSpPr bwMode="auto">
          <a:xfrm>
            <a:off x="177800" y="230189"/>
            <a:ext cx="203200" cy="6503987"/>
            <a:chOff x="112" y="145"/>
            <a:chExt cx="128" cy="4097"/>
          </a:xfrm>
        </p:grpSpPr>
        <p:sp>
          <p:nvSpPr>
            <p:cNvPr id="5" name="Rectangle 3"/>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6" name="Rectangle 4"/>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fontAlgn="base">
                <a:spcBef>
                  <a:spcPct val="0"/>
                </a:spcBef>
                <a:spcAft>
                  <a:spcPct val="0"/>
                </a:spcAft>
                <a:defRPr/>
              </a:pPr>
              <a:endParaRPr kumimoji="1" lang="it-IT" sz="2400" b="1">
                <a:solidFill>
                  <a:srgbClr val="F8F8F8"/>
                </a:solidFill>
                <a:latin typeface="Times New Roman" pitchFamily="18" charset="0"/>
              </a:endParaRPr>
            </a:p>
          </p:txBody>
        </p:sp>
      </p:grpSp>
      <p:grpSp>
        <p:nvGrpSpPr>
          <p:cNvPr id="3" name="Group 5"/>
          <p:cNvGrpSpPr>
            <a:grpSpLocks/>
          </p:cNvGrpSpPr>
          <p:nvPr/>
        </p:nvGrpSpPr>
        <p:grpSpPr bwMode="auto">
          <a:xfrm>
            <a:off x="8793164" y="220664"/>
            <a:ext cx="198437" cy="6408737"/>
            <a:chOff x="5539" y="139"/>
            <a:chExt cx="125" cy="4037"/>
          </a:xfrm>
        </p:grpSpPr>
        <p:sp>
          <p:nvSpPr>
            <p:cNvPr id="8" name="Rectangle 6"/>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9" name="Rectangle 7"/>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grpSp>
        <p:nvGrpSpPr>
          <p:cNvPr id="4" name="Group 8"/>
          <p:cNvGrpSpPr>
            <a:grpSpLocks/>
          </p:cNvGrpSpPr>
          <p:nvPr/>
        </p:nvGrpSpPr>
        <p:grpSpPr bwMode="auto">
          <a:xfrm>
            <a:off x="412751" y="6477000"/>
            <a:ext cx="8686800" cy="228600"/>
            <a:chOff x="260" y="4080"/>
            <a:chExt cx="5472" cy="144"/>
          </a:xfrm>
        </p:grpSpPr>
        <p:sp>
          <p:nvSpPr>
            <p:cNvPr id="11" name="Rectangle 9"/>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2" name="Rectangle 10"/>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grpSp>
        <p:nvGrpSpPr>
          <p:cNvPr id="7" name="Group 11"/>
          <p:cNvGrpSpPr>
            <a:grpSpLocks/>
          </p:cNvGrpSpPr>
          <p:nvPr/>
        </p:nvGrpSpPr>
        <p:grpSpPr bwMode="auto">
          <a:xfrm>
            <a:off x="76200" y="176213"/>
            <a:ext cx="8745539" cy="161925"/>
            <a:chOff x="48" y="111"/>
            <a:chExt cx="5509" cy="102"/>
          </a:xfrm>
        </p:grpSpPr>
        <p:sp>
          <p:nvSpPr>
            <p:cNvPr id="14" name="Rectangle 12"/>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5" name="Rectangle 13"/>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sp>
        <p:nvSpPr>
          <p:cNvPr id="182286" name="Rectangle 14"/>
          <p:cNvSpPr>
            <a:spLocks noGrp="1" noChangeArrowheads="1"/>
          </p:cNvSpPr>
          <p:nvPr>
            <p:ph type="ctrTitle" sz="quarter"/>
          </p:nvPr>
        </p:nvSpPr>
        <p:spPr>
          <a:xfrm>
            <a:off x="685800" y="1981200"/>
            <a:ext cx="7772400" cy="1143000"/>
          </a:xfrm>
        </p:spPr>
        <p:txBody>
          <a:bodyPr anchor="ctr"/>
          <a:lstStyle>
            <a:lvl1pPr algn="ctr">
              <a:defRPr sz="4000">
                <a:solidFill>
                  <a:schemeClr val="tx1"/>
                </a:solidFill>
              </a:defRPr>
            </a:lvl1pPr>
          </a:lstStyle>
          <a:p>
            <a:r>
              <a:rPr lang="it-IT"/>
              <a:t>Fare clic per modificare lo stile del titolo dello schema</a:t>
            </a:r>
          </a:p>
        </p:txBody>
      </p:sp>
      <p:sp>
        <p:nvSpPr>
          <p:cNvPr id="182287" name="Rectangle 15"/>
          <p:cNvSpPr>
            <a:spLocks noGrp="1" noChangeArrowheads="1"/>
          </p:cNvSpPr>
          <p:nvPr>
            <p:ph type="subTitle" sz="quarter" idx="1"/>
          </p:nvPr>
        </p:nvSpPr>
        <p:spPr>
          <a:xfrm>
            <a:off x="1371600" y="3886200"/>
            <a:ext cx="6400800" cy="1752600"/>
          </a:xfrm>
        </p:spPr>
        <p:txBody>
          <a:bodyPr/>
          <a:lstStyle>
            <a:lvl1pPr marL="0" indent="0" algn="ctr">
              <a:buFontTx/>
              <a:buNone/>
              <a:defRPr sz="2800"/>
            </a:lvl1pPr>
          </a:lstStyle>
          <a:p>
            <a:r>
              <a:rPr lang="it-IT"/>
              <a:t>Fare clic per modificare lo stile del sottotitolo dello schema</a:t>
            </a:r>
          </a:p>
        </p:txBody>
      </p:sp>
      <p:sp>
        <p:nvSpPr>
          <p:cNvPr id="16" name="Rectangle 16"/>
          <p:cNvSpPr>
            <a:spLocks noGrp="1" noChangeArrowheads="1"/>
          </p:cNvSpPr>
          <p:nvPr>
            <p:ph type="dt" sz="quarter" idx="10"/>
          </p:nvPr>
        </p:nvSpPr>
        <p:spPr>
          <a:xfrm>
            <a:off x="439739" y="5989638"/>
            <a:ext cx="1905000" cy="457200"/>
          </a:xfrm>
        </p:spPr>
        <p:txBody>
          <a:bodyPr/>
          <a:lstStyle>
            <a:lvl1pPr>
              <a:defRPr/>
            </a:lvl1pPr>
          </a:lstStyle>
          <a:p>
            <a:pPr>
              <a:defRPr/>
            </a:pPr>
            <a:fld id="{6D8D7A6D-0B1F-45EA-9758-04E69C604324}" type="datetime1">
              <a:rPr lang="it-IT" smtClean="0">
                <a:solidFill>
                  <a:srgbClr val="F8F8F8"/>
                </a:solidFill>
              </a:rPr>
              <a:pPr>
                <a:defRPr/>
              </a:pPr>
              <a:t>04/03/2016</a:t>
            </a:fld>
            <a:endParaRPr lang="it-IT">
              <a:solidFill>
                <a:srgbClr val="F8F8F8"/>
              </a:solidFill>
            </a:endParaRPr>
          </a:p>
        </p:txBody>
      </p:sp>
      <p:sp>
        <p:nvSpPr>
          <p:cNvPr id="17" name="Rectangle 17"/>
          <p:cNvSpPr>
            <a:spLocks noGrp="1" noChangeArrowheads="1"/>
          </p:cNvSpPr>
          <p:nvPr>
            <p:ph type="ftr" sz="quarter" idx="11"/>
          </p:nvPr>
        </p:nvSpPr>
        <p:spPr>
          <a:xfrm>
            <a:off x="3135313" y="6002338"/>
            <a:ext cx="2895600" cy="457200"/>
          </a:xfrm>
        </p:spPr>
        <p:txBody>
          <a:bodyPr/>
          <a:lstStyle>
            <a:lvl1pPr>
              <a:defRPr/>
            </a:lvl1pPr>
          </a:lstStyle>
          <a:p>
            <a:pPr>
              <a:defRPr/>
            </a:pPr>
            <a:endParaRPr lang="it-IT">
              <a:solidFill>
                <a:srgbClr val="F8F8F8"/>
              </a:solidFill>
            </a:endParaRPr>
          </a:p>
        </p:txBody>
      </p:sp>
      <p:sp>
        <p:nvSpPr>
          <p:cNvPr id="18" name="Rectangle 18"/>
          <p:cNvSpPr>
            <a:spLocks noGrp="1" noChangeArrowheads="1"/>
          </p:cNvSpPr>
          <p:nvPr>
            <p:ph type="sldNum" sz="quarter" idx="12"/>
          </p:nvPr>
        </p:nvSpPr>
        <p:spPr>
          <a:xfrm>
            <a:off x="6800851" y="5978525"/>
            <a:ext cx="1905000" cy="457200"/>
          </a:xfrm>
        </p:spPr>
        <p:txBody>
          <a:bodyPr/>
          <a:lstStyle>
            <a:lvl1pPr>
              <a:defRPr/>
            </a:lvl1pPr>
          </a:lstStyle>
          <a:p>
            <a:pPr>
              <a:defRPr/>
            </a:pPr>
            <a:fld id="{CA440F29-F839-48C7-A603-9D350BEA5BF4}" type="slidenum">
              <a:rPr lang="it-IT">
                <a:solidFill>
                  <a:srgbClr val="F8F8F8"/>
                </a:solidFill>
              </a:rPr>
              <a:pPr>
                <a:defRPr/>
              </a:pPr>
              <a:t>‹N›</a:t>
            </a:fld>
            <a:endParaRPr lang="it-IT">
              <a:solidFill>
                <a:srgbClr val="F8F8F8"/>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9"/>
          <p:cNvSpPr>
            <a:spLocks noGrp="1" noChangeArrowheads="1"/>
          </p:cNvSpPr>
          <p:nvPr>
            <p:ph type="dt" sz="half" idx="10"/>
          </p:nvPr>
        </p:nvSpPr>
        <p:spPr/>
        <p:txBody>
          <a:bodyPr/>
          <a:lstStyle>
            <a:lvl1pPr>
              <a:defRPr/>
            </a:lvl1pPr>
          </a:lstStyle>
          <a:p>
            <a:pPr>
              <a:defRPr/>
            </a:pPr>
            <a:fld id="{D7500723-1224-4112-A84F-4EE07E20ECAA}" type="datetime1">
              <a:rPr lang="it-IT" smtClean="0">
                <a:solidFill>
                  <a:srgbClr val="F8F8F8"/>
                </a:solidFill>
              </a:rPr>
              <a:pPr>
                <a:defRPr/>
              </a:pPr>
              <a:t>04/03/2016</a:t>
            </a:fld>
            <a:endParaRPr lang="it-IT">
              <a:solidFill>
                <a:srgbClr val="F8F8F8"/>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D672C4AD-03F4-47E1-AD37-C2AA4519DF5C}"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19"/>
          <p:cNvSpPr>
            <a:spLocks noGrp="1" noChangeArrowheads="1"/>
          </p:cNvSpPr>
          <p:nvPr>
            <p:ph type="dt" sz="half" idx="10"/>
          </p:nvPr>
        </p:nvSpPr>
        <p:spPr/>
        <p:txBody>
          <a:bodyPr/>
          <a:lstStyle>
            <a:lvl1pPr>
              <a:defRPr/>
            </a:lvl1pPr>
          </a:lstStyle>
          <a:p>
            <a:pPr>
              <a:defRPr/>
            </a:pPr>
            <a:fld id="{92BBAC08-5FE5-4C9F-99DE-836C08C91E36}" type="datetime1">
              <a:rPr lang="it-IT" smtClean="0">
                <a:solidFill>
                  <a:srgbClr val="F8F8F8"/>
                </a:solidFill>
              </a:rPr>
              <a:pPr>
                <a:defRPr/>
              </a:pPr>
              <a:t>04/03/2016</a:t>
            </a:fld>
            <a:endParaRPr lang="it-IT">
              <a:solidFill>
                <a:srgbClr val="F8F8F8"/>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5BC3F2CD-E262-4BF0-84E9-A54A93BCE0CD}"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7526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7526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9"/>
          <p:cNvSpPr>
            <a:spLocks noGrp="1" noChangeArrowheads="1"/>
          </p:cNvSpPr>
          <p:nvPr>
            <p:ph type="dt" sz="half" idx="10"/>
          </p:nvPr>
        </p:nvSpPr>
        <p:spPr/>
        <p:txBody>
          <a:bodyPr/>
          <a:lstStyle>
            <a:lvl1pPr>
              <a:defRPr/>
            </a:lvl1pPr>
          </a:lstStyle>
          <a:p>
            <a:pPr>
              <a:defRPr/>
            </a:pPr>
            <a:fld id="{D9A69357-CEAD-4B74-8E24-E12FD3DEDDB7}" type="datetime1">
              <a:rPr lang="it-IT" smtClean="0">
                <a:solidFill>
                  <a:srgbClr val="F8F8F8"/>
                </a:solidFill>
              </a:rPr>
              <a:pPr>
                <a:defRPr/>
              </a:pPr>
              <a:t>04/03/2016</a:t>
            </a:fld>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532FD60B-121B-4623-B66A-1214CFF74534}"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19"/>
          <p:cNvSpPr>
            <a:spLocks noGrp="1" noChangeArrowheads="1"/>
          </p:cNvSpPr>
          <p:nvPr>
            <p:ph type="dt" sz="half" idx="10"/>
          </p:nvPr>
        </p:nvSpPr>
        <p:spPr/>
        <p:txBody>
          <a:bodyPr/>
          <a:lstStyle>
            <a:lvl1pPr>
              <a:defRPr/>
            </a:lvl1pPr>
          </a:lstStyle>
          <a:p>
            <a:pPr>
              <a:defRPr/>
            </a:pPr>
            <a:fld id="{F4474466-7199-43AC-804F-C044A684B0CB}" type="datetime1">
              <a:rPr lang="it-IT" smtClean="0">
                <a:solidFill>
                  <a:srgbClr val="F8F8F8"/>
                </a:solidFill>
              </a:rPr>
              <a:pPr>
                <a:defRPr/>
              </a:pPr>
              <a:t>04/03/2016</a:t>
            </a:fld>
            <a:endParaRPr lang="it-IT">
              <a:solidFill>
                <a:srgbClr val="F8F8F8"/>
              </a:solidFill>
            </a:endParaRPr>
          </a:p>
        </p:txBody>
      </p:sp>
      <p:sp>
        <p:nvSpPr>
          <p:cNvPr id="8"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9" name="Rectangle 21"/>
          <p:cNvSpPr>
            <a:spLocks noGrp="1" noChangeArrowheads="1"/>
          </p:cNvSpPr>
          <p:nvPr>
            <p:ph type="sldNum" sz="quarter" idx="12"/>
          </p:nvPr>
        </p:nvSpPr>
        <p:spPr/>
        <p:txBody>
          <a:bodyPr/>
          <a:lstStyle>
            <a:lvl1pPr>
              <a:defRPr/>
            </a:lvl1pPr>
          </a:lstStyle>
          <a:p>
            <a:pPr>
              <a:defRPr/>
            </a:pPr>
            <a:fld id="{53EE70CA-8E30-46B4-9F54-24407D0EFA9D}"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19"/>
          <p:cNvSpPr>
            <a:spLocks noGrp="1" noChangeArrowheads="1"/>
          </p:cNvSpPr>
          <p:nvPr>
            <p:ph type="dt" sz="half" idx="10"/>
          </p:nvPr>
        </p:nvSpPr>
        <p:spPr/>
        <p:txBody>
          <a:bodyPr/>
          <a:lstStyle>
            <a:lvl1pPr>
              <a:defRPr/>
            </a:lvl1pPr>
          </a:lstStyle>
          <a:p>
            <a:pPr>
              <a:defRPr/>
            </a:pPr>
            <a:fld id="{FB3A5ED8-16DD-4DE3-900D-5017203CEE61}" type="datetime1">
              <a:rPr lang="it-IT" smtClean="0">
                <a:solidFill>
                  <a:srgbClr val="F8F8F8"/>
                </a:solidFill>
              </a:rPr>
              <a:pPr>
                <a:defRPr/>
              </a:pPr>
              <a:t>04/03/2016</a:t>
            </a:fld>
            <a:endParaRPr lang="it-IT">
              <a:solidFill>
                <a:srgbClr val="F8F8F8"/>
              </a:solidFill>
            </a:endParaRPr>
          </a:p>
        </p:txBody>
      </p:sp>
      <p:sp>
        <p:nvSpPr>
          <p:cNvPr id="4"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5" name="Rectangle 21"/>
          <p:cNvSpPr>
            <a:spLocks noGrp="1" noChangeArrowheads="1"/>
          </p:cNvSpPr>
          <p:nvPr>
            <p:ph type="sldNum" sz="quarter" idx="12"/>
          </p:nvPr>
        </p:nvSpPr>
        <p:spPr/>
        <p:txBody>
          <a:bodyPr/>
          <a:lstStyle>
            <a:lvl1pPr>
              <a:defRPr/>
            </a:lvl1pPr>
          </a:lstStyle>
          <a:p>
            <a:pPr>
              <a:defRPr/>
            </a:pPr>
            <a:fld id="{5FD5949E-FFF2-4220-AD52-6DB339383FC8}"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p:txBody>
          <a:bodyPr/>
          <a:lstStyle>
            <a:lvl1pPr>
              <a:defRPr/>
            </a:lvl1pPr>
          </a:lstStyle>
          <a:p>
            <a:pPr>
              <a:defRPr/>
            </a:pPr>
            <a:fld id="{3C21AFC6-49C9-4CB4-AC50-E8BA0546C993}" type="datetime1">
              <a:rPr lang="it-IT" smtClean="0">
                <a:solidFill>
                  <a:srgbClr val="F8F8F8"/>
                </a:solidFill>
              </a:rPr>
              <a:pPr>
                <a:defRPr/>
              </a:pPr>
              <a:t>04/03/2016</a:t>
            </a:fld>
            <a:endParaRPr lang="it-IT">
              <a:solidFill>
                <a:srgbClr val="F8F8F8"/>
              </a:solidFill>
            </a:endParaRPr>
          </a:p>
        </p:txBody>
      </p:sp>
      <p:sp>
        <p:nvSpPr>
          <p:cNvPr id="3"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4" name="Rectangle 21"/>
          <p:cNvSpPr>
            <a:spLocks noGrp="1" noChangeArrowheads="1"/>
          </p:cNvSpPr>
          <p:nvPr>
            <p:ph type="sldNum" sz="quarter" idx="12"/>
          </p:nvPr>
        </p:nvSpPr>
        <p:spPr/>
        <p:txBody>
          <a:bodyPr/>
          <a:lstStyle>
            <a:lvl1pPr>
              <a:defRPr/>
            </a:lvl1pPr>
          </a:lstStyle>
          <a:p>
            <a:pPr>
              <a:defRPr/>
            </a:pPr>
            <a:fld id="{2E27119D-E913-42DF-A653-8E9A1F7B31C4}"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9"/>
          <p:cNvSpPr>
            <a:spLocks noGrp="1" noChangeArrowheads="1"/>
          </p:cNvSpPr>
          <p:nvPr>
            <p:ph type="dt" sz="half" idx="10"/>
          </p:nvPr>
        </p:nvSpPr>
        <p:spPr/>
        <p:txBody>
          <a:bodyPr/>
          <a:lstStyle>
            <a:lvl1pPr>
              <a:defRPr/>
            </a:lvl1pPr>
          </a:lstStyle>
          <a:p>
            <a:pPr>
              <a:defRPr/>
            </a:pPr>
            <a:fld id="{8B635668-772E-461C-B3E0-2E76475CC3FB}" type="datetime1">
              <a:rPr lang="it-IT" smtClean="0">
                <a:solidFill>
                  <a:srgbClr val="F8F8F8"/>
                </a:solidFill>
              </a:rPr>
              <a:pPr>
                <a:defRPr/>
              </a:pPr>
              <a:t>04/03/2016</a:t>
            </a:fld>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85CDF94E-7E2C-4766-A8A0-BB9BDF4D32AD}"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9"/>
          <p:cNvSpPr>
            <a:spLocks noGrp="1" noChangeArrowheads="1"/>
          </p:cNvSpPr>
          <p:nvPr>
            <p:ph type="dt" sz="half" idx="10"/>
          </p:nvPr>
        </p:nvSpPr>
        <p:spPr/>
        <p:txBody>
          <a:bodyPr/>
          <a:lstStyle>
            <a:lvl1pPr>
              <a:defRPr/>
            </a:lvl1pPr>
          </a:lstStyle>
          <a:p>
            <a:pPr>
              <a:defRPr/>
            </a:pPr>
            <a:fld id="{54409F65-0B18-450B-8845-8852760F92BA}" type="datetime1">
              <a:rPr lang="it-IT" smtClean="0">
                <a:solidFill>
                  <a:srgbClr val="F8F8F8"/>
                </a:solidFill>
              </a:rPr>
              <a:pPr>
                <a:defRPr/>
              </a:pPr>
              <a:t>04/03/2016</a:t>
            </a:fld>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5F940570-6480-4735-A253-6F4A7D7A47E4}"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9"/>
          <p:cNvSpPr>
            <a:spLocks noGrp="1" noChangeArrowheads="1"/>
          </p:cNvSpPr>
          <p:nvPr>
            <p:ph type="dt" sz="half" idx="10"/>
          </p:nvPr>
        </p:nvSpPr>
        <p:spPr/>
        <p:txBody>
          <a:bodyPr/>
          <a:lstStyle>
            <a:lvl1pPr>
              <a:defRPr/>
            </a:lvl1pPr>
          </a:lstStyle>
          <a:p>
            <a:pPr>
              <a:defRPr/>
            </a:pPr>
            <a:fld id="{7F74BEC1-4069-4FB5-BFEC-3CA6B855C381}" type="datetime1">
              <a:rPr lang="it-IT" smtClean="0">
                <a:solidFill>
                  <a:srgbClr val="F8F8F8"/>
                </a:solidFill>
              </a:rPr>
              <a:pPr>
                <a:defRPr/>
              </a:pPr>
              <a:t>04/03/2016</a:t>
            </a:fld>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0B9B7075-5767-4A15-83BC-54299971B619}"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9"/>
          <p:cNvSpPr>
            <a:spLocks noGrp="1" noChangeArrowheads="1"/>
          </p:cNvSpPr>
          <p:nvPr>
            <p:ph type="dt" sz="half" idx="10"/>
          </p:nvPr>
        </p:nvSpPr>
        <p:spPr/>
        <p:txBody>
          <a:bodyPr/>
          <a:lstStyle>
            <a:lvl1pPr>
              <a:defRPr/>
            </a:lvl1pPr>
          </a:lstStyle>
          <a:p>
            <a:pPr>
              <a:defRPr/>
            </a:pPr>
            <a:fld id="{CD0A5E04-ACE4-4506-832E-4B5BAC56EEFF}" type="datetime1">
              <a:rPr lang="it-IT" smtClean="0">
                <a:solidFill>
                  <a:srgbClr val="F8F8F8"/>
                </a:solidFill>
              </a:rPr>
              <a:pPr>
                <a:defRPr/>
              </a:pPr>
              <a:t>04/03/2016</a:t>
            </a:fld>
            <a:endParaRPr lang="it-IT">
              <a:solidFill>
                <a:srgbClr val="F8F8F8"/>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4C729A9F-1470-4157-8867-5231311DB789}"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1" y="609600"/>
            <a:ext cx="1943100" cy="5334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1" y="609600"/>
            <a:ext cx="5676900" cy="5334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9"/>
          <p:cNvSpPr>
            <a:spLocks noGrp="1" noChangeArrowheads="1"/>
          </p:cNvSpPr>
          <p:nvPr>
            <p:ph type="dt" sz="half" idx="10"/>
          </p:nvPr>
        </p:nvSpPr>
        <p:spPr/>
        <p:txBody>
          <a:bodyPr/>
          <a:lstStyle>
            <a:lvl1pPr>
              <a:defRPr/>
            </a:lvl1pPr>
          </a:lstStyle>
          <a:p>
            <a:pPr>
              <a:defRPr/>
            </a:pPr>
            <a:fld id="{78F18422-D63A-4039-B76F-54DB5EFDB407}" type="datetime1">
              <a:rPr lang="it-IT" smtClean="0">
                <a:solidFill>
                  <a:srgbClr val="F8F8F8"/>
                </a:solidFill>
              </a:rPr>
              <a:pPr>
                <a:defRPr/>
              </a:pPr>
              <a:t>04/03/2016</a:t>
            </a:fld>
            <a:endParaRPr lang="it-IT">
              <a:solidFill>
                <a:srgbClr val="F8F8F8"/>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52131CAD-4226-438C-A9FF-DFEF67DF4D76}"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9906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752600"/>
            <a:ext cx="3810000" cy="4191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lipArt 3"/>
          <p:cNvSpPr>
            <a:spLocks noGrp="1"/>
          </p:cNvSpPr>
          <p:nvPr>
            <p:ph type="clipArt" sz="half" idx="2"/>
          </p:nvPr>
        </p:nvSpPr>
        <p:spPr>
          <a:xfrm>
            <a:off x="4648200" y="1752600"/>
            <a:ext cx="3810000" cy="4191000"/>
          </a:xfrm>
        </p:spPr>
        <p:txBody>
          <a:bodyPr/>
          <a:lstStyle/>
          <a:p>
            <a:pPr lvl="0"/>
            <a:endParaRPr lang="it-IT" noProof="0" smtClean="0"/>
          </a:p>
        </p:txBody>
      </p:sp>
      <p:sp>
        <p:nvSpPr>
          <p:cNvPr id="5" name="Rectangle 19"/>
          <p:cNvSpPr>
            <a:spLocks noGrp="1" noChangeArrowheads="1"/>
          </p:cNvSpPr>
          <p:nvPr>
            <p:ph type="dt" sz="half" idx="10"/>
          </p:nvPr>
        </p:nvSpPr>
        <p:spPr/>
        <p:txBody>
          <a:bodyPr/>
          <a:lstStyle>
            <a:lvl1pPr>
              <a:defRPr/>
            </a:lvl1pPr>
          </a:lstStyle>
          <a:p>
            <a:pPr>
              <a:defRPr/>
            </a:pPr>
            <a:fld id="{09276C40-0FA1-4859-BA54-29FDF650E661}" type="datetime1">
              <a:rPr lang="it-IT" smtClean="0">
                <a:solidFill>
                  <a:srgbClr val="F8F8F8"/>
                </a:solidFill>
              </a:rPr>
              <a:pPr>
                <a:defRPr/>
              </a:pPr>
              <a:t>04/03/2016</a:t>
            </a:fld>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233A0C38-B1BA-4D65-B6D6-EB43A08E6B2A}"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OverTx" preserve="1">
  <p:cSld name="Titolo e contenuto sopra tes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9906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752600"/>
            <a:ext cx="7772400" cy="2019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85800" y="3924300"/>
            <a:ext cx="7772400" cy="2019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9"/>
          <p:cNvSpPr>
            <a:spLocks noGrp="1" noChangeArrowheads="1"/>
          </p:cNvSpPr>
          <p:nvPr>
            <p:ph type="dt" sz="half" idx="10"/>
          </p:nvPr>
        </p:nvSpPr>
        <p:spPr/>
        <p:txBody>
          <a:bodyPr/>
          <a:lstStyle>
            <a:lvl1pPr>
              <a:defRPr/>
            </a:lvl1pPr>
          </a:lstStyle>
          <a:p>
            <a:pPr>
              <a:defRPr/>
            </a:pPr>
            <a:fld id="{9BA4898A-91CF-47D6-B4E6-395DF51F8104}" type="datetime1">
              <a:rPr lang="it-IT" smtClean="0">
                <a:solidFill>
                  <a:srgbClr val="F8F8F8"/>
                </a:solidFill>
              </a:rPr>
              <a:pPr>
                <a:defRPr/>
              </a:pPr>
              <a:t>04/03/2016</a:t>
            </a:fld>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59CDB5C3-6FF7-4A16-AD45-E57E5616965B}"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xOverObj" preserve="1">
  <p:cSld name="Titolo e testo sopra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9906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752600"/>
            <a:ext cx="7772400" cy="2019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85800" y="3924300"/>
            <a:ext cx="7772400" cy="2019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9"/>
          <p:cNvSpPr>
            <a:spLocks noGrp="1" noChangeArrowheads="1"/>
          </p:cNvSpPr>
          <p:nvPr>
            <p:ph type="dt" sz="half" idx="10"/>
          </p:nvPr>
        </p:nvSpPr>
        <p:spPr/>
        <p:txBody>
          <a:bodyPr/>
          <a:lstStyle>
            <a:lvl1pPr>
              <a:defRPr/>
            </a:lvl1pPr>
          </a:lstStyle>
          <a:p>
            <a:pPr>
              <a:defRPr/>
            </a:pPr>
            <a:fld id="{6A39BC2E-4E55-4A6F-927A-A3101321A390}" type="datetime1">
              <a:rPr lang="it-IT" smtClean="0">
                <a:solidFill>
                  <a:srgbClr val="F8F8F8"/>
                </a:solidFill>
              </a:rPr>
              <a:pPr>
                <a:defRPr/>
              </a:pPr>
              <a:t>04/03/2016</a:t>
            </a:fld>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E8498C21-D76B-4913-A6EE-9942D672A836}"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2" name="Group 2"/>
          <p:cNvGrpSpPr>
            <a:grpSpLocks/>
          </p:cNvGrpSpPr>
          <p:nvPr/>
        </p:nvGrpSpPr>
        <p:grpSpPr bwMode="auto">
          <a:xfrm>
            <a:off x="177800" y="230188"/>
            <a:ext cx="203200" cy="6503987"/>
            <a:chOff x="112" y="145"/>
            <a:chExt cx="128" cy="4097"/>
          </a:xfrm>
        </p:grpSpPr>
        <p:sp>
          <p:nvSpPr>
            <p:cNvPr id="5" name="Rectangle 3"/>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6" name="Rectangle 4"/>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it-IT" sz="2400">
                <a:solidFill>
                  <a:srgbClr val="F8F8F8"/>
                </a:solidFill>
                <a:latin typeface="Times New Roman" pitchFamily="18" charset="0"/>
              </a:endParaRPr>
            </a:p>
          </p:txBody>
        </p:sp>
      </p:grpSp>
      <p:grpSp>
        <p:nvGrpSpPr>
          <p:cNvPr id="3" name="Group 5"/>
          <p:cNvGrpSpPr>
            <a:grpSpLocks/>
          </p:cNvGrpSpPr>
          <p:nvPr/>
        </p:nvGrpSpPr>
        <p:grpSpPr bwMode="auto">
          <a:xfrm>
            <a:off x="8793163" y="220663"/>
            <a:ext cx="198437" cy="6408737"/>
            <a:chOff x="5539" y="139"/>
            <a:chExt cx="125" cy="4037"/>
          </a:xfrm>
        </p:grpSpPr>
        <p:sp>
          <p:nvSpPr>
            <p:cNvPr id="8" name="Rectangle 6"/>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9" name="Rectangle 7"/>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grpSp>
        <p:nvGrpSpPr>
          <p:cNvPr id="4" name="Group 8"/>
          <p:cNvGrpSpPr>
            <a:grpSpLocks/>
          </p:cNvGrpSpPr>
          <p:nvPr/>
        </p:nvGrpSpPr>
        <p:grpSpPr bwMode="auto">
          <a:xfrm>
            <a:off x="412750" y="6477000"/>
            <a:ext cx="8686800" cy="228600"/>
            <a:chOff x="260" y="4080"/>
            <a:chExt cx="5472" cy="144"/>
          </a:xfrm>
        </p:grpSpPr>
        <p:sp>
          <p:nvSpPr>
            <p:cNvPr id="11" name="Rectangle 9"/>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2" name="Rectangle 10"/>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grpSp>
        <p:nvGrpSpPr>
          <p:cNvPr id="7" name="Group 11"/>
          <p:cNvGrpSpPr>
            <a:grpSpLocks/>
          </p:cNvGrpSpPr>
          <p:nvPr/>
        </p:nvGrpSpPr>
        <p:grpSpPr bwMode="auto">
          <a:xfrm>
            <a:off x="76200" y="176213"/>
            <a:ext cx="8745538" cy="161925"/>
            <a:chOff x="48" y="111"/>
            <a:chExt cx="5509" cy="102"/>
          </a:xfrm>
        </p:grpSpPr>
        <p:sp>
          <p:nvSpPr>
            <p:cNvPr id="14" name="Rectangle 12"/>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5" name="Rectangle 13"/>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sp>
        <p:nvSpPr>
          <p:cNvPr id="182286" name="Rectangle 14"/>
          <p:cNvSpPr>
            <a:spLocks noGrp="1" noChangeArrowheads="1"/>
          </p:cNvSpPr>
          <p:nvPr>
            <p:ph type="ctrTitle" sz="quarter"/>
          </p:nvPr>
        </p:nvSpPr>
        <p:spPr>
          <a:xfrm>
            <a:off x="685800" y="1981200"/>
            <a:ext cx="7772400" cy="1143000"/>
          </a:xfrm>
        </p:spPr>
        <p:txBody>
          <a:bodyPr anchor="ctr"/>
          <a:lstStyle>
            <a:lvl1pPr algn="ctr">
              <a:defRPr sz="4000">
                <a:solidFill>
                  <a:schemeClr val="tx1"/>
                </a:solidFill>
              </a:defRPr>
            </a:lvl1pPr>
          </a:lstStyle>
          <a:p>
            <a:r>
              <a:rPr lang="it-IT"/>
              <a:t>Fare clic per modificare lo stile del titolo dello schema</a:t>
            </a:r>
          </a:p>
        </p:txBody>
      </p:sp>
      <p:sp>
        <p:nvSpPr>
          <p:cNvPr id="182287" name="Rectangle 15"/>
          <p:cNvSpPr>
            <a:spLocks noGrp="1" noChangeArrowheads="1"/>
          </p:cNvSpPr>
          <p:nvPr>
            <p:ph type="subTitle" sz="quarter" idx="1"/>
          </p:nvPr>
        </p:nvSpPr>
        <p:spPr>
          <a:xfrm>
            <a:off x="1371600" y="3886200"/>
            <a:ext cx="6400800" cy="1752600"/>
          </a:xfrm>
        </p:spPr>
        <p:txBody>
          <a:bodyPr/>
          <a:lstStyle>
            <a:lvl1pPr marL="0" indent="0" algn="ctr">
              <a:buFontTx/>
              <a:buNone/>
              <a:defRPr sz="2800"/>
            </a:lvl1pPr>
          </a:lstStyle>
          <a:p>
            <a:r>
              <a:rPr lang="it-IT"/>
              <a:t>Fare clic per modificare lo stile del sottotitolo dello schema</a:t>
            </a:r>
          </a:p>
        </p:txBody>
      </p:sp>
      <p:sp>
        <p:nvSpPr>
          <p:cNvPr id="16" name="Rectangle 16"/>
          <p:cNvSpPr>
            <a:spLocks noGrp="1" noChangeArrowheads="1"/>
          </p:cNvSpPr>
          <p:nvPr>
            <p:ph type="dt" sz="quarter" idx="10"/>
          </p:nvPr>
        </p:nvSpPr>
        <p:spPr>
          <a:xfrm>
            <a:off x="439738" y="5989638"/>
            <a:ext cx="1905000" cy="457200"/>
          </a:xfrm>
        </p:spPr>
        <p:txBody>
          <a:bodyPr/>
          <a:lstStyle>
            <a:lvl1pPr>
              <a:defRPr/>
            </a:lvl1pPr>
          </a:lstStyle>
          <a:p>
            <a:pPr>
              <a:defRPr/>
            </a:pPr>
            <a:endParaRPr lang="it-IT">
              <a:solidFill>
                <a:srgbClr val="F8F8F8"/>
              </a:solidFill>
            </a:endParaRPr>
          </a:p>
        </p:txBody>
      </p:sp>
      <p:sp>
        <p:nvSpPr>
          <p:cNvPr id="17" name="Rectangle 17"/>
          <p:cNvSpPr>
            <a:spLocks noGrp="1" noChangeArrowheads="1"/>
          </p:cNvSpPr>
          <p:nvPr>
            <p:ph type="ftr" sz="quarter" idx="11"/>
          </p:nvPr>
        </p:nvSpPr>
        <p:spPr>
          <a:xfrm>
            <a:off x="3135313" y="6002338"/>
            <a:ext cx="2895600" cy="457200"/>
          </a:xfrm>
        </p:spPr>
        <p:txBody>
          <a:bodyPr/>
          <a:lstStyle>
            <a:lvl1pPr>
              <a:defRPr/>
            </a:lvl1pPr>
          </a:lstStyle>
          <a:p>
            <a:pPr>
              <a:defRPr/>
            </a:pPr>
            <a:endParaRPr lang="it-IT">
              <a:solidFill>
                <a:srgbClr val="F8F8F8"/>
              </a:solidFill>
            </a:endParaRPr>
          </a:p>
        </p:txBody>
      </p:sp>
      <p:sp>
        <p:nvSpPr>
          <p:cNvPr id="18" name="Rectangle 18"/>
          <p:cNvSpPr>
            <a:spLocks noGrp="1" noChangeArrowheads="1"/>
          </p:cNvSpPr>
          <p:nvPr>
            <p:ph type="sldNum" sz="quarter" idx="12"/>
          </p:nvPr>
        </p:nvSpPr>
        <p:spPr>
          <a:xfrm>
            <a:off x="6800850" y="5978525"/>
            <a:ext cx="1905000" cy="457200"/>
          </a:xfrm>
        </p:spPr>
        <p:txBody>
          <a:bodyPr/>
          <a:lstStyle>
            <a:lvl1pPr>
              <a:defRPr/>
            </a:lvl1pPr>
          </a:lstStyle>
          <a:p>
            <a:pPr>
              <a:defRPr/>
            </a:pPr>
            <a:fld id="{CCA579DD-DB0B-4495-8402-2628B7734005}" type="slidenum">
              <a:rPr lang="it-IT">
                <a:solidFill>
                  <a:srgbClr val="F8F8F8"/>
                </a:solidFill>
              </a:rPr>
              <a:pPr>
                <a:defRPr/>
              </a:pPr>
              <a:t>‹N›</a:t>
            </a:fld>
            <a:endParaRPr lang="it-IT">
              <a:solidFill>
                <a:srgbClr val="F8F8F8"/>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9"/>
          <p:cNvSpPr>
            <a:spLocks noGrp="1" noChangeArrowheads="1"/>
          </p:cNvSpPr>
          <p:nvPr>
            <p:ph type="dt" sz="half" idx="10"/>
          </p:nvPr>
        </p:nvSpPr>
        <p:spPr/>
        <p:txBody>
          <a:bodyPr/>
          <a:lstStyle>
            <a:lvl1pPr>
              <a:defRPr/>
            </a:lvl1pPr>
          </a:lstStyle>
          <a:p>
            <a:pPr>
              <a:defRPr/>
            </a:pPr>
            <a:endParaRPr lang="it-IT">
              <a:solidFill>
                <a:srgbClr val="F8F8F8"/>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E7B4A7A3-94E7-4C67-A3D8-109A70D122C1}"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19"/>
          <p:cNvSpPr>
            <a:spLocks noGrp="1" noChangeArrowheads="1"/>
          </p:cNvSpPr>
          <p:nvPr>
            <p:ph type="dt" sz="half" idx="10"/>
          </p:nvPr>
        </p:nvSpPr>
        <p:spPr/>
        <p:txBody>
          <a:bodyPr/>
          <a:lstStyle>
            <a:lvl1pPr>
              <a:defRPr/>
            </a:lvl1pPr>
          </a:lstStyle>
          <a:p>
            <a:pPr>
              <a:defRPr/>
            </a:pPr>
            <a:endParaRPr lang="it-IT">
              <a:solidFill>
                <a:srgbClr val="F8F8F8"/>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DE5C1113-A27A-4052-A494-50CDC0F4CD9C}"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9"/>
          <p:cNvSpPr>
            <a:spLocks noGrp="1" noChangeArrowheads="1"/>
          </p:cNvSpPr>
          <p:nvPr>
            <p:ph type="dt" sz="half" idx="10"/>
          </p:nvPr>
        </p:nvSpPr>
        <p:spPr/>
        <p:txBody>
          <a:bodyPr/>
          <a:lstStyle>
            <a:lvl1pPr>
              <a:defRPr/>
            </a:lvl1pPr>
          </a:lstStyle>
          <a:p>
            <a:pPr>
              <a:defRPr/>
            </a:pPr>
            <a:fld id="{62717581-A2E9-4D89-BCFD-9143EB570FC5}" type="datetime1">
              <a:rPr lang="it-IT" smtClean="0">
                <a:solidFill>
                  <a:srgbClr val="F8F8F8"/>
                </a:solidFill>
              </a:rPr>
              <a:pPr>
                <a:defRPr/>
              </a:pPr>
              <a:t>04/03/2016</a:t>
            </a:fld>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434D553F-9A31-4721-8955-546FFD0B6C78}"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7526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7526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9"/>
          <p:cNvSpPr>
            <a:spLocks noGrp="1" noChangeArrowheads="1"/>
          </p:cNvSpPr>
          <p:nvPr>
            <p:ph type="dt" sz="half" idx="10"/>
          </p:nvPr>
        </p:nvSpPr>
        <p:spPr/>
        <p:txBody>
          <a:bodyPr/>
          <a:lstStyle>
            <a:lvl1pPr>
              <a:defRPr/>
            </a:lvl1pPr>
          </a:lstStyle>
          <a:p>
            <a:pPr>
              <a:defRPr/>
            </a:pPr>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64C0B478-B555-4E6B-B221-89AC9A2D1A7D}"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19"/>
          <p:cNvSpPr>
            <a:spLocks noGrp="1" noChangeArrowheads="1"/>
          </p:cNvSpPr>
          <p:nvPr>
            <p:ph type="dt" sz="half" idx="10"/>
          </p:nvPr>
        </p:nvSpPr>
        <p:spPr/>
        <p:txBody>
          <a:bodyPr/>
          <a:lstStyle>
            <a:lvl1pPr>
              <a:defRPr/>
            </a:lvl1pPr>
          </a:lstStyle>
          <a:p>
            <a:pPr>
              <a:defRPr/>
            </a:pPr>
            <a:endParaRPr lang="it-IT">
              <a:solidFill>
                <a:srgbClr val="F8F8F8"/>
              </a:solidFill>
            </a:endParaRPr>
          </a:p>
        </p:txBody>
      </p:sp>
      <p:sp>
        <p:nvSpPr>
          <p:cNvPr id="8"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9" name="Rectangle 21"/>
          <p:cNvSpPr>
            <a:spLocks noGrp="1" noChangeArrowheads="1"/>
          </p:cNvSpPr>
          <p:nvPr>
            <p:ph type="sldNum" sz="quarter" idx="12"/>
          </p:nvPr>
        </p:nvSpPr>
        <p:spPr/>
        <p:txBody>
          <a:bodyPr/>
          <a:lstStyle>
            <a:lvl1pPr>
              <a:defRPr/>
            </a:lvl1pPr>
          </a:lstStyle>
          <a:p>
            <a:pPr>
              <a:defRPr/>
            </a:pPr>
            <a:fld id="{335F17F2-56B0-48AE-8329-BB05236333C6}"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19"/>
          <p:cNvSpPr>
            <a:spLocks noGrp="1" noChangeArrowheads="1"/>
          </p:cNvSpPr>
          <p:nvPr>
            <p:ph type="dt" sz="half" idx="10"/>
          </p:nvPr>
        </p:nvSpPr>
        <p:spPr/>
        <p:txBody>
          <a:bodyPr/>
          <a:lstStyle>
            <a:lvl1pPr>
              <a:defRPr/>
            </a:lvl1pPr>
          </a:lstStyle>
          <a:p>
            <a:pPr>
              <a:defRPr/>
            </a:pPr>
            <a:endParaRPr lang="it-IT">
              <a:solidFill>
                <a:srgbClr val="F8F8F8"/>
              </a:solidFill>
            </a:endParaRPr>
          </a:p>
        </p:txBody>
      </p:sp>
      <p:sp>
        <p:nvSpPr>
          <p:cNvPr id="4"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5" name="Rectangle 21"/>
          <p:cNvSpPr>
            <a:spLocks noGrp="1" noChangeArrowheads="1"/>
          </p:cNvSpPr>
          <p:nvPr>
            <p:ph type="sldNum" sz="quarter" idx="12"/>
          </p:nvPr>
        </p:nvSpPr>
        <p:spPr/>
        <p:txBody>
          <a:bodyPr/>
          <a:lstStyle>
            <a:lvl1pPr>
              <a:defRPr/>
            </a:lvl1pPr>
          </a:lstStyle>
          <a:p>
            <a:pPr>
              <a:defRPr/>
            </a:pPr>
            <a:fld id="{9505ACDE-A841-4928-8152-4A168EA59DA8}"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p:txBody>
          <a:bodyPr/>
          <a:lstStyle>
            <a:lvl1pPr>
              <a:defRPr/>
            </a:lvl1pPr>
          </a:lstStyle>
          <a:p>
            <a:pPr>
              <a:defRPr/>
            </a:pPr>
            <a:endParaRPr lang="it-IT">
              <a:solidFill>
                <a:srgbClr val="F8F8F8"/>
              </a:solidFill>
            </a:endParaRPr>
          </a:p>
        </p:txBody>
      </p:sp>
      <p:sp>
        <p:nvSpPr>
          <p:cNvPr id="3"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4" name="Rectangle 21"/>
          <p:cNvSpPr>
            <a:spLocks noGrp="1" noChangeArrowheads="1"/>
          </p:cNvSpPr>
          <p:nvPr>
            <p:ph type="sldNum" sz="quarter" idx="12"/>
          </p:nvPr>
        </p:nvSpPr>
        <p:spPr/>
        <p:txBody>
          <a:bodyPr/>
          <a:lstStyle>
            <a:lvl1pPr>
              <a:defRPr/>
            </a:lvl1pPr>
          </a:lstStyle>
          <a:p>
            <a:pPr>
              <a:defRPr/>
            </a:pPr>
            <a:fld id="{12FF2E35-A7CE-4A39-AABE-3C3DC060FFB8}"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9"/>
          <p:cNvSpPr>
            <a:spLocks noGrp="1" noChangeArrowheads="1"/>
          </p:cNvSpPr>
          <p:nvPr>
            <p:ph type="dt" sz="half" idx="10"/>
          </p:nvPr>
        </p:nvSpPr>
        <p:spPr/>
        <p:txBody>
          <a:bodyPr/>
          <a:lstStyle>
            <a:lvl1pPr>
              <a:defRPr/>
            </a:lvl1pPr>
          </a:lstStyle>
          <a:p>
            <a:pPr>
              <a:defRPr/>
            </a:pPr>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D394CF5E-D631-4D03-AF74-0D0B1468BCD4}"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9"/>
          <p:cNvSpPr>
            <a:spLocks noGrp="1" noChangeArrowheads="1"/>
          </p:cNvSpPr>
          <p:nvPr>
            <p:ph type="dt" sz="half" idx="10"/>
          </p:nvPr>
        </p:nvSpPr>
        <p:spPr/>
        <p:txBody>
          <a:bodyPr/>
          <a:lstStyle>
            <a:lvl1pPr>
              <a:defRPr/>
            </a:lvl1pPr>
          </a:lstStyle>
          <a:p>
            <a:pPr>
              <a:defRPr/>
            </a:pPr>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596697E6-D691-4FA2-B3F4-F800A271AD1E}"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9"/>
          <p:cNvSpPr>
            <a:spLocks noGrp="1" noChangeArrowheads="1"/>
          </p:cNvSpPr>
          <p:nvPr>
            <p:ph type="dt" sz="half" idx="10"/>
          </p:nvPr>
        </p:nvSpPr>
        <p:spPr/>
        <p:txBody>
          <a:bodyPr/>
          <a:lstStyle>
            <a:lvl1pPr>
              <a:defRPr/>
            </a:lvl1pPr>
          </a:lstStyle>
          <a:p>
            <a:pPr>
              <a:defRPr/>
            </a:pPr>
            <a:endParaRPr lang="it-IT">
              <a:solidFill>
                <a:srgbClr val="F8F8F8"/>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5FB4199E-8642-409B-94DB-CA94E54555AE}"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334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334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9"/>
          <p:cNvSpPr>
            <a:spLocks noGrp="1" noChangeArrowheads="1"/>
          </p:cNvSpPr>
          <p:nvPr>
            <p:ph type="dt" sz="half" idx="10"/>
          </p:nvPr>
        </p:nvSpPr>
        <p:spPr/>
        <p:txBody>
          <a:bodyPr/>
          <a:lstStyle>
            <a:lvl1pPr>
              <a:defRPr/>
            </a:lvl1pPr>
          </a:lstStyle>
          <a:p>
            <a:pPr>
              <a:defRPr/>
            </a:pPr>
            <a:endParaRPr lang="it-IT">
              <a:solidFill>
                <a:srgbClr val="F8F8F8"/>
              </a:solidFill>
            </a:endParaRPr>
          </a:p>
        </p:txBody>
      </p:sp>
      <p:sp>
        <p:nvSpPr>
          <p:cNvPr id="5"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6" name="Rectangle 21"/>
          <p:cNvSpPr>
            <a:spLocks noGrp="1" noChangeArrowheads="1"/>
          </p:cNvSpPr>
          <p:nvPr>
            <p:ph type="sldNum" sz="quarter" idx="12"/>
          </p:nvPr>
        </p:nvSpPr>
        <p:spPr/>
        <p:txBody>
          <a:bodyPr/>
          <a:lstStyle>
            <a:lvl1pPr>
              <a:defRPr/>
            </a:lvl1pPr>
          </a:lstStyle>
          <a:p>
            <a:pPr>
              <a:defRPr/>
            </a:pPr>
            <a:fld id="{5E515E2A-F051-408C-AA2A-B9F53D86A72B}"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9906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752600"/>
            <a:ext cx="3810000" cy="4191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lipArt 3"/>
          <p:cNvSpPr>
            <a:spLocks noGrp="1"/>
          </p:cNvSpPr>
          <p:nvPr>
            <p:ph type="clipArt" sz="half" idx="2"/>
          </p:nvPr>
        </p:nvSpPr>
        <p:spPr>
          <a:xfrm>
            <a:off x="4648200" y="1752600"/>
            <a:ext cx="3810000" cy="4191000"/>
          </a:xfrm>
        </p:spPr>
        <p:txBody>
          <a:bodyPr/>
          <a:lstStyle/>
          <a:p>
            <a:pPr lvl="0"/>
            <a:endParaRPr lang="it-IT" noProof="0" smtClean="0"/>
          </a:p>
        </p:txBody>
      </p:sp>
      <p:sp>
        <p:nvSpPr>
          <p:cNvPr id="5" name="Rectangle 19"/>
          <p:cNvSpPr>
            <a:spLocks noGrp="1" noChangeArrowheads="1"/>
          </p:cNvSpPr>
          <p:nvPr>
            <p:ph type="dt" sz="half" idx="10"/>
          </p:nvPr>
        </p:nvSpPr>
        <p:spPr/>
        <p:txBody>
          <a:bodyPr/>
          <a:lstStyle>
            <a:lvl1pPr>
              <a:defRPr/>
            </a:lvl1pPr>
          </a:lstStyle>
          <a:p>
            <a:pPr>
              <a:defRPr/>
            </a:pPr>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D7E2635E-DDF5-4B04-B257-22BC4344C16D}"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objOverTx" preserve="1">
  <p:cSld name="Titolo e contenuto sopra tes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9906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752600"/>
            <a:ext cx="7772400" cy="2019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85800" y="3924300"/>
            <a:ext cx="7772400" cy="20193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9"/>
          <p:cNvSpPr>
            <a:spLocks noGrp="1" noChangeArrowheads="1"/>
          </p:cNvSpPr>
          <p:nvPr>
            <p:ph type="dt" sz="half" idx="10"/>
          </p:nvPr>
        </p:nvSpPr>
        <p:spPr/>
        <p:txBody>
          <a:bodyPr/>
          <a:lstStyle>
            <a:lvl1pPr>
              <a:defRPr/>
            </a:lvl1pPr>
          </a:lstStyle>
          <a:p>
            <a:pPr>
              <a:defRPr/>
            </a:pPr>
            <a:endParaRPr lang="it-IT">
              <a:solidFill>
                <a:srgbClr val="F8F8F8"/>
              </a:solidFill>
            </a:endParaRPr>
          </a:p>
        </p:txBody>
      </p:sp>
      <p:sp>
        <p:nvSpPr>
          <p:cNvPr id="6" name="Rectangle 20"/>
          <p:cNvSpPr>
            <a:spLocks noGrp="1" noChangeArrowheads="1"/>
          </p:cNvSpPr>
          <p:nvPr>
            <p:ph type="ftr" sz="quarter" idx="11"/>
          </p:nvPr>
        </p:nvSpPr>
        <p:spPr/>
        <p:txBody>
          <a:bodyPr/>
          <a:lstStyle>
            <a:lvl1pPr>
              <a:defRPr/>
            </a:lvl1pPr>
          </a:lstStyle>
          <a:p>
            <a:pPr>
              <a:defRPr/>
            </a:pPr>
            <a:endParaRPr lang="it-IT">
              <a:solidFill>
                <a:srgbClr val="F8F8F8"/>
              </a:solidFill>
            </a:endParaRPr>
          </a:p>
        </p:txBody>
      </p:sp>
      <p:sp>
        <p:nvSpPr>
          <p:cNvPr id="7" name="Rectangle 21"/>
          <p:cNvSpPr>
            <a:spLocks noGrp="1" noChangeArrowheads="1"/>
          </p:cNvSpPr>
          <p:nvPr>
            <p:ph type="sldNum" sz="quarter" idx="12"/>
          </p:nvPr>
        </p:nvSpPr>
        <p:spPr/>
        <p:txBody>
          <a:bodyPr/>
          <a:lstStyle>
            <a:lvl1pPr>
              <a:defRPr/>
            </a:lvl1pPr>
          </a:lstStyle>
          <a:p>
            <a:pPr>
              <a:defRPr/>
            </a:pPr>
            <a:fld id="{112560D6-D10C-417E-ACD9-727B1D2F06DB}" type="slidenum">
              <a:rPr lang="it-IT">
                <a:solidFill>
                  <a:srgbClr val="F8F8F8"/>
                </a:solidFill>
              </a:rPr>
              <a:pPr>
                <a:defRPr/>
              </a:pPr>
              <a:t>‹N›</a:t>
            </a:fld>
            <a:endParaRPr lang="it-IT">
              <a:solidFill>
                <a:srgbClr val="F8F8F8"/>
              </a:solidFill>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2" Type="http://schemas.openxmlformats.org/officeDocument/2006/relationships/slideLayout" Target="../slideLayouts/slideLayout131.xml"/><Relationship Id="rId16" Type="http://schemas.openxmlformats.org/officeDocument/2006/relationships/theme" Target="../theme/theme10.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5" Type="http://schemas.openxmlformats.org/officeDocument/2006/relationships/slideLayout" Target="../slideLayouts/slideLayout14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theme" Target="../theme/theme11.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slideLayout" Target="../slideLayouts/slideLayout171.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2" Type="http://schemas.openxmlformats.org/officeDocument/2006/relationships/slideLayout" Target="../slideLayouts/slideLayout160.xml"/><Relationship Id="rId16" Type="http://schemas.openxmlformats.org/officeDocument/2006/relationships/theme" Target="../theme/theme12.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5" Type="http://schemas.openxmlformats.org/officeDocument/2006/relationships/slideLayout" Target="../slideLayouts/slideLayout17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slideLayout" Target="../slideLayouts/slideLayout17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slideLayout" Target="../slideLayouts/slideLayout186.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2" Type="http://schemas.openxmlformats.org/officeDocument/2006/relationships/slideLayout" Target="../slideLayouts/slideLayout175.xml"/><Relationship Id="rId16" Type="http://schemas.openxmlformats.org/officeDocument/2006/relationships/theme" Target="../theme/theme13.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5" Type="http://schemas.openxmlformats.org/officeDocument/2006/relationships/slideLayout" Target="../slideLayouts/slideLayout18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slideLayout" Target="../slideLayouts/slideLayout18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theme" Target="../theme/theme14.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4.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theme" Target="../theme/theme5.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theme" Target="../theme/theme6.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theme" Target="../theme/theme7.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theme" Target="../theme/theme8.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2" Type="http://schemas.openxmlformats.org/officeDocument/2006/relationships/slideLayout" Target="../slideLayouts/slideLayout116.xml"/><Relationship Id="rId16" Type="http://schemas.openxmlformats.org/officeDocument/2006/relationships/theme" Target="../theme/theme9.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77800" y="230189"/>
            <a:ext cx="203200" cy="6503987"/>
            <a:chOff x="112" y="145"/>
            <a:chExt cx="128" cy="4097"/>
          </a:xfrm>
        </p:grpSpPr>
        <p:sp>
          <p:nvSpPr>
            <p:cNvPr id="181251" name="Rectangle 3"/>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81252" name="Rectangle 4"/>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it-IT" sz="2400">
                <a:solidFill>
                  <a:srgbClr val="F8F8F8"/>
                </a:solidFill>
                <a:latin typeface="Times New Roman" pitchFamily="18" charset="0"/>
              </a:endParaRPr>
            </a:p>
          </p:txBody>
        </p:sp>
      </p:grpSp>
      <p:grpSp>
        <p:nvGrpSpPr>
          <p:cNvPr id="3" name="Group 5"/>
          <p:cNvGrpSpPr>
            <a:grpSpLocks/>
          </p:cNvGrpSpPr>
          <p:nvPr/>
        </p:nvGrpSpPr>
        <p:grpSpPr bwMode="auto">
          <a:xfrm>
            <a:off x="8793164" y="220664"/>
            <a:ext cx="198437" cy="6408737"/>
            <a:chOff x="5539" y="139"/>
            <a:chExt cx="125" cy="4037"/>
          </a:xfrm>
        </p:grpSpPr>
        <p:sp>
          <p:nvSpPr>
            <p:cNvPr id="181254" name="Rectangle 6"/>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81255" name="Rectangle 7"/>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grpSp>
        <p:nvGrpSpPr>
          <p:cNvPr id="4" name="Group 8"/>
          <p:cNvGrpSpPr>
            <a:grpSpLocks/>
          </p:cNvGrpSpPr>
          <p:nvPr/>
        </p:nvGrpSpPr>
        <p:grpSpPr bwMode="auto">
          <a:xfrm>
            <a:off x="412751" y="6477000"/>
            <a:ext cx="8686800" cy="228600"/>
            <a:chOff x="260" y="4080"/>
            <a:chExt cx="5472" cy="144"/>
          </a:xfrm>
        </p:grpSpPr>
        <p:sp>
          <p:nvSpPr>
            <p:cNvPr id="181257" name="Rectangle 9"/>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81258" name="Rectangle 10"/>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grpSp>
        <p:nvGrpSpPr>
          <p:cNvPr id="5" name="Group 11"/>
          <p:cNvGrpSpPr>
            <a:grpSpLocks/>
          </p:cNvGrpSpPr>
          <p:nvPr/>
        </p:nvGrpSpPr>
        <p:grpSpPr bwMode="auto">
          <a:xfrm>
            <a:off x="76200" y="176213"/>
            <a:ext cx="8745539" cy="161925"/>
            <a:chOff x="48" y="111"/>
            <a:chExt cx="5509" cy="102"/>
          </a:xfrm>
        </p:grpSpPr>
        <p:sp>
          <p:nvSpPr>
            <p:cNvPr id="181260" name="Rectangle 12"/>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81261" name="Rectangle 13"/>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grpSp>
        <p:nvGrpSpPr>
          <p:cNvPr id="6" name="Group 14"/>
          <p:cNvGrpSpPr>
            <a:grpSpLocks/>
          </p:cNvGrpSpPr>
          <p:nvPr/>
        </p:nvGrpSpPr>
        <p:grpSpPr bwMode="auto">
          <a:xfrm>
            <a:off x="71440" y="176213"/>
            <a:ext cx="8745537" cy="161925"/>
            <a:chOff x="45" y="111"/>
            <a:chExt cx="5509" cy="102"/>
          </a:xfrm>
        </p:grpSpPr>
        <p:sp>
          <p:nvSpPr>
            <p:cNvPr id="181263" name="Rectangle 15"/>
            <p:cNvSpPr>
              <a:spLocks noChangeArrowheads="1"/>
            </p:cNvSpPr>
            <p:nvPr/>
          </p:nvSpPr>
          <p:spPr bwMode="auto">
            <a:xfrm rot="5400000" flipV="1">
              <a:off x="2850"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81264" name="Rectangle 16"/>
            <p:cNvSpPr>
              <a:spLocks noChangeArrowheads="1"/>
            </p:cNvSpPr>
            <p:nvPr/>
          </p:nvSpPr>
          <p:spPr bwMode="auto">
            <a:xfrm rot="5400000" flipV="1">
              <a:off x="2781" y="-2625"/>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sp>
        <p:nvSpPr>
          <p:cNvPr id="3079" name="Rectangle 17"/>
          <p:cNvSpPr>
            <a:spLocks noGrp="1" noChangeArrowheads="1"/>
          </p:cNvSpPr>
          <p:nvPr>
            <p:ph type="title"/>
          </p:nvPr>
        </p:nvSpPr>
        <p:spPr bwMode="auto">
          <a:xfrm>
            <a:off x="685800" y="609600"/>
            <a:ext cx="77724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 dello schema</a:t>
            </a:r>
          </a:p>
        </p:txBody>
      </p:sp>
      <p:sp>
        <p:nvSpPr>
          <p:cNvPr id="3080" name="Rectangle 18"/>
          <p:cNvSpPr>
            <a:spLocks noGrp="1" noChangeArrowheads="1"/>
          </p:cNvSpPr>
          <p:nvPr>
            <p:ph type="body" idx="1"/>
          </p:nvPr>
        </p:nvSpPr>
        <p:spPr bwMode="auto">
          <a:xfrm>
            <a:off x="685800" y="1752600"/>
            <a:ext cx="7772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81267" name="Rectangle 19"/>
          <p:cNvSpPr>
            <a:spLocks noGrp="1" noChangeArrowheads="1"/>
          </p:cNvSpPr>
          <p:nvPr>
            <p:ph type="dt" sz="half" idx="2"/>
          </p:nvPr>
        </p:nvSpPr>
        <p:spPr bwMode="auto">
          <a:xfrm>
            <a:off x="457200" y="6019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b="0">
                <a:latin typeface="Times New Roman" pitchFamily="18" charset="0"/>
              </a:defRPr>
            </a:lvl1pPr>
          </a:lstStyle>
          <a:p>
            <a:pPr fontAlgn="base">
              <a:spcBef>
                <a:spcPct val="0"/>
              </a:spcBef>
              <a:spcAft>
                <a:spcPct val="0"/>
              </a:spcAft>
              <a:defRPr/>
            </a:pPr>
            <a:fld id="{7C66AA64-3102-4A24-9943-6608C180A2A4}" type="datetime1">
              <a:rPr lang="it-IT" smtClean="0">
                <a:solidFill>
                  <a:srgbClr val="F8F8F8"/>
                </a:solidFill>
              </a:rPr>
              <a:pPr fontAlgn="base">
                <a:spcBef>
                  <a:spcPct val="0"/>
                </a:spcBef>
                <a:spcAft>
                  <a:spcPct val="0"/>
                </a:spcAft>
                <a:defRPr/>
              </a:pPr>
              <a:t>04/03/2016</a:t>
            </a:fld>
            <a:endParaRPr lang="it-IT">
              <a:solidFill>
                <a:srgbClr val="F8F8F8"/>
              </a:solidFill>
            </a:endParaRPr>
          </a:p>
        </p:txBody>
      </p:sp>
      <p:sp>
        <p:nvSpPr>
          <p:cNvPr id="181268" name="Rectangle 20"/>
          <p:cNvSpPr>
            <a:spLocks noGrp="1" noChangeArrowheads="1"/>
          </p:cNvSpPr>
          <p:nvPr>
            <p:ph type="ftr" sz="quarter" idx="3"/>
          </p:nvPr>
        </p:nvSpPr>
        <p:spPr bwMode="auto">
          <a:xfrm>
            <a:off x="3124200" y="6019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b="0">
                <a:latin typeface="Times New Roman" pitchFamily="18" charset="0"/>
              </a:defRPr>
            </a:lvl1pPr>
          </a:lstStyle>
          <a:p>
            <a:pPr fontAlgn="base">
              <a:spcBef>
                <a:spcPct val="0"/>
              </a:spcBef>
              <a:spcAft>
                <a:spcPct val="0"/>
              </a:spcAft>
              <a:defRPr/>
            </a:pPr>
            <a:endParaRPr lang="it-IT">
              <a:solidFill>
                <a:srgbClr val="F8F8F8"/>
              </a:solidFill>
            </a:endParaRPr>
          </a:p>
        </p:txBody>
      </p:sp>
      <p:sp>
        <p:nvSpPr>
          <p:cNvPr id="181269" name="Rectangle 21"/>
          <p:cNvSpPr>
            <a:spLocks noGrp="1" noChangeArrowheads="1"/>
          </p:cNvSpPr>
          <p:nvPr>
            <p:ph type="sldNum" sz="quarter" idx="4"/>
          </p:nvPr>
        </p:nvSpPr>
        <p:spPr bwMode="auto">
          <a:xfrm>
            <a:off x="6858000" y="6019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b="0">
                <a:latin typeface="Times New Roman" pitchFamily="18" charset="0"/>
              </a:defRPr>
            </a:lvl1pPr>
          </a:lstStyle>
          <a:p>
            <a:pPr fontAlgn="base">
              <a:spcBef>
                <a:spcPct val="0"/>
              </a:spcBef>
              <a:spcAft>
                <a:spcPct val="0"/>
              </a:spcAft>
              <a:defRPr/>
            </a:pPr>
            <a:fld id="{84E5E334-6E82-4E53-9DE8-BFCF430A7686}" type="slidenum">
              <a:rPr lang="it-IT">
                <a:solidFill>
                  <a:srgbClr val="F8F8F8"/>
                </a:solidFill>
              </a:rPr>
              <a:pPr fontAlgn="base">
                <a:spcBef>
                  <a:spcPct val="0"/>
                </a:spcBef>
                <a:spcAft>
                  <a:spcPct val="0"/>
                </a:spcAft>
                <a:defRPr/>
              </a:pPr>
              <a:t>‹N›</a:t>
            </a:fld>
            <a:endParaRPr lang="it-IT">
              <a:solidFill>
                <a:srgbClr val="F8F8F8"/>
              </a:solidFill>
            </a:endParaRP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pitchFamily="34" charset="0"/>
        </a:defRPr>
      </a:lvl2pPr>
      <a:lvl3pPr algn="l" rtl="0" eaLnBrk="0" fontAlgn="base" hangingPunct="0">
        <a:spcBef>
          <a:spcPct val="0"/>
        </a:spcBef>
        <a:spcAft>
          <a:spcPct val="0"/>
        </a:spcAft>
        <a:defRPr sz="3600">
          <a:solidFill>
            <a:schemeClr val="tx2"/>
          </a:solidFill>
          <a:latin typeface="Tahoma" pitchFamily="34" charset="0"/>
        </a:defRPr>
      </a:lvl3pPr>
      <a:lvl4pPr algn="l" rtl="0" eaLnBrk="0" fontAlgn="base" hangingPunct="0">
        <a:spcBef>
          <a:spcPct val="0"/>
        </a:spcBef>
        <a:spcAft>
          <a:spcPct val="0"/>
        </a:spcAft>
        <a:defRPr sz="3600">
          <a:solidFill>
            <a:schemeClr val="tx2"/>
          </a:solidFill>
          <a:latin typeface="Tahoma" pitchFamily="34" charset="0"/>
        </a:defRPr>
      </a:lvl4pPr>
      <a:lvl5pPr algn="l" rtl="0" eaLnBrk="0" fontAlgn="base" hangingPunct="0">
        <a:spcBef>
          <a:spcPct val="0"/>
        </a:spcBef>
        <a:spcAft>
          <a:spcPct val="0"/>
        </a:spcAft>
        <a:defRPr sz="3600">
          <a:solidFill>
            <a:schemeClr val="tx2"/>
          </a:solidFill>
          <a:latin typeface="Tahoma" pitchFamily="34" charset="0"/>
        </a:defRPr>
      </a:lvl5pPr>
      <a:lvl6pPr marL="457200" algn="l" rtl="0" fontAlgn="base">
        <a:spcBef>
          <a:spcPct val="0"/>
        </a:spcBef>
        <a:spcAft>
          <a:spcPct val="0"/>
        </a:spcAft>
        <a:defRPr sz="3600">
          <a:solidFill>
            <a:schemeClr val="tx2"/>
          </a:solidFill>
          <a:latin typeface="Tahoma" pitchFamily="34" charset="0"/>
        </a:defRPr>
      </a:lvl6pPr>
      <a:lvl7pPr marL="914400" algn="l" rtl="0" fontAlgn="base">
        <a:spcBef>
          <a:spcPct val="0"/>
        </a:spcBef>
        <a:spcAft>
          <a:spcPct val="0"/>
        </a:spcAft>
        <a:defRPr sz="3600">
          <a:solidFill>
            <a:schemeClr val="tx2"/>
          </a:solidFill>
          <a:latin typeface="Tahoma" pitchFamily="34" charset="0"/>
        </a:defRPr>
      </a:lvl7pPr>
      <a:lvl8pPr marL="1371600" algn="l" rtl="0" fontAlgn="base">
        <a:spcBef>
          <a:spcPct val="0"/>
        </a:spcBef>
        <a:spcAft>
          <a:spcPct val="0"/>
        </a:spcAft>
        <a:defRPr sz="3600">
          <a:solidFill>
            <a:schemeClr val="tx2"/>
          </a:solidFill>
          <a:latin typeface="Tahoma" pitchFamily="34" charset="0"/>
        </a:defRPr>
      </a:lvl8pPr>
      <a:lvl9pPr marL="1828800" algn="l" rtl="0" fontAlgn="base">
        <a:spcBef>
          <a:spcPct val="0"/>
        </a:spcBef>
        <a:spcAft>
          <a:spcPct val="0"/>
        </a:spcAft>
        <a:defRPr sz="36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invGray">
      <p:bgPr>
        <a:solidFill>
          <a:srgbClr val="000000"/>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9525" y="-20638"/>
            <a:ext cx="9153525" cy="6878638"/>
            <a:chOff x="-6" y="-13"/>
            <a:chExt cx="5766" cy="4333"/>
          </a:xfrm>
        </p:grpSpPr>
        <p:sp>
          <p:nvSpPr>
            <p:cNvPr id="3075" name="Rectangle 3"/>
            <p:cNvSpPr>
              <a:spLocks noChangeArrowheads="1"/>
            </p:cNvSpPr>
            <p:nvPr/>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fontAlgn="base">
                <a:spcBef>
                  <a:spcPct val="0"/>
                </a:spcBef>
                <a:spcAft>
                  <a:spcPct val="0"/>
                </a:spcAft>
              </a:pPr>
              <a:endParaRPr lang="it-IT" sz="3600">
                <a:solidFill>
                  <a:srgbClr val="FFFFFF"/>
                </a:solidFill>
              </a:endParaRPr>
            </a:p>
          </p:txBody>
        </p:sp>
        <p:sp>
          <p:nvSpPr>
            <p:cNvPr id="3076" name="Freeform 4"/>
            <p:cNvSpPr>
              <a:spLocks/>
            </p:cNvSpPr>
            <p:nvPr/>
          </p:nvSpPr>
          <p:spPr bwMode="white">
            <a:xfrm>
              <a:off x="-6" y="2828"/>
              <a:ext cx="3625" cy="1492"/>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fontAlgn="base">
                <a:spcBef>
                  <a:spcPct val="0"/>
                </a:spcBef>
                <a:spcAft>
                  <a:spcPct val="0"/>
                </a:spcAft>
              </a:pPr>
              <a:endParaRPr lang="it-IT" sz="3600">
                <a:solidFill>
                  <a:srgbClr val="FFFFFF"/>
                </a:solidFill>
              </a:endParaRPr>
            </a:p>
          </p:txBody>
        </p:sp>
        <p:sp>
          <p:nvSpPr>
            <p:cNvPr id="3077" name="Freeform 5"/>
            <p:cNvSpPr>
              <a:spLocks/>
            </p:cNvSpPr>
            <p:nvPr/>
          </p:nvSpPr>
          <p:spPr bwMode="white">
            <a:xfrm>
              <a:off x="0" y="2405"/>
              <a:ext cx="5143" cy="1902"/>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base">
                <a:spcBef>
                  <a:spcPct val="0"/>
                </a:spcBef>
                <a:spcAft>
                  <a:spcPct val="0"/>
                </a:spcAft>
              </a:pPr>
              <a:endParaRPr lang="it-IT" sz="3600">
                <a:solidFill>
                  <a:srgbClr val="FFFFFF"/>
                </a:solidFill>
              </a:endParaRPr>
            </a:p>
          </p:txBody>
        </p:sp>
        <p:sp>
          <p:nvSpPr>
            <p:cNvPr id="3078" name="Freeform 6"/>
            <p:cNvSpPr>
              <a:spLocks/>
            </p:cNvSpPr>
            <p:nvPr/>
          </p:nvSpPr>
          <p:spPr bwMode="white">
            <a:xfrm>
              <a:off x="0" y="1982"/>
              <a:ext cx="5760" cy="2325"/>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base">
                <a:spcBef>
                  <a:spcPct val="0"/>
                </a:spcBef>
                <a:spcAft>
                  <a:spcPct val="0"/>
                </a:spcAft>
              </a:pPr>
              <a:endParaRPr lang="it-IT" sz="3600">
                <a:solidFill>
                  <a:srgbClr val="FFFFFF"/>
                </a:solidFill>
              </a:endParaRPr>
            </a:p>
          </p:txBody>
        </p:sp>
        <p:sp>
          <p:nvSpPr>
            <p:cNvPr id="3079" name="Freeform 7"/>
            <p:cNvSpPr>
              <a:spLocks/>
            </p:cNvSpPr>
            <p:nvPr/>
          </p:nvSpPr>
          <p:spPr bwMode="white">
            <a:xfrm>
              <a:off x="0" y="1550"/>
              <a:ext cx="5760" cy="1573"/>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base">
                <a:spcBef>
                  <a:spcPct val="0"/>
                </a:spcBef>
                <a:spcAft>
                  <a:spcPct val="0"/>
                </a:spcAft>
              </a:pPr>
              <a:endParaRPr lang="it-IT" sz="3600">
                <a:solidFill>
                  <a:srgbClr val="FFFFFF"/>
                </a:solidFill>
              </a:endParaRPr>
            </a:p>
          </p:txBody>
        </p:sp>
        <p:sp>
          <p:nvSpPr>
            <p:cNvPr id="3080" name="Freeform 8"/>
            <p:cNvSpPr>
              <a:spLocks/>
            </p:cNvSpPr>
            <p:nvPr/>
          </p:nvSpPr>
          <p:spPr bwMode="white">
            <a:xfrm>
              <a:off x="0" y="1130"/>
              <a:ext cx="5760" cy="970"/>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base">
                <a:spcBef>
                  <a:spcPct val="0"/>
                </a:spcBef>
                <a:spcAft>
                  <a:spcPct val="0"/>
                </a:spcAft>
              </a:pPr>
              <a:endParaRPr lang="it-IT" sz="3600">
                <a:solidFill>
                  <a:srgbClr val="FFFFFF"/>
                </a:solidFill>
              </a:endParaRPr>
            </a:p>
          </p:txBody>
        </p:sp>
        <p:sp>
          <p:nvSpPr>
            <p:cNvPr id="3081" name="Freeform 9"/>
            <p:cNvSpPr>
              <a:spLocks/>
            </p:cNvSpPr>
            <p:nvPr/>
          </p:nvSpPr>
          <p:spPr bwMode="white">
            <a:xfrm>
              <a:off x="0" y="-13"/>
              <a:ext cx="5760" cy="1060"/>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base">
                <a:spcBef>
                  <a:spcPct val="0"/>
                </a:spcBef>
                <a:spcAft>
                  <a:spcPct val="0"/>
                </a:spcAft>
              </a:pPr>
              <a:endParaRPr lang="it-IT" sz="3600">
                <a:solidFill>
                  <a:srgbClr val="FFFFFF"/>
                </a:solidFill>
              </a:endParaRPr>
            </a:p>
          </p:txBody>
        </p:sp>
        <p:sp>
          <p:nvSpPr>
            <p:cNvPr id="3082" name="Freeform 10"/>
            <p:cNvSpPr>
              <a:spLocks/>
            </p:cNvSpPr>
            <p:nvPr/>
          </p:nvSpPr>
          <p:spPr bwMode="white">
            <a:xfrm>
              <a:off x="0" y="-13"/>
              <a:ext cx="5284" cy="673"/>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base">
                <a:spcBef>
                  <a:spcPct val="0"/>
                </a:spcBef>
                <a:spcAft>
                  <a:spcPct val="0"/>
                </a:spcAft>
              </a:pPr>
              <a:endParaRPr lang="it-IT" sz="3600">
                <a:solidFill>
                  <a:srgbClr val="FFFFFF"/>
                </a:solidFill>
              </a:endParaRPr>
            </a:p>
          </p:txBody>
        </p:sp>
        <p:sp>
          <p:nvSpPr>
            <p:cNvPr id="3083" name="Freeform 11"/>
            <p:cNvSpPr>
              <a:spLocks/>
            </p:cNvSpPr>
            <p:nvPr/>
          </p:nvSpPr>
          <p:spPr bwMode="white">
            <a:xfrm>
              <a:off x="0" y="-13"/>
              <a:ext cx="2884" cy="28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fontAlgn="base">
                <a:spcBef>
                  <a:spcPct val="0"/>
                </a:spcBef>
                <a:spcAft>
                  <a:spcPct val="0"/>
                </a:spcAft>
              </a:pPr>
              <a:endParaRPr lang="it-IT" sz="3600">
                <a:solidFill>
                  <a:srgbClr val="FFFFFF"/>
                </a:solidFill>
              </a:endParaRPr>
            </a:p>
          </p:txBody>
        </p:sp>
      </p:grpSp>
      <p:sp>
        <p:nvSpPr>
          <p:cNvPr id="3084" name="Rectangle 1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3085" name="Rectangle 1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3086" name="Rectangle 1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fontAlgn="base">
              <a:spcBef>
                <a:spcPct val="0"/>
              </a:spcBef>
              <a:spcAft>
                <a:spcPct val="0"/>
              </a:spcAft>
            </a:pPr>
            <a:fld id="{8C99C66E-4B01-4B62-B323-FF9E644294EC}" type="datetime1">
              <a:rPr lang="it-IT" smtClean="0">
                <a:solidFill>
                  <a:srgbClr val="FFFFFF"/>
                </a:solidFill>
              </a:rPr>
              <a:pPr fontAlgn="base">
                <a:spcBef>
                  <a:spcPct val="0"/>
                </a:spcBef>
                <a:spcAft>
                  <a:spcPct val="0"/>
                </a:spcAft>
              </a:pPr>
              <a:t>04/03/2016</a:t>
            </a:fld>
            <a:endParaRPr lang="it-IT">
              <a:solidFill>
                <a:srgbClr val="FFFFFF"/>
              </a:solidFill>
            </a:endParaRPr>
          </a:p>
        </p:txBody>
      </p:sp>
      <p:sp>
        <p:nvSpPr>
          <p:cNvPr id="3087" name="Rectangle 1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fontAlgn="base">
              <a:spcBef>
                <a:spcPct val="0"/>
              </a:spcBef>
              <a:spcAft>
                <a:spcPct val="0"/>
              </a:spcAft>
            </a:pPr>
            <a:endParaRPr lang="it-IT">
              <a:solidFill>
                <a:srgbClr val="FFFFFF"/>
              </a:solidFill>
            </a:endParaRPr>
          </a:p>
        </p:txBody>
      </p:sp>
      <p:sp>
        <p:nvSpPr>
          <p:cNvPr id="3088" name="Rectangle 1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fontAlgn="base">
              <a:spcBef>
                <a:spcPct val="0"/>
              </a:spcBef>
              <a:spcAft>
                <a:spcPct val="0"/>
              </a:spcAft>
            </a:pPr>
            <a:fld id="{69D51577-997E-4D18-BE38-B11199FEE7EC}" type="slidenum">
              <a:rPr lang="it-IT">
                <a:solidFill>
                  <a:srgbClr val="FFFFFF"/>
                </a:solidFill>
              </a:rPr>
              <a:pPr fontAlgn="base">
                <a:spcBef>
                  <a:spcPct val="0"/>
                </a:spcBef>
                <a:spcAft>
                  <a:spcPct val="0"/>
                </a:spcAft>
              </a:pPr>
              <a:t>‹N›</a:t>
            </a:fld>
            <a:endParaRPr lang="it-IT">
              <a:solidFill>
                <a:srgbClr val="FFFFFF"/>
              </a:solidFill>
            </a:endParaRPr>
          </a:p>
        </p:txBody>
      </p:sp>
    </p:spTree>
  </p:cSld>
  <p:clrMap bg1="dk2" tx1="lt1" bg2="dk1"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Verdana" pitchFamily="34" charset="0"/>
        </a:defRPr>
      </a:lvl2pPr>
      <a:lvl3pPr algn="ctr" rtl="0" fontAlgn="base">
        <a:spcBef>
          <a:spcPct val="0"/>
        </a:spcBef>
        <a:spcAft>
          <a:spcPct val="0"/>
        </a:spcAft>
        <a:defRPr sz="4400">
          <a:solidFill>
            <a:schemeClr val="tx2"/>
          </a:solidFill>
          <a:latin typeface="Verdana" pitchFamily="34" charset="0"/>
        </a:defRPr>
      </a:lvl3pPr>
      <a:lvl4pPr algn="ctr" rtl="0" fontAlgn="base">
        <a:spcBef>
          <a:spcPct val="0"/>
        </a:spcBef>
        <a:spcAft>
          <a:spcPct val="0"/>
        </a:spcAft>
        <a:defRPr sz="4400">
          <a:solidFill>
            <a:schemeClr val="tx2"/>
          </a:solidFill>
          <a:latin typeface="Verdana" pitchFamily="34" charset="0"/>
        </a:defRPr>
      </a:lvl4pPr>
      <a:lvl5pPr algn="ctr" rtl="0" fontAlgn="base">
        <a:spcBef>
          <a:spcPct val="0"/>
        </a:spcBef>
        <a:spcAft>
          <a:spcPct val="0"/>
        </a:spcAft>
        <a:defRPr sz="4400">
          <a:solidFill>
            <a:schemeClr val="tx2"/>
          </a:solidFill>
          <a:latin typeface="Verdana" pitchFamily="34" charset="0"/>
        </a:defRPr>
      </a:lvl5pPr>
      <a:lvl6pPr marL="457200" algn="ctr" rtl="0" fontAlgn="base">
        <a:spcBef>
          <a:spcPct val="0"/>
        </a:spcBef>
        <a:spcAft>
          <a:spcPct val="0"/>
        </a:spcAft>
        <a:defRPr sz="4400">
          <a:solidFill>
            <a:schemeClr val="tx2"/>
          </a:solidFill>
          <a:latin typeface="Verdana" pitchFamily="34" charset="0"/>
        </a:defRPr>
      </a:lvl6pPr>
      <a:lvl7pPr marL="914400" algn="ctr" rtl="0" fontAlgn="base">
        <a:spcBef>
          <a:spcPct val="0"/>
        </a:spcBef>
        <a:spcAft>
          <a:spcPct val="0"/>
        </a:spcAft>
        <a:defRPr sz="4400">
          <a:solidFill>
            <a:schemeClr val="tx2"/>
          </a:solidFill>
          <a:latin typeface="Verdana" pitchFamily="34" charset="0"/>
        </a:defRPr>
      </a:lvl7pPr>
      <a:lvl8pPr marL="1371600" algn="ctr" rtl="0" fontAlgn="base">
        <a:spcBef>
          <a:spcPct val="0"/>
        </a:spcBef>
        <a:spcAft>
          <a:spcPct val="0"/>
        </a:spcAft>
        <a:defRPr sz="4400">
          <a:solidFill>
            <a:schemeClr val="tx2"/>
          </a:solidFill>
          <a:latin typeface="Verdana" pitchFamily="34" charset="0"/>
        </a:defRPr>
      </a:lvl8pPr>
      <a:lvl9pPr marL="1828800" algn="ctr" rtl="0" fontAlgn="base">
        <a:spcBef>
          <a:spcPct val="0"/>
        </a:spcBef>
        <a:spcAft>
          <a:spcPct val="0"/>
        </a:spcAft>
        <a:defRPr sz="4400">
          <a:solidFill>
            <a:schemeClr val="tx2"/>
          </a:solidFill>
          <a:latin typeface="Verdan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77800" y="230188"/>
            <a:ext cx="203200" cy="6503987"/>
            <a:chOff x="112" y="145"/>
            <a:chExt cx="128" cy="4097"/>
          </a:xfrm>
        </p:grpSpPr>
        <p:sp>
          <p:nvSpPr>
            <p:cNvPr id="181251" name="Rectangle 3"/>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81252" name="Rectangle 4"/>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it-IT" sz="2400">
                <a:solidFill>
                  <a:srgbClr val="F8F8F8"/>
                </a:solidFill>
                <a:latin typeface="Times New Roman" pitchFamily="18" charset="0"/>
              </a:endParaRPr>
            </a:p>
          </p:txBody>
        </p:sp>
      </p:grpSp>
      <p:grpSp>
        <p:nvGrpSpPr>
          <p:cNvPr id="3" name="Group 5"/>
          <p:cNvGrpSpPr>
            <a:grpSpLocks/>
          </p:cNvGrpSpPr>
          <p:nvPr/>
        </p:nvGrpSpPr>
        <p:grpSpPr bwMode="auto">
          <a:xfrm>
            <a:off x="8793163" y="220663"/>
            <a:ext cx="198437" cy="6408737"/>
            <a:chOff x="5539" y="139"/>
            <a:chExt cx="125" cy="4037"/>
          </a:xfrm>
        </p:grpSpPr>
        <p:sp>
          <p:nvSpPr>
            <p:cNvPr id="181254" name="Rectangle 6"/>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81255" name="Rectangle 7"/>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grpSp>
        <p:nvGrpSpPr>
          <p:cNvPr id="4" name="Group 8"/>
          <p:cNvGrpSpPr>
            <a:grpSpLocks/>
          </p:cNvGrpSpPr>
          <p:nvPr/>
        </p:nvGrpSpPr>
        <p:grpSpPr bwMode="auto">
          <a:xfrm>
            <a:off x="412750" y="6477000"/>
            <a:ext cx="8686800" cy="228600"/>
            <a:chOff x="260" y="4080"/>
            <a:chExt cx="5472" cy="144"/>
          </a:xfrm>
        </p:grpSpPr>
        <p:sp>
          <p:nvSpPr>
            <p:cNvPr id="181257" name="Rectangle 9"/>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81258" name="Rectangle 10"/>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grpSp>
        <p:nvGrpSpPr>
          <p:cNvPr id="5" name="Group 11"/>
          <p:cNvGrpSpPr>
            <a:grpSpLocks/>
          </p:cNvGrpSpPr>
          <p:nvPr/>
        </p:nvGrpSpPr>
        <p:grpSpPr bwMode="auto">
          <a:xfrm>
            <a:off x="76200" y="176213"/>
            <a:ext cx="8745538" cy="161925"/>
            <a:chOff x="48" y="111"/>
            <a:chExt cx="5509" cy="102"/>
          </a:xfrm>
        </p:grpSpPr>
        <p:sp>
          <p:nvSpPr>
            <p:cNvPr id="181260" name="Rectangle 12"/>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81261" name="Rectangle 13"/>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grpSp>
        <p:nvGrpSpPr>
          <p:cNvPr id="6" name="Group 14"/>
          <p:cNvGrpSpPr>
            <a:grpSpLocks/>
          </p:cNvGrpSpPr>
          <p:nvPr/>
        </p:nvGrpSpPr>
        <p:grpSpPr bwMode="auto">
          <a:xfrm>
            <a:off x="71438" y="176213"/>
            <a:ext cx="8745537" cy="161925"/>
            <a:chOff x="45" y="111"/>
            <a:chExt cx="5509" cy="102"/>
          </a:xfrm>
        </p:grpSpPr>
        <p:sp>
          <p:nvSpPr>
            <p:cNvPr id="181263" name="Rectangle 15"/>
            <p:cNvSpPr>
              <a:spLocks noChangeArrowheads="1"/>
            </p:cNvSpPr>
            <p:nvPr/>
          </p:nvSpPr>
          <p:spPr bwMode="auto">
            <a:xfrm rot="5400000" flipV="1">
              <a:off x="2850"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81264" name="Rectangle 16"/>
            <p:cNvSpPr>
              <a:spLocks noChangeArrowheads="1"/>
            </p:cNvSpPr>
            <p:nvPr/>
          </p:nvSpPr>
          <p:spPr bwMode="auto">
            <a:xfrm rot="5400000" flipV="1">
              <a:off x="2781" y="-2625"/>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sp>
        <p:nvSpPr>
          <p:cNvPr id="10247" name="Rectangle 17"/>
          <p:cNvSpPr>
            <a:spLocks noGrp="1" noChangeArrowheads="1"/>
          </p:cNvSpPr>
          <p:nvPr>
            <p:ph type="title"/>
          </p:nvPr>
        </p:nvSpPr>
        <p:spPr bwMode="auto">
          <a:xfrm>
            <a:off x="685800" y="609600"/>
            <a:ext cx="77724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 dello schema</a:t>
            </a:r>
          </a:p>
        </p:txBody>
      </p:sp>
      <p:sp>
        <p:nvSpPr>
          <p:cNvPr id="10248" name="Rectangle 18"/>
          <p:cNvSpPr>
            <a:spLocks noGrp="1" noChangeArrowheads="1"/>
          </p:cNvSpPr>
          <p:nvPr>
            <p:ph type="body" idx="1"/>
          </p:nvPr>
        </p:nvSpPr>
        <p:spPr bwMode="auto">
          <a:xfrm>
            <a:off x="685800" y="1752600"/>
            <a:ext cx="7772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81267" name="Rectangle 19"/>
          <p:cNvSpPr>
            <a:spLocks noGrp="1" noChangeArrowheads="1"/>
          </p:cNvSpPr>
          <p:nvPr>
            <p:ph type="dt" sz="half" idx="2"/>
          </p:nvPr>
        </p:nvSpPr>
        <p:spPr bwMode="auto">
          <a:xfrm>
            <a:off x="457200" y="6019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b="0">
                <a:latin typeface="Times New Roman" pitchFamily="18" charset="0"/>
              </a:defRPr>
            </a:lvl1pPr>
          </a:lstStyle>
          <a:p>
            <a:pPr fontAlgn="base">
              <a:spcBef>
                <a:spcPct val="0"/>
              </a:spcBef>
              <a:spcAft>
                <a:spcPct val="0"/>
              </a:spcAft>
              <a:defRPr/>
            </a:pPr>
            <a:endParaRPr lang="it-IT">
              <a:solidFill>
                <a:srgbClr val="F8F8F8"/>
              </a:solidFill>
            </a:endParaRPr>
          </a:p>
        </p:txBody>
      </p:sp>
      <p:sp>
        <p:nvSpPr>
          <p:cNvPr id="181268" name="Rectangle 20"/>
          <p:cNvSpPr>
            <a:spLocks noGrp="1" noChangeArrowheads="1"/>
          </p:cNvSpPr>
          <p:nvPr>
            <p:ph type="ftr" sz="quarter" idx="3"/>
          </p:nvPr>
        </p:nvSpPr>
        <p:spPr bwMode="auto">
          <a:xfrm>
            <a:off x="3124200" y="6019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b="0">
                <a:latin typeface="Times New Roman" pitchFamily="18" charset="0"/>
              </a:defRPr>
            </a:lvl1pPr>
          </a:lstStyle>
          <a:p>
            <a:pPr fontAlgn="base">
              <a:spcBef>
                <a:spcPct val="0"/>
              </a:spcBef>
              <a:spcAft>
                <a:spcPct val="0"/>
              </a:spcAft>
              <a:defRPr/>
            </a:pPr>
            <a:endParaRPr lang="it-IT">
              <a:solidFill>
                <a:srgbClr val="F8F8F8"/>
              </a:solidFill>
            </a:endParaRPr>
          </a:p>
        </p:txBody>
      </p:sp>
      <p:sp>
        <p:nvSpPr>
          <p:cNvPr id="181269" name="Rectangle 21"/>
          <p:cNvSpPr>
            <a:spLocks noGrp="1" noChangeArrowheads="1"/>
          </p:cNvSpPr>
          <p:nvPr>
            <p:ph type="sldNum" sz="quarter" idx="4"/>
          </p:nvPr>
        </p:nvSpPr>
        <p:spPr bwMode="auto">
          <a:xfrm>
            <a:off x="6858000" y="6019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b="0">
                <a:latin typeface="Times New Roman" pitchFamily="18" charset="0"/>
              </a:defRPr>
            </a:lvl1pPr>
          </a:lstStyle>
          <a:p>
            <a:pPr fontAlgn="base">
              <a:spcBef>
                <a:spcPct val="0"/>
              </a:spcBef>
              <a:spcAft>
                <a:spcPct val="0"/>
              </a:spcAft>
              <a:defRPr/>
            </a:pPr>
            <a:fld id="{5B137A0F-B5EC-43AE-99F0-34DCB9E26B4A}" type="slidenum">
              <a:rPr lang="it-IT">
                <a:solidFill>
                  <a:srgbClr val="F8F8F8"/>
                </a:solidFill>
              </a:rPr>
              <a:pPr fontAlgn="base">
                <a:spcBef>
                  <a:spcPct val="0"/>
                </a:spcBef>
                <a:spcAft>
                  <a:spcPct val="0"/>
                </a:spcAft>
                <a:defRPr/>
              </a:pPr>
              <a:t>‹N›</a:t>
            </a:fld>
            <a:endParaRPr lang="it-IT">
              <a:solidFill>
                <a:srgbClr val="F8F8F8"/>
              </a:solidFill>
            </a:endParaRPr>
          </a:p>
        </p:txBody>
      </p:sp>
    </p:spTree>
  </p:cSld>
  <p:clrMap bg1="dk2" tx1="lt1" bg2="dk1" tx2="lt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Lst>
  <p:transition/>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pitchFamily="34" charset="0"/>
        </a:defRPr>
      </a:lvl2pPr>
      <a:lvl3pPr algn="l" rtl="0" eaLnBrk="0" fontAlgn="base" hangingPunct="0">
        <a:spcBef>
          <a:spcPct val="0"/>
        </a:spcBef>
        <a:spcAft>
          <a:spcPct val="0"/>
        </a:spcAft>
        <a:defRPr sz="3600">
          <a:solidFill>
            <a:schemeClr val="tx2"/>
          </a:solidFill>
          <a:latin typeface="Tahoma" pitchFamily="34" charset="0"/>
        </a:defRPr>
      </a:lvl3pPr>
      <a:lvl4pPr algn="l" rtl="0" eaLnBrk="0" fontAlgn="base" hangingPunct="0">
        <a:spcBef>
          <a:spcPct val="0"/>
        </a:spcBef>
        <a:spcAft>
          <a:spcPct val="0"/>
        </a:spcAft>
        <a:defRPr sz="3600">
          <a:solidFill>
            <a:schemeClr val="tx2"/>
          </a:solidFill>
          <a:latin typeface="Tahoma" pitchFamily="34" charset="0"/>
        </a:defRPr>
      </a:lvl4pPr>
      <a:lvl5pPr algn="l" rtl="0" eaLnBrk="0" fontAlgn="base" hangingPunct="0">
        <a:spcBef>
          <a:spcPct val="0"/>
        </a:spcBef>
        <a:spcAft>
          <a:spcPct val="0"/>
        </a:spcAft>
        <a:defRPr sz="3600">
          <a:solidFill>
            <a:schemeClr val="tx2"/>
          </a:solidFill>
          <a:latin typeface="Tahoma" pitchFamily="34" charset="0"/>
        </a:defRPr>
      </a:lvl5pPr>
      <a:lvl6pPr marL="457200" algn="l" rtl="0" fontAlgn="base">
        <a:spcBef>
          <a:spcPct val="0"/>
        </a:spcBef>
        <a:spcAft>
          <a:spcPct val="0"/>
        </a:spcAft>
        <a:defRPr sz="3600">
          <a:solidFill>
            <a:schemeClr val="tx2"/>
          </a:solidFill>
          <a:latin typeface="Tahoma" pitchFamily="34" charset="0"/>
        </a:defRPr>
      </a:lvl6pPr>
      <a:lvl7pPr marL="914400" algn="l" rtl="0" fontAlgn="base">
        <a:spcBef>
          <a:spcPct val="0"/>
        </a:spcBef>
        <a:spcAft>
          <a:spcPct val="0"/>
        </a:spcAft>
        <a:defRPr sz="3600">
          <a:solidFill>
            <a:schemeClr val="tx2"/>
          </a:solidFill>
          <a:latin typeface="Tahoma" pitchFamily="34" charset="0"/>
        </a:defRPr>
      </a:lvl7pPr>
      <a:lvl8pPr marL="1371600" algn="l" rtl="0" fontAlgn="base">
        <a:spcBef>
          <a:spcPct val="0"/>
        </a:spcBef>
        <a:spcAft>
          <a:spcPct val="0"/>
        </a:spcAft>
        <a:defRPr sz="3600">
          <a:solidFill>
            <a:schemeClr val="tx2"/>
          </a:solidFill>
          <a:latin typeface="Tahoma" pitchFamily="34" charset="0"/>
        </a:defRPr>
      </a:lvl8pPr>
      <a:lvl9pPr marL="1828800" algn="l" rtl="0" fontAlgn="base">
        <a:spcBef>
          <a:spcPct val="0"/>
        </a:spcBef>
        <a:spcAft>
          <a:spcPct val="0"/>
        </a:spcAft>
        <a:defRPr sz="36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9525" y="-20638"/>
            <a:ext cx="9153525" cy="6878638"/>
            <a:chOff x="-6" y="-13"/>
            <a:chExt cx="5766" cy="4333"/>
          </a:xfrm>
        </p:grpSpPr>
        <p:sp>
          <p:nvSpPr>
            <p:cNvPr id="32771" name="Rectangle 3"/>
            <p:cNvSpPr>
              <a:spLocks noChangeArrowheads="1"/>
            </p:cNvSpPr>
            <p:nvPr/>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fontAlgn="base">
                <a:spcBef>
                  <a:spcPct val="0"/>
                </a:spcBef>
                <a:spcAft>
                  <a:spcPct val="0"/>
                </a:spcAft>
                <a:defRPr/>
              </a:pPr>
              <a:endParaRPr lang="it-IT">
                <a:solidFill>
                  <a:srgbClr val="FFFFFF"/>
                </a:solidFill>
                <a:latin typeface="Arial" charset="0"/>
              </a:endParaRPr>
            </a:p>
          </p:txBody>
        </p:sp>
        <p:sp>
          <p:nvSpPr>
            <p:cNvPr id="32772" name="Freeform 4"/>
            <p:cNvSpPr>
              <a:spLocks/>
            </p:cNvSpPr>
            <p:nvPr/>
          </p:nvSpPr>
          <p:spPr bwMode="white">
            <a:xfrm>
              <a:off x="-6" y="2828"/>
              <a:ext cx="3625" cy="1492"/>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fontAlgn="base">
                <a:spcBef>
                  <a:spcPct val="0"/>
                </a:spcBef>
                <a:spcAft>
                  <a:spcPct val="0"/>
                </a:spcAft>
                <a:defRPr/>
              </a:pPr>
              <a:endParaRPr lang="it-IT">
                <a:solidFill>
                  <a:srgbClr val="FFFFFF"/>
                </a:solidFill>
                <a:latin typeface="Arial" charset="0"/>
              </a:endParaRPr>
            </a:p>
          </p:txBody>
        </p:sp>
        <p:sp>
          <p:nvSpPr>
            <p:cNvPr id="32773" name="Freeform 5"/>
            <p:cNvSpPr>
              <a:spLocks/>
            </p:cNvSpPr>
            <p:nvPr/>
          </p:nvSpPr>
          <p:spPr bwMode="white">
            <a:xfrm>
              <a:off x="0" y="2405"/>
              <a:ext cx="5143" cy="1902"/>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base">
                <a:spcBef>
                  <a:spcPct val="0"/>
                </a:spcBef>
                <a:spcAft>
                  <a:spcPct val="0"/>
                </a:spcAft>
                <a:defRPr/>
              </a:pPr>
              <a:endParaRPr lang="it-IT">
                <a:solidFill>
                  <a:srgbClr val="FFFFFF"/>
                </a:solidFill>
                <a:latin typeface="Arial" charset="0"/>
              </a:endParaRPr>
            </a:p>
          </p:txBody>
        </p:sp>
        <p:sp>
          <p:nvSpPr>
            <p:cNvPr id="32774" name="Freeform 6"/>
            <p:cNvSpPr>
              <a:spLocks/>
            </p:cNvSpPr>
            <p:nvPr/>
          </p:nvSpPr>
          <p:spPr bwMode="white">
            <a:xfrm>
              <a:off x="0" y="1982"/>
              <a:ext cx="5760" cy="2325"/>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base">
                <a:spcBef>
                  <a:spcPct val="0"/>
                </a:spcBef>
                <a:spcAft>
                  <a:spcPct val="0"/>
                </a:spcAft>
                <a:defRPr/>
              </a:pPr>
              <a:endParaRPr lang="it-IT">
                <a:solidFill>
                  <a:srgbClr val="FFFFFF"/>
                </a:solidFill>
                <a:latin typeface="Arial" charset="0"/>
              </a:endParaRPr>
            </a:p>
          </p:txBody>
        </p:sp>
        <p:sp>
          <p:nvSpPr>
            <p:cNvPr id="32775" name="Freeform 7"/>
            <p:cNvSpPr>
              <a:spLocks/>
            </p:cNvSpPr>
            <p:nvPr/>
          </p:nvSpPr>
          <p:spPr bwMode="white">
            <a:xfrm>
              <a:off x="0" y="1550"/>
              <a:ext cx="5760" cy="1573"/>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base">
                <a:spcBef>
                  <a:spcPct val="0"/>
                </a:spcBef>
                <a:spcAft>
                  <a:spcPct val="0"/>
                </a:spcAft>
                <a:defRPr/>
              </a:pPr>
              <a:endParaRPr lang="it-IT">
                <a:solidFill>
                  <a:srgbClr val="FFFFFF"/>
                </a:solidFill>
                <a:latin typeface="Arial" charset="0"/>
              </a:endParaRPr>
            </a:p>
          </p:txBody>
        </p:sp>
        <p:sp>
          <p:nvSpPr>
            <p:cNvPr id="32776" name="Freeform 8"/>
            <p:cNvSpPr>
              <a:spLocks/>
            </p:cNvSpPr>
            <p:nvPr/>
          </p:nvSpPr>
          <p:spPr bwMode="white">
            <a:xfrm>
              <a:off x="0" y="1130"/>
              <a:ext cx="5760" cy="970"/>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base">
                <a:spcBef>
                  <a:spcPct val="0"/>
                </a:spcBef>
                <a:spcAft>
                  <a:spcPct val="0"/>
                </a:spcAft>
                <a:defRPr/>
              </a:pPr>
              <a:endParaRPr lang="it-IT">
                <a:solidFill>
                  <a:srgbClr val="FFFFFF"/>
                </a:solidFill>
                <a:latin typeface="Arial" charset="0"/>
              </a:endParaRPr>
            </a:p>
          </p:txBody>
        </p:sp>
        <p:sp>
          <p:nvSpPr>
            <p:cNvPr id="32777" name="Freeform 9"/>
            <p:cNvSpPr>
              <a:spLocks/>
            </p:cNvSpPr>
            <p:nvPr/>
          </p:nvSpPr>
          <p:spPr bwMode="white">
            <a:xfrm>
              <a:off x="0" y="-13"/>
              <a:ext cx="5760" cy="1060"/>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base">
                <a:spcBef>
                  <a:spcPct val="0"/>
                </a:spcBef>
                <a:spcAft>
                  <a:spcPct val="0"/>
                </a:spcAft>
                <a:defRPr/>
              </a:pPr>
              <a:endParaRPr lang="it-IT">
                <a:solidFill>
                  <a:srgbClr val="FFFFFF"/>
                </a:solidFill>
                <a:latin typeface="Arial" charset="0"/>
              </a:endParaRPr>
            </a:p>
          </p:txBody>
        </p:sp>
        <p:sp>
          <p:nvSpPr>
            <p:cNvPr id="32778" name="Freeform 10"/>
            <p:cNvSpPr>
              <a:spLocks/>
            </p:cNvSpPr>
            <p:nvPr/>
          </p:nvSpPr>
          <p:spPr bwMode="white">
            <a:xfrm>
              <a:off x="0" y="-13"/>
              <a:ext cx="5284" cy="673"/>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base">
                <a:spcBef>
                  <a:spcPct val="0"/>
                </a:spcBef>
                <a:spcAft>
                  <a:spcPct val="0"/>
                </a:spcAft>
                <a:defRPr/>
              </a:pPr>
              <a:endParaRPr lang="it-IT">
                <a:solidFill>
                  <a:srgbClr val="FFFFFF"/>
                </a:solidFill>
                <a:latin typeface="Arial" charset="0"/>
              </a:endParaRPr>
            </a:p>
          </p:txBody>
        </p:sp>
        <p:sp>
          <p:nvSpPr>
            <p:cNvPr id="32779" name="Freeform 11"/>
            <p:cNvSpPr>
              <a:spLocks/>
            </p:cNvSpPr>
            <p:nvPr/>
          </p:nvSpPr>
          <p:spPr bwMode="white">
            <a:xfrm>
              <a:off x="0" y="-13"/>
              <a:ext cx="2884" cy="28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fontAlgn="base">
                <a:spcBef>
                  <a:spcPct val="0"/>
                </a:spcBef>
                <a:spcAft>
                  <a:spcPct val="0"/>
                </a:spcAft>
                <a:defRPr/>
              </a:pPr>
              <a:endParaRPr lang="it-IT">
                <a:solidFill>
                  <a:srgbClr val="FFFFFF"/>
                </a:solidFill>
                <a:latin typeface="Arial" charset="0"/>
              </a:endParaRPr>
            </a:p>
          </p:txBody>
        </p:sp>
      </p:grpSp>
      <p:sp>
        <p:nvSpPr>
          <p:cNvPr id="5123" name="Rectangle 1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5124" name="Rectangle 1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32782" name="Rectangle 1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pPr fontAlgn="base">
              <a:spcBef>
                <a:spcPct val="0"/>
              </a:spcBef>
              <a:spcAft>
                <a:spcPct val="0"/>
              </a:spcAft>
              <a:defRPr/>
            </a:pPr>
            <a:endParaRPr lang="it-IT">
              <a:solidFill>
                <a:srgbClr val="FFFFFF"/>
              </a:solidFill>
            </a:endParaRPr>
          </a:p>
        </p:txBody>
      </p:sp>
      <p:sp>
        <p:nvSpPr>
          <p:cNvPr id="32783" name="Rectangle 1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pPr fontAlgn="base">
              <a:spcBef>
                <a:spcPct val="0"/>
              </a:spcBef>
              <a:spcAft>
                <a:spcPct val="0"/>
              </a:spcAft>
              <a:defRPr/>
            </a:pPr>
            <a:endParaRPr lang="it-IT">
              <a:solidFill>
                <a:srgbClr val="FFFFFF"/>
              </a:solidFill>
            </a:endParaRPr>
          </a:p>
        </p:txBody>
      </p:sp>
      <p:sp>
        <p:nvSpPr>
          <p:cNvPr id="32784" name="Rectangle 1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pPr fontAlgn="base">
              <a:spcBef>
                <a:spcPct val="0"/>
              </a:spcBef>
              <a:spcAft>
                <a:spcPct val="0"/>
              </a:spcAft>
              <a:defRPr/>
            </a:pPr>
            <a:fld id="{9796AD13-A0CA-4F52-88E4-5D6CD5CCE3CA}" type="slidenum">
              <a:rPr lang="it-IT">
                <a:solidFill>
                  <a:srgbClr val="FFFFFF"/>
                </a:solidFill>
              </a:rPr>
              <a:pPr fontAlgn="base">
                <a:spcBef>
                  <a:spcPct val="0"/>
                </a:spcBef>
                <a:spcAft>
                  <a:spcPct val="0"/>
                </a:spcAft>
                <a:defRPr/>
              </a:pPr>
              <a:t>‹N›</a:t>
            </a:fld>
            <a:endParaRPr lang="it-IT">
              <a:solidFill>
                <a:srgbClr val="FFFFFF"/>
              </a:solidFill>
            </a:endParaRPr>
          </a:p>
        </p:txBody>
      </p:sp>
    </p:spTree>
  </p:cSld>
  <p:clrMap bg1="dk2" tx1="lt1" bg2="dk1"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itchFamily="34" charset="0"/>
        </a:defRPr>
      </a:lvl2pPr>
      <a:lvl3pPr algn="ctr" rtl="0" eaLnBrk="0" fontAlgn="base" hangingPunct="0">
        <a:spcBef>
          <a:spcPct val="0"/>
        </a:spcBef>
        <a:spcAft>
          <a:spcPct val="0"/>
        </a:spcAft>
        <a:defRPr sz="4400">
          <a:solidFill>
            <a:schemeClr val="tx2"/>
          </a:solidFill>
          <a:latin typeface="Verdana" pitchFamily="34" charset="0"/>
        </a:defRPr>
      </a:lvl3pPr>
      <a:lvl4pPr algn="ctr" rtl="0" eaLnBrk="0" fontAlgn="base" hangingPunct="0">
        <a:spcBef>
          <a:spcPct val="0"/>
        </a:spcBef>
        <a:spcAft>
          <a:spcPct val="0"/>
        </a:spcAft>
        <a:defRPr sz="4400">
          <a:solidFill>
            <a:schemeClr val="tx2"/>
          </a:solidFill>
          <a:latin typeface="Verdana" pitchFamily="34" charset="0"/>
        </a:defRPr>
      </a:lvl4pPr>
      <a:lvl5pPr algn="ctr" rtl="0" eaLnBrk="0" fontAlgn="base" hangingPunct="0">
        <a:spcBef>
          <a:spcPct val="0"/>
        </a:spcBef>
        <a:spcAft>
          <a:spcPct val="0"/>
        </a:spcAft>
        <a:defRPr sz="4400">
          <a:solidFill>
            <a:schemeClr val="tx2"/>
          </a:solidFill>
          <a:latin typeface="Verdana" pitchFamily="34" charset="0"/>
        </a:defRPr>
      </a:lvl5pPr>
      <a:lvl6pPr marL="457200" algn="ctr" rtl="0" fontAlgn="base">
        <a:spcBef>
          <a:spcPct val="0"/>
        </a:spcBef>
        <a:spcAft>
          <a:spcPct val="0"/>
        </a:spcAft>
        <a:defRPr sz="4400">
          <a:solidFill>
            <a:schemeClr val="tx2"/>
          </a:solidFill>
          <a:latin typeface="Verdana" pitchFamily="34" charset="0"/>
        </a:defRPr>
      </a:lvl6pPr>
      <a:lvl7pPr marL="914400" algn="ctr" rtl="0" fontAlgn="base">
        <a:spcBef>
          <a:spcPct val="0"/>
        </a:spcBef>
        <a:spcAft>
          <a:spcPct val="0"/>
        </a:spcAft>
        <a:defRPr sz="4400">
          <a:solidFill>
            <a:schemeClr val="tx2"/>
          </a:solidFill>
          <a:latin typeface="Verdana" pitchFamily="34" charset="0"/>
        </a:defRPr>
      </a:lvl7pPr>
      <a:lvl8pPr marL="1371600" algn="ctr" rtl="0" fontAlgn="base">
        <a:spcBef>
          <a:spcPct val="0"/>
        </a:spcBef>
        <a:spcAft>
          <a:spcPct val="0"/>
        </a:spcAft>
        <a:defRPr sz="4400">
          <a:solidFill>
            <a:schemeClr val="tx2"/>
          </a:solidFill>
          <a:latin typeface="Verdana" pitchFamily="34" charset="0"/>
        </a:defRPr>
      </a:lvl8pPr>
      <a:lvl9pPr marL="1828800" algn="ctr" rtl="0" fontAlgn="base">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9525" y="-20638"/>
            <a:ext cx="9153525" cy="6878638"/>
            <a:chOff x="-6" y="-13"/>
            <a:chExt cx="5766" cy="4333"/>
          </a:xfrm>
        </p:grpSpPr>
        <p:sp>
          <p:nvSpPr>
            <p:cNvPr id="32771" name="Rectangle 3"/>
            <p:cNvSpPr>
              <a:spLocks noChangeArrowheads="1"/>
            </p:cNvSpPr>
            <p:nvPr/>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fontAlgn="base">
                <a:spcBef>
                  <a:spcPct val="0"/>
                </a:spcBef>
                <a:spcAft>
                  <a:spcPct val="0"/>
                </a:spcAft>
                <a:defRPr/>
              </a:pPr>
              <a:endParaRPr lang="it-IT">
                <a:solidFill>
                  <a:srgbClr val="FFFFFF"/>
                </a:solidFill>
                <a:latin typeface="Arial" charset="0"/>
              </a:endParaRPr>
            </a:p>
          </p:txBody>
        </p:sp>
        <p:sp>
          <p:nvSpPr>
            <p:cNvPr id="32772" name="Freeform 4"/>
            <p:cNvSpPr>
              <a:spLocks/>
            </p:cNvSpPr>
            <p:nvPr/>
          </p:nvSpPr>
          <p:spPr bwMode="white">
            <a:xfrm>
              <a:off x="-6" y="2828"/>
              <a:ext cx="3625" cy="1492"/>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fontAlgn="base">
                <a:spcBef>
                  <a:spcPct val="0"/>
                </a:spcBef>
                <a:spcAft>
                  <a:spcPct val="0"/>
                </a:spcAft>
                <a:defRPr/>
              </a:pPr>
              <a:endParaRPr lang="it-IT">
                <a:solidFill>
                  <a:srgbClr val="FFFFFF"/>
                </a:solidFill>
                <a:latin typeface="Arial" charset="0"/>
              </a:endParaRPr>
            </a:p>
          </p:txBody>
        </p:sp>
        <p:sp>
          <p:nvSpPr>
            <p:cNvPr id="32773" name="Freeform 5"/>
            <p:cNvSpPr>
              <a:spLocks/>
            </p:cNvSpPr>
            <p:nvPr/>
          </p:nvSpPr>
          <p:spPr bwMode="white">
            <a:xfrm>
              <a:off x="0" y="2405"/>
              <a:ext cx="5143" cy="1902"/>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base">
                <a:spcBef>
                  <a:spcPct val="0"/>
                </a:spcBef>
                <a:spcAft>
                  <a:spcPct val="0"/>
                </a:spcAft>
                <a:defRPr/>
              </a:pPr>
              <a:endParaRPr lang="it-IT">
                <a:solidFill>
                  <a:srgbClr val="FFFFFF"/>
                </a:solidFill>
                <a:latin typeface="Arial" charset="0"/>
              </a:endParaRPr>
            </a:p>
          </p:txBody>
        </p:sp>
        <p:sp>
          <p:nvSpPr>
            <p:cNvPr id="32774" name="Freeform 6"/>
            <p:cNvSpPr>
              <a:spLocks/>
            </p:cNvSpPr>
            <p:nvPr/>
          </p:nvSpPr>
          <p:spPr bwMode="white">
            <a:xfrm>
              <a:off x="0" y="1982"/>
              <a:ext cx="5760" cy="2325"/>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base">
                <a:spcBef>
                  <a:spcPct val="0"/>
                </a:spcBef>
                <a:spcAft>
                  <a:spcPct val="0"/>
                </a:spcAft>
                <a:defRPr/>
              </a:pPr>
              <a:endParaRPr lang="it-IT">
                <a:solidFill>
                  <a:srgbClr val="FFFFFF"/>
                </a:solidFill>
                <a:latin typeface="Arial" charset="0"/>
              </a:endParaRPr>
            </a:p>
          </p:txBody>
        </p:sp>
        <p:sp>
          <p:nvSpPr>
            <p:cNvPr id="32775" name="Freeform 7"/>
            <p:cNvSpPr>
              <a:spLocks/>
            </p:cNvSpPr>
            <p:nvPr/>
          </p:nvSpPr>
          <p:spPr bwMode="white">
            <a:xfrm>
              <a:off x="0" y="1550"/>
              <a:ext cx="5760" cy="1573"/>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base">
                <a:spcBef>
                  <a:spcPct val="0"/>
                </a:spcBef>
                <a:spcAft>
                  <a:spcPct val="0"/>
                </a:spcAft>
                <a:defRPr/>
              </a:pPr>
              <a:endParaRPr lang="it-IT">
                <a:solidFill>
                  <a:srgbClr val="FFFFFF"/>
                </a:solidFill>
                <a:latin typeface="Arial" charset="0"/>
              </a:endParaRPr>
            </a:p>
          </p:txBody>
        </p:sp>
        <p:sp>
          <p:nvSpPr>
            <p:cNvPr id="32776" name="Freeform 8"/>
            <p:cNvSpPr>
              <a:spLocks/>
            </p:cNvSpPr>
            <p:nvPr/>
          </p:nvSpPr>
          <p:spPr bwMode="white">
            <a:xfrm>
              <a:off x="0" y="1130"/>
              <a:ext cx="5760" cy="970"/>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base">
                <a:spcBef>
                  <a:spcPct val="0"/>
                </a:spcBef>
                <a:spcAft>
                  <a:spcPct val="0"/>
                </a:spcAft>
                <a:defRPr/>
              </a:pPr>
              <a:endParaRPr lang="it-IT">
                <a:solidFill>
                  <a:srgbClr val="FFFFFF"/>
                </a:solidFill>
                <a:latin typeface="Arial" charset="0"/>
              </a:endParaRPr>
            </a:p>
          </p:txBody>
        </p:sp>
        <p:sp>
          <p:nvSpPr>
            <p:cNvPr id="32777" name="Freeform 9"/>
            <p:cNvSpPr>
              <a:spLocks/>
            </p:cNvSpPr>
            <p:nvPr/>
          </p:nvSpPr>
          <p:spPr bwMode="white">
            <a:xfrm>
              <a:off x="0" y="-13"/>
              <a:ext cx="5760" cy="1060"/>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base">
                <a:spcBef>
                  <a:spcPct val="0"/>
                </a:spcBef>
                <a:spcAft>
                  <a:spcPct val="0"/>
                </a:spcAft>
                <a:defRPr/>
              </a:pPr>
              <a:endParaRPr lang="it-IT">
                <a:solidFill>
                  <a:srgbClr val="FFFFFF"/>
                </a:solidFill>
                <a:latin typeface="Arial" charset="0"/>
              </a:endParaRPr>
            </a:p>
          </p:txBody>
        </p:sp>
        <p:sp>
          <p:nvSpPr>
            <p:cNvPr id="32778" name="Freeform 10"/>
            <p:cNvSpPr>
              <a:spLocks/>
            </p:cNvSpPr>
            <p:nvPr/>
          </p:nvSpPr>
          <p:spPr bwMode="white">
            <a:xfrm>
              <a:off x="0" y="-13"/>
              <a:ext cx="5284" cy="673"/>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fontAlgn="base">
                <a:spcBef>
                  <a:spcPct val="0"/>
                </a:spcBef>
                <a:spcAft>
                  <a:spcPct val="0"/>
                </a:spcAft>
                <a:defRPr/>
              </a:pPr>
              <a:endParaRPr lang="it-IT">
                <a:solidFill>
                  <a:srgbClr val="FFFFFF"/>
                </a:solidFill>
                <a:latin typeface="Arial" charset="0"/>
              </a:endParaRPr>
            </a:p>
          </p:txBody>
        </p:sp>
        <p:sp>
          <p:nvSpPr>
            <p:cNvPr id="32779" name="Freeform 11"/>
            <p:cNvSpPr>
              <a:spLocks/>
            </p:cNvSpPr>
            <p:nvPr/>
          </p:nvSpPr>
          <p:spPr bwMode="white">
            <a:xfrm>
              <a:off x="0" y="-13"/>
              <a:ext cx="2884" cy="28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fontAlgn="base">
                <a:spcBef>
                  <a:spcPct val="0"/>
                </a:spcBef>
                <a:spcAft>
                  <a:spcPct val="0"/>
                </a:spcAft>
                <a:defRPr/>
              </a:pPr>
              <a:endParaRPr lang="it-IT">
                <a:solidFill>
                  <a:srgbClr val="FFFFFF"/>
                </a:solidFill>
                <a:latin typeface="Arial" charset="0"/>
              </a:endParaRPr>
            </a:p>
          </p:txBody>
        </p:sp>
      </p:grpSp>
      <p:sp>
        <p:nvSpPr>
          <p:cNvPr id="5123" name="Rectangle 1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5124" name="Rectangle 1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32782" name="Rectangle 1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pPr fontAlgn="base">
              <a:spcBef>
                <a:spcPct val="0"/>
              </a:spcBef>
              <a:spcAft>
                <a:spcPct val="0"/>
              </a:spcAft>
              <a:defRPr/>
            </a:pPr>
            <a:endParaRPr lang="it-IT">
              <a:solidFill>
                <a:srgbClr val="FFFFFF"/>
              </a:solidFill>
            </a:endParaRPr>
          </a:p>
        </p:txBody>
      </p:sp>
      <p:sp>
        <p:nvSpPr>
          <p:cNvPr id="32783" name="Rectangle 1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pPr fontAlgn="base">
              <a:spcBef>
                <a:spcPct val="0"/>
              </a:spcBef>
              <a:spcAft>
                <a:spcPct val="0"/>
              </a:spcAft>
              <a:defRPr/>
            </a:pPr>
            <a:endParaRPr lang="it-IT">
              <a:solidFill>
                <a:srgbClr val="FFFFFF"/>
              </a:solidFill>
            </a:endParaRPr>
          </a:p>
        </p:txBody>
      </p:sp>
      <p:sp>
        <p:nvSpPr>
          <p:cNvPr id="32784" name="Rectangle 1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pPr fontAlgn="base">
              <a:spcBef>
                <a:spcPct val="0"/>
              </a:spcBef>
              <a:spcAft>
                <a:spcPct val="0"/>
              </a:spcAft>
              <a:defRPr/>
            </a:pPr>
            <a:fld id="{9796AD13-A0CA-4F52-88E4-5D6CD5CCE3CA}" type="slidenum">
              <a:rPr lang="it-IT">
                <a:solidFill>
                  <a:srgbClr val="FFFFFF"/>
                </a:solidFill>
              </a:rPr>
              <a:pPr fontAlgn="base">
                <a:spcBef>
                  <a:spcPct val="0"/>
                </a:spcBef>
                <a:spcAft>
                  <a:spcPct val="0"/>
                </a:spcAft>
                <a:defRPr/>
              </a:pPr>
              <a:t>‹N›</a:t>
            </a:fld>
            <a:endParaRPr lang="it-IT">
              <a:solidFill>
                <a:srgbClr val="FFFFFF"/>
              </a:solidFill>
            </a:endParaRPr>
          </a:p>
        </p:txBody>
      </p:sp>
    </p:spTree>
  </p:cSld>
  <p:clrMap bg1="dk2" tx1="lt1" bg2="dk1"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pitchFamily="34" charset="0"/>
        </a:defRPr>
      </a:lvl2pPr>
      <a:lvl3pPr algn="ctr" rtl="0" eaLnBrk="0" fontAlgn="base" hangingPunct="0">
        <a:spcBef>
          <a:spcPct val="0"/>
        </a:spcBef>
        <a:spcAft>
          <a:spcPct val="0"/>
        </a:spcAft>
        <a:defRPr sz="4400">
          <a:solidFill>
            <a:schemeClr val="tx2"/>
          </a:solidFill>
          <a:latin typeface="Verdana" pitchFamily="34" charset="0"/>
        </a:defRPr>
      </a:lvl3pPr>
      <a:lvl4pPr algn="ctr" rtl="0" eaLnBrk="0" fontAlgn="base" hangingPunct="0">
        <a:spcBef>
          <a:spcPct val="0"/>
        </a:spcBef>
        <a:spcAft>
          <a:spcPct val="0"/>
        </a:spcAft>
        <a:defRPr sz="4400">
          <a:solidFill>
            <a:schemeClr val="tx2"/>
          </a:solidFill>
          <a:latin typeface="Verdana" pitchFamily="34" charset="0"/>
        </a:defRPr>
      </a:lvl4pPr>
      <a:lvl5pPr algn="ctr" rtl="0" eaLnBrk="0" fontAlgn="base" hangingPunct="0">
        <a:spcBef>
          <a:spcPct val="0"/>
        </a:spcBef>
        <a:spcAft>
          <a:spcPct val="0"/>
        </a:spcAft>
        <a:defRPr sz="4400">
          <a:solidFill>
            <a:schemeClr val="tx2"/>
          </a:solidFill>
          <a:latin typeface="Verdana" pitchFamily="34" charset="0"/>
        </a:defRPr>
      </a:lvl5pPr>
      <a:lvl6pPr marL="457200" algn="ctr" rtl="0" fontAlgn="base">
        <a:spcBef>
          <a:spcPct val="0"/>
        </a:spcBef>
        <a:spcAft>
          <a:spcPct val="0"/>
        </a:spcAft>
        <a:defRPr sz="4400">
          <a:solidFill>
            <a:schemeClr val="tx2"/>
          </a:solidFill>
          <a:latin typeface="Verdana" pitchFamily="34" charset="0"/>
        </a:defRPr>
      </a:lvl6pPr>
      <a:lvl7pPr marL="914400" algn="ctr" rtl="0" fontAlgn="base">
        <a:spcBef>
          <a:spcPct val="0"/>
        </a:spcBef>
        <a:spcAft>
          <a:spcPct val="0"/>
        </a:spcAft>
        <a:defRPr sz="4400">
          <a:solidFill>
            <a:schemeClr val="tx2"/>
          </a:solidFill>
          <a:latin typeface="Verdana" pitchFamily="34" charset="0"/>
        </a:defRPr>
      </a:lvl7pPr>
      <a:lvl8pPr marL="1371600" algn="ctr" rtl="0" fontAlgn="base">
        <a:spcBef>
          <a:spcPct val="0"/>
        </a:spcBef>
        <a:spcAft>
          <a:spcPct val="0"/>
        </a:spcAft>
        <a:defRPr sz="4400">
          <a:solidFill>
            <a:schemeClr val="tx2"/>
          </a:solidFill>
          <a:latin typeface="Verdana" pitchFamily="34" charset="0"/>
        </a:defRPr>
      </a:lvl8pPr>
      <a:lvl9pPr marL="1828800" algn="ctr" rtl="0" fontAlgn="base">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77800" y="230189"/>
            <a:ext cx="203200" cy="6503987"/>
            <a:chOff x="112" y="145"/>
            <a:chExt cx="128" cy="4097"/>
          </a:xfrm>
        </p:grpSpPr>
        <p:sp>
          <p:nvSpPr>
            <p:cNvPr id="79875" name="Rectangle 3"/>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fontAlgn="base">
                <a:spcBef>
                  <a:spcPct val="0"/>
                </a:spcBef>
                <a:spcAft>
                  <a:spcPct val="0"/>
                </a:spcAft>
                <a:defRPr/>
              </a:pPr>
              <a:endParaRPr lang="it-IT">
                <a:solidFill>
                  <a:srgbClr val="F8F8F8"/>
                </a:solidFill>
                <a:latin typeface="Arial" charset="0"/>
              </a:endParaRPr>
            </a:p>
          </p:txBody>
        </p:sp>
        <p:sp>
          <p:nvSpPr>
            <p:cNvPr id="79876" name="Rectangle 4"/>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it-IT" sz="2400">
                <a:solidFill>
                  <a:srgbClr val="F8F8F8"/>
                </a:solidFill>
                <a:latin typeface="Times New Roman" pitchFamily="18" charset="0"/>
              </a:endParaRPr>
            </a:p>
          </p:txBody>
        </p:sp>
      </p:grpSp>
      <p:grpSp>
        <p:nvGrpSpPr>
          <p:cNvPr id="3" name="Group 5"/>
          <p:cNvGrpSpPr>
            <a:grpSpLocks/>
          </p:cNvGrpSpPr>
          <p:nvPr/>
        </p:nvGrpSpPr>
        <p:grpSpPr bwMode="auto">
          <a:xfrm>
            <a:off x="8793164" y="220664"/>
            <a:ext cx="198437" cy="6408737"/>
            <a:chOff x="5539" y="139"/>
            <a:chExt cx="125" cy="4037"/>
          </a:xfrm>
        </p:grpSpPr>
        <p:sp>
          <p:nvSpPr>
            <p:cNvPr id="79878" name="Rectangle 6"/>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lang="it-IT">
                <a:solidFill>
                  <a:srgbClr val="F8F8F8"/>
                </a:solidFill>
                <a:latin typeface="Arial" charset="0"/>
              </a:endParaRPr>
            </a:p>
          </p:txBody>
        </p:sp>
        <p:sp>
          <p:nvSpPr>
            <p:cNvPr id="79879" name="Rectangle 7"/>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lang="it-IT">
                <a:solidFill>
                  <a:srgbClr val="F8F8F8"/>
                </a:solidFill>
                <a:latin typeface="Arial" charset="0"/>
              </a:endParaRPr>
            </a:p>
          </p:txBody>
        </p:sp>
      </p:grpSp>
      <p:grpSp>
        <p:nvGrpSpPr>
          <p:cNvPr id="4" name="Group 8"/>
          <p:cNvGrpSpPr>
            <a:grpSpLocks/>
          </p:cNvGrpSpPr>
          <p:nvPr/>
        </p:nvGrpSpPr>
        <p:grpSpPr bwMode="auto">
          <a:xfrm>
            <a:off x="412751" y="6477000"/>
            <a:ext cx="8686800" cy="228600"/>
            <a:chOff x="260" y="4080"/>
            <a:chExt cx="5472" cy="144"/>
          </a:xfrm>
        </p:grpSpPr>
        <p:sp>
          <p:nvSpPr>
            <p:cNvPr id="79881" name="Rectangle 9"/>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pPr fontAlgn="base">
                <a:spcBef>
                  <a:spcPct val="0"/>
                </a:spcBef>
                <a:spcAft>
                  <a:spcPct val="0"/>
                </a:spcAft>
                <a:defRPr/>
              </a:pPr>
              <a:endParaRPr lang="it-IT">
                <a:solidFill>
                  <a:srgbClr val="F8F8F8"/>
                </a:solidFill>
                <a:latin typeface="Arial" charset="0"/>
              </a:endParaRPr>
            </a:p>
          </p:txBody>
        </p:sp>
        <p:sp>
          <p:nvSpPr>
            <p:cNvPr id="79882" name="Rectangle 10"/>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pPr fontAlgn="base">
                <a:spcBef>
                  <a:spcPct val="0"/>
                </a:spcBef>
                <a:spcAft>
                  <a:spcPct val="0"/>
                </a:spcAft>
                <a:defRPr/>
              </a:pPr>
              <a:endParaRPr lang="it-IT">
                <a:solidFill>
                  <a:srgbClr val="F8F8F8"/>
                </a:solidFill>
                <a:latin typeface="Arial" charset="0"/>
              </a:endParaRPr>
            </a:p>
          </p:txBody>
        </p:sp>
      </p:grpSp>
      <p:grpSp>
        <p:nvGrpSpPr>
          <p:cNvPr id="5" name="Group 11"/>
          <p:cNvGrpSpPr>
            <a:grpSpLocks/>
          </p:cNvGrpSpPr>
          <p:nvPr/>
        </p:nvGrpSpPr>
        <p:grpSpPr bwMode="auto">
          <a:xfrm>
            <a:off x="76200" y="176213"/>
            <a:ext cx="8745539" cy="161925"/>
            <a:chOff x="48" y="111"/>
            <a:chExt cx="5509" cy="102"/>
          </a:xfrm>
        </p:grpSpPr>
        <p:sp>
          <p:nvSpPr>
            <p:cNvPr id="79884" name="Rectangle 12"/>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it-IT">
                <a:solidFill>
                  <a:srgbClr val="F8F8F8"/>
                </a:solidFill>
                <a:latin typeface="Arial" charset="0"/>
              </a:endParaRPr>
            </a:p>
          </p:txBody>
        </p:sp>
        <p:sp>
          <p:nvSpPr>
            <p:cNvPr id="79885" name="Rectangle 13"/>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it-IT">
                <a:solidFill>
                  <a:srgbClr val="F8F8F8"/>
                </a:solidFill>
                <a:latin typeface="Arial" charset="0"/>
              </a:endParaRPr>
            </a:p>
          </p:txBody>
        </p:sp>
      </p:grpSp>
      <p:grpSp>
        <p:nvGrpSpPr>
          <p:cNvPr id="6" name="Group 14"/>
          <p:cNvGrpSpPr>
            <a:grpSpLocks/>
          </p:cNvGrpSpPr>
          <p:nvPr/>
        </p:nvGrpSpPr>
        <p:grpSpPr bwMode="auto">
          <a:xfrm>
            <a:off x="71440" y="176213"/>
            <a:ext cx="8745537" cy="161925"/>
            <a:chOff x="45" y="111"/>
            <a:chExt cx="5509" cy="102"/>
          </a:xfrm>
        </p:grpSpPr>
        <p:sp>
          <p:nvSpPr>
            <p:cNvPr id="79887" name="Rectangle 15"/>
            <p:cNvSpPr>
              <a:spLocks noChangeArrowheads="1"/>
            </p:cNvSpPr>
            <p:nvPr/>
          </p:nvSpPr>
          <p:spPr bwMode="auto">
            <a:xfrm rot="5400000" flipV="1">
              <a:off x="2850"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it-IT">
                <a:solidFill>
                  <a:srgbClr val="F8F8F8"/>
                </a:solidFill>
                <a:latin typeface="Arial" charset="0"/>
              </a:endParaRPr>
            </a:p>
          </p:txBody>
        </p:sp>
        <p:sp>
          <p:nvSpPr>
            <p:cNvPr id="79888" name="Rectangle 16"/>
            <p:cNvSpPr>
              <a:spLocks noChangeArrowheads="1"/>
            </p:cNvSpPr>
            <p:nvPr/>
          </p:nvSpPr>
          <p:spPr bwMode="auto">
            <a:xfrm rot="5400000" flipV="1">
              <a:off x="2781" y="-2625"/>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it-IT">
                <a:solidFill>
                  <a:srgbClr val="F8F8F8"/>
                </a:solidFill>
                <a:latin typeface="Arial" charset="0"/>
              </a:endParaRPr>
            </a:p>
          </p:txBody>
        </p:sp>
      </p:grpSp>
      <p:sp>
        <p:nvSpPr>
          <p:cNvPr id="6151" name="Rectangle 17"/>
          <p:cNvSpPr>
            <a:spLocks noGrp="1" noChangeArrowheads="1"/>
          </p:cNvSpPr>
          <p:nvPr>
            <p:ph type="title"/>
          </p:nvPr>
        </p:nvSpPr>
        <p:spPr bwMode="auto">
          <a:xfrm>
            <a:off x="685800" y="609600"/>
            <a:ext cx="77724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 dello schema</a:t>
            </a:r>
          </a:p>
        </p:txBody>
      </p:sp>
      <p:sp>
        <p:nvSpPr>
          <p:cNvPr id="6152" name="Rectangle 18"/>
          <p:cNvSpPr>
            <a:spLocks noGrp="1" noChangeArrowheads="1"/>
          </p:cNvSpPr>
          <p:nvPr>
            <p:ph type="body" idx="1"/>
          </p:nvPr>
        </p:nvSpPr>
        <p:spPr bwMode="auto">
          <a:xfrm>
            <a:off x="685800" y="1752600"/>
            <a:ext cx="7772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79891" name="Rectangle 19"/>
          <p:cNvSpPr>
            <a:spLocks noGrp="1" noChangeArrowheads="1"/>
          </p:cNvSpPr>
          <p:nvPr>
            <p:ph type="dt" sz="half" idx="2"/>
          </p:nvPr>
        </p:nvSpPr>
        <p:spPr bwMode="auto">
          <a:xfrm>
            <a:off x="457200" y="6019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Times New Roman" pitchFamily="18" charset="0"/>
              </a:defRPr>
            </a:lvl1pPr>
          </a:lstStyle>
          <a:p>
            <a:pPr fontAlgn="base">
              <a:spcBef>
                <a:spcPct val="0"/>
              </a:spcBef>
              <a:spcAft>
                <a:spcPct val="0"/>
              </a:spcAft>
              <a:defRPr/>
            </a:pPr>
            <a:endParaRPr lang="it-IT">
              <a:solidFill>
                <a:srgbClr val="F8F8F8"/>
              </a:solidFill>
            </a:endParaRPr>
          </a:p>
        </p:txBody>
      </p:sp>
      <p:sp>
        <p:nvSpPr>
          <p:cNvPr id="79892" name="Rectangle 20"/>
          <p:cNvSpPr>
            <a:spLocks noGrp="1" noChangeArrowheads="1"/>
          </p:cNvSpPr>
          <p:nvPr>
            <p:ph type="ftr" sz="quarter" idx="3"/>
          </p:nvPr>
        </p:nvSpPr>
        <p:spPr bwMode="auto">
          <a:xfrm>
            <a:off x="3124200" y="6019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Times New Roman" pitchFamily="18" charset="0"/>
              </a:defRPr>
            </a:lvl1pPr>
          </a:lstStyle>
          <a:p>
            <a:pPr fontAlgn="base">
              <a:spcBef>
                <a:spcPct val="0"/>
              </a:spcBef>
              <a:spcAft>
                <a:spcPct val="0"/>
              </a:spcAft>
              <a:defRPr/>
            </a:pPr>
            <a:endParaRPr lang="it-IT">
              <a:solidFill>
                <a:srgbClr val="F8F8F8"/>
              </a:solidFill>
            </a:endParaRPr>
          </a:p>
        </p:txBody>
      </p:sp>
      <p:sp>
        <p:nvSpPr>
          <p:cNvPr id="79893" name="Rectangle 21"/>
          <p:cNvSpPr>
            <a:spLocks noGrp="1" noChangeArrowheads="1"/>
          </p:cNvSpPr>
          <p:nvPr>
            <p:ph type="sldNum" sz="quarter" idx="4"/>
          </p:nvPr>
        </p:nvSpPr>
        <p:spPr bwMode="auto">
          <a:xfrm>
            <a:off x="6858000" y="6019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Times New Roman" pitchFamily="18" charset="0"/>
              </a:defRPr>
            </a:lvl1pPr>
          </a:lstStyle>
          <a:p>
            <a:pPr fontAlgn="base">
              <a:spcBef>
                <a:spcPct val="0"/>
              </a:spcBef>
              <a:spcAft>
                <a:spcPct val="0"/>
              </a:spcAft>
              <a:defRPr/>
            </a:pPr>
            <a:fld id="{4CE624CF-C8EE-4C51-B99C-E80B2D3EF79A}" type="slidenum">
              <a:rPr lang="it-IT">
                <a:solidFill>
                  <a:srgbClr val="F8F8F8"/>
                </a:solidFill>
              </a:rPr>
              <a:pPr fontAlgn="base">
                <a:spcBef>
                  <a:spcPct val="0"/>
                </a:spcBef>
                <a:spcAft>
                  <a:spcPct val="0"/>
                </a:spcAft>
                <a:defRPr/>
              </a:pPr>
              <a:t>‹N›</a:t>
            </a:fld>
            <a:endParaRPr lang="it-IT">
              <a:solidFill>
                <a:srgbClr val="F8F8F8"/>
              </a:solidFill>
            </a:endParaRPr>
          </a:p>
        </p:txBody>
      </p:sp>
    </p:spTree>
  </p:cSld>
  <p:clrMap bg1="dk2" tx1="lt1" bg2="dk1" tx2="lt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Lst>
  <p:transition/>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pitchFamily="34" charset="0"/>
        </a:defRPr>
      </a:lvl2pPr>
      <a:lvl3pPr algn="l" rtl="0" eaLnBrk="0" fontAlgn="base" hangingPunct="0">
        <a:spcBef>
          <a:spcPct val="0"/>
        </a:spcBef>
        <a:spcAft>
          <a:spcPct val="0"/>
        </a:spcAft>
        <a:defRPr sz="3600">
          <a:solidFill>
            <a:schemeClr val="tx2"/>
          </a:solidFill>
          <a:latin typeface="Tahoma" pitchFamily="34" charset="0"/>
        </a:defRPr>
      </a:lvl3pPr>
      <a:lvl4pPr algn="l" rtl="0" eaLnBrk="0" fontAlgn="base" hangingPunct="0">
        <a:spcBef>
          <a:spcPct val="0"/>
        </a:spcBef>
        <a:spcAft>
          <a:spcPct val="0"/>
        </a:spcAft>
        <a:defRPr sz="3600">
          <a:solidFill>
            <a:schemeClr val="tx2"/>
          </a:solidFill>
          <a:latin typeface="Tahoma" pitchFamily="34" charset="0"/>
        </a:defRPr>
      </a:lvl4pPr>
      <a:lvl5pPr algn="l" rtl="0" eaLnBrk="0" fontAlgn="base" hangingPunct="0">
        <a:spcBef>
          <a:spcPct val="0"/>
        </a:spcBef>
        <a:spcAft>
          <a:spcPct val="0"/>
        </a:spcAft>
        <a:defRPr sz="3600">
          <a:solidFill>
            <a:schemeClr val="tx2"/>
          </a:solidFill>
          <a:latin typeface="Tahoma" pitchFamily="34" charset="0"/>
        </a:defRPr>
      </a:lvl5pPr>
      <a:lvl6pPr marL="457200" algn="l" rtl="0" fontAlgn="base">
        <a:spcBef>
          <a:spcPct val="0"/>
        </a:spcBef>
        <a:spcAft>
          <a:spcPct val="0"/>
        </a:spcAft>
        <a:defRPr sz="3600">
          <a:solidFill>
            <a:schemeClr val="tx2"/>
          </a:solidFill>
          <a:latin typeface="Tahoma" pitchFamily="34" charset="0"/>
        </a:defRPr>
      </a:lvl6pPr>
      <a:lvl7pPr marL="914400" algn="l" rtl="0" fontAlgn="base">
        <a:spcBef>
          <a:spcPct val="0"/>
        </a:spcBef>
        <a:spcAft>
          <a:spcPct val="0"/>
        </a:spcAft>
        <a:defRPr sz="3600">
          <a:solidFill>
            <a:schemeClr val="tx2"/>
          </a:solidFill>
          <a:latin typeface="Tahoma" pitchFamily="34" charset="0"/>
        </a:defRPr>
      </a:lvl7pPr>
      <a:lvl8pPr marL="1371600" algn="l" rtl="0" fontAlgn="base">
        <a:spcBef>
          <a:spcPct val="0"/>
        </a:spcBef>
        <a:spcAft>
          <a:spcPct val="0"/>
        </a:spcAft>
        <a:defRPr sz="3600">
          <a:solidFill>
            <a:schemeClr val="tx2"/>
          </a:solidFill>
          <a:latin typeface="Tahoma" pitchFamily="34" charset="0"/>
        </a:defRPr>
      </a:lvl8pPr>
      <a:lvl9pPr marL="1828800" algn="l" rtl="0" fontAlgn="base">
        <a:spcBef>
          <a:spcPct val="0"/>
        </a:spcBef>
        <a:spcAft>
          <a:spcPct val="0"/>
        </a:spcAft>
        <a:defRPr sz="36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77800" y="230189"/>
            <a:ext cx="203200" cy="6503987"/>
            <a:chOff x="112" y="145"/>
            <a:chExt cx="128" cy="4097"/>
          </a:xfrm>
        </p:grpSpPr>
        <p:sp>
          <p:nvSpPr>
            <p:cNvPr id="181251" name="Rectangle 3"/>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81252" name="Rectangle 4"/>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it-IT" sz="2400">
                <a:solidFill>
                  <a:srgbClr val="F8F8F8"/>
                </a:solidFill>
                <a:latin typeface="Times New Roman" pitchFamily="18" charset="0"/>
              </a:endParaRPr>
            </a:p>
          </p:txBody>
        </p:sp>
      </p:grpSp>
      <p:grpSp>
        <p:nvGrpSpPr>
          <p:cNvPr id="3" name="Group 5"/>
          <p:cNvGrpSpPr>
            <a:grpSpLocks/>
          </p:cNvGrpSpPr>
          <p:nvPr/>
        </p:nvGrpSpPr>
        <p:grpSpPr bwMode="auto">
          <a:xfrm>
            <a:off x="8793164" y="220664"/>
            <a:ext cx="198437" cy="6408737"/>
            <a:chOff x="5539" y="139"/>
            <a:chExt cx="125" cy="4037"/>
          </a:xfrm>
        </p:grpSpPr>
        <p:sp>
          <p:nvSpPr>
            <p:cNvPr id="181254" name="Rectangle 6"/>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81255" name="Rectangle 7"/>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grpSp>
        <p:nvGrpSpPr>
          <p:cNvPr id="4" name="Group 8"/>
          <p:cNvGrpSpPr>
            <a:grpSpLocks/>
          </p:cNvGrpSpPr>
          <p:nvPr/>
        </p:nvGrpSpPr>
        <p:grpSpPr bwMode="auto">
          <a:xfrm>
            <a:off x="412751" y="6477000"/>
            <a:ext cx="8686800" cy="228600"/>
            <a:chOff x="260" y="4080"/>
            <a:chExt cx="5472" cy="144"/>
          </a:xfrm>
        </p:grpSpPr>
        <p:sp>
          <p:nvSpPr>
            <p:cNvPr id="181257" name="Rectangle 9"/>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81258" name="Rectangle 10"/>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grpSp>
        <p:nvGrpSpPr>
          <p:cNvPr id="5" name="Group 11"/>
          <p:cNvGrpSpPr>
            <a:grpSpLocks/>
          </p:cNvGrpSpPr>
          <p:nvPr/>
        </p:nvGrpSpPr>
        <p:grpSpPr bwMode="auto">
          <a:xfrm>
            <a:off x="76200" y="176213"/>
            <a:ext cx="8745539" cy="161925"/>
            <a:chOff x="48" y="111"/>
            <a:chExt cx="5509" cy="102"/>
          </a:xfrm>
        </p:grpSpPr>
        <p:sp>
          <p:nvSpPr>
            <p:cNvPr id="181260" name="Rectangle 12"/>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81261" name="Rectangle 13"/>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grpSp>
        <p:nvGrpSpPr>
          <p:cNvPr id="6" name="Group 14"/>
          <p:cNvGrpSpPr>
            <a:grpSpLocks/>
          </p:cNvGrpSpPr>
          <p:nvPr/>
        </p:nvGrpSpPr>
        <p:grpSpPr bwMode="auto">
          <a:xfrm>
            <a:off x="71440" y="176213"/>
            <a:ext cx="8745537" cy="161925"/>
            <a:chOff x="45" y="111"/>
            <a:chExt cx="5509" cy="102"/>
          </a:xfrm>
        </p:grpSpPr>
        <p:sp>
          <p:nvSpPr>
            <p:cNvPr id="181263" name="Rectangle 15"/>
            <p:cNvSpPr>
              <a:spLocks noChangeArrowheads="1"/>
            </p:cNvSpPr>
            <p:nvPr/>
          </p:nvSpPr>
          <p:spPr bwMode="auto">
            <a:xfrm rot="5400000" flipV="1">
              <a:off x="2850"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81264" name="Rectangle 16"/>
            <p:cNvSpPr>
              <a:spLocks noChangeArrowheads="1"/>
            </p:cNvSpPr>
            <p:nvPr/>
          </p:nvSpPr>
          <p:spPr bwMode="auto">
            <a:xfrm rot="5400000" flipV="1">
              <a:off x="2781" y="-2625"/>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sp>
        <p:nvSpPr>
          <p:cNvPr id="3079" name="Rectangle 17"/>
          <p:cNvSpPr>
            <a:spLocks noGrp="1" noChangeArrowheads="1"/>
          </p:cNvSpPr>
          <p:nvPr>
            <p:ph type="title"/>
          </p:nvPr>
        </p:nvSpPr>
        <p:spPr bwMode="auto">
          <a:xfrm>
            <a:off x="685800" y="609600"/>
            <a:ext cx="77724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 dello schema</a:t>
            </a:r>
          </a:p>
        </p:txBody>
      </p:sp>
      <p:sp>
        <p:nvSpPr>
          <p:cNvPr id="3080" name="Rectangle 18"/>
          <p:cNvSpPr>
            <a:spLocks noGrp="1" noChangeArrowheads="1"/>
          </p:cNvSpPr>
          <p:nvPr>
            <p:ph type="body" idx="1"/>
          </p:nvPr>
        </p:nvSpPr>
        <p:spPr bwMode="auto">
          <a:xfrm>
            <a:off x="685800" y="1752600"/>
            <a:ext cx="7772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81267" name="Rectangle 19"/>
          <p:cNvSpPr>
            <a:spLocks noGrp="1" noChangeArrowheads="1"/>
          </p:cNvSpPr>
          <p:nvPr>
            <p:ph type="dt" sz="half" idx="2"/>
          </p:nvPr>
        </p:nvSpPr>
        <p:spPr bwMode="auto">
          <a:xfrm>
            <a:off x="457200" y="6019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b="0">
                <a:latin typeface="Times New Roman" pitchFamily="18" charset="0"/>
              </a:defRPr>
            </a:lvl1pPr>
          </a:lstStyle>
          <a:p>
            <a:pPr fontAlgn="base">
              <a:spcBef>
                <a:spcPct val="0"/>
              </a:spcBef>
              <a:spcAft>
                <a:spcPct val="0"/>
              </a:spcAft>
              <a:defRPr/>
            </a:pPr>
            <a:fld id="{7C66AA64-3102-4A24-9943-6608C180A2A4}" type="datetime1">
              <a:rPr lang="it-IT" smtClean="0">
                <a:solidFill>
                  <a:srgbClr val="F8F8F8"/>
                </a:solidFill>
              </a:rPr>
              <a:pPr fontAlgn="base">
                <a:spcBef>
                  <a:spcPct val="0"/>
                </a:spcBef>
                <a:spcAft>
                  <a:spcPct val="0"/>
                </a:spcAft>
                <a:defRPr/>
              </a:pPr>
              <a:t>04/03/2016</a:t>
            </a:fld>
            <a:endParaRPr lang="it-IT">
              <a:solidFill>
                <a:srgbClr val="F8F8F8"/>
              </a:solidFill>
            </a:endParaRPr>
          </a:p>
        </p:txBody>
      </p:sp>
      <p:sp>
        <p:nvSpPr>
          <p:cNvPr id="181268" name="Rectangle 20"/>
          <p:cNvSpPr>
            <a:spLocks noGrp="1" noChangeArrowheads="1"/>
          </p:cNvSpPr>
          <p:nvPr>
            <p:ph type="ftr" sz="quarter" idx="3"/>
          </p:nvPr>
        </p:nvSpPr>
        <p:spPr bwMode="auto">
          <a:xfrm>
            <a:off x="3124200" y="6019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b="0">
                <a:latin typeface="Times New Roman" pitchFamily="18" charset="0"/>
              </a:defRPr>
            </a:lvl1pPr>
          </a:lstStyle>
          <a:p>
            <a:pPr fontAlgn="base">
              <a:spcBef>
                <a:spcPct val="0"/>
              </a:spcBef>
              <a:spcAft>
                <a:spcPct val="0"/>
              </a:spcAft>
              <a:defRPr/>
            </a:pPr>
            <a:endParaRPr lang="it-IT">
              <a:solidFill>
                <a:srgbClr val="F8F8F8"/>
              </a:solidFill>
            </a:endParaRPr>
          </a:p>
        </p:txBody>
      </p:sp>
      <p:sp>
        <p:nvSpPr>
          <p:cNvPr id="181269" name="Rectangle 21"/>
          <p:cNvSpPr>
            <a:spLocks noGrp="1" noChangeArrowheads="1"/>
          </p:cNvSpPr>
          <p:nvPr>
            <p:ph type="sldNum" sz="quarter" idx="4"/>
          </p:nvPr>
        </p:nvSpPr>
        <p:spPr bwMode="auto">
          <a:xfrm>
            <a:off x="6858000" y="6019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b="0">
                <a:latin typeface="Times New Roman" pitchFamily="18" charset="0"/>
              </a:defRPr>
            </a:lvl1pPr>
          </a:lstStyle>
          <a:p>
            <a:pPr fontAlgn="base">
              <a:spcBef>
                <a:spcPct val="0"/>
              </a:spcBef>
              <a:spcAft>
                <a:spcPct val="0"/>
              </a:spcAft>
              <a:defRPr/>
            </a:pPr>
            <a:fld id="{84E5E334-6E82-4E53-9DE8-BFCF430A7686}" type="slidenum">
              <a:rPr lang="it-IT">
                <a:solidFill>
                  <a:srgbClr val="F8F8F8"/>
                </a:solidFill>
              </a:rPr>
              <a:pPr fontAlgn="base">
                <a:spcBef>
                  <a:spcPct val="0"/>
                </a:spcBef>
                <a:spcAft>
                  <a:spcPct val="0"/>
                </a:spcAft>
                <a:defRPr/>
              </a:pPr>
              <a:t>‹N›</a:t>
            </a:fld>
            <a:endParaRPr lang="it-IT">
              <a:solidFill>
                <a:srgbClr val="F8F8F8"/>
              </a:solidFill>
            </a:endParaRPr>
          </a:p>
        </p:txBody>
      </p:sp>
    </p:spTree>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ransition/>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pitchFamily="34" charset="0"/>
        </a:defRPr>
      </a:lvl2pPr>
      <a:lvl3pPr algn="l" rtl="0" eaLnBrk="0" fontAlgn="base" hangingPunct="0">
        <a:spcBef>
          <a:spcPct val="0"/>
        </a:spcBef>
        <a:spcAft>
          <a:spcPct val="0"/>
        </a:spcAft>
        <a:defRPr sz="3600">
          <a:solidFill>
            <a:schemeClr val="tx2"/>
          </a:solidFill>
          <a:latin typeface="Tahoma" pitchFamily="34" charset="0"/>
        </a:defRPr>
      </a:lvl3pPr>
      <a:lvl4pPr algn="l" rtl="0" eaLnBrk="0" fontAlgn="base" hangingPunct="0">
        <a:spcBef>
          <a:spcPct val="0"/>
        </a:spcBef>
        <a:spcAft>
          <a:spcPct val="0"/>
        </a:spcAft>
        <a:defRPr sz="3600">
          <a:solidFill>
            <a:schemeClr val="tx2"/>
          </a:solidFill>
          <a:latin typeface="Tahoma" pitchFamily="34" charset="0"/>
        </a:defRPr>
      </a:lvl4pPr>
      <a:lvl5pPr algn="l" rtl="0" eaLnBrk="0" fontAlgn="base" hangingPunct="0">
        <a:spcBef>
          <a:spcPct val="0"/>
        </a:spcBef>
        <a:spcAft>
          <a:spcPct val="0"/>
        </a:spcAft>
        <a:defRPr sz="3600">
          <a:solidFill>
            <a:schemeClr val="tx2"/>
          </a:solidFill>
          <a:latin typeface="Tahoma" pitchFamily="34" charset="0"/>
        </a:defRPr>
      </a:lvl5pPr>
      <a:lvl6pPr marL="457200" algn="l" rtl="0" fontAlgn="base">
        <a:spcBef>
          <a:spcPct val="0"/>
        </a:spcBef>
        <a:spcAft>
          <a:spcPct val="0"/>
        </a:spcAft>
        <a:defRPr sz="3600">
          <a:solidFill>
            <a:schemeClr val="tx2"/>
          </a:solidFill>
          <a:latin typeface="Tahoma" pitchFamily="34" charset="0"/>
        </a:defRPr>
      </a:lvl6pPr>
      <a:lvl7pPr marL="914400" algn="l" rtl="0" fontAlgn="base">
        <a:spcBef>
          <a:spcPct val="0"/>
        </a:spcBef>
        <a:spcAft>
          <a:spcPct val="0"/>
        </a:spcAft>
        <a:defRPr sz="3600">
          <a:solidFill>
            <a:schemeClr val="tx2"/>
          </a:solidFill>
          <a:latin typeface="Tahoma" pitchFamily="34" charset="0"/>
        </a:defRPr>
      </a:lvl7pPr>
      <a:lvl8pPr marL="1371600" algn="l" rtl="0" fontAlgn="base">
        <a:spcBef>
          <a:spcPct val="0"/>
        </a:spcBef>
        <a:spcAft>
          <a:spcPct val="0"/>
        </a:spcAft>
        <a:defRPr sz="3600">
          <a:solidFill>
            <a:schemeClr val="tx2"/>
          </a:solidFill>
          <a:latin typeface="Tahoma" pitchFamily="34" charset="0"/>
        </a:defRPr>
      </a:lvl8pPr>
      <a:lvl9pPr marL="1828800" algn="l" rtl="0" fontAlgn="base">
        <a:spcBef>
          <a:spcPct val="0"/>
        </a:spcBef>
        <a:spcAft>
          <a:spcPct val="0"/>
        </a:spcAft>
        <a:defRPr sz="36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77800" y="230189"/>
            <a:ext cx="203200" cy="6503987"/>
            <a:chOff x="112" y="145"/>
            <a:chExt cx="128" cy="4097"/>
          </a:xfrm>
        </p:grpSpPr>
        <p:sp>
          <p:nvSpPr>
            <p:cNvPr id="181251" name="Rectangle 3"/>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latin typeface="Times New Roman" pitchFamily="18" charset="0"/>
              </a:endParaRPr>
            </a:p>
          </p:txBody>
        </p:sp>
        <p:sp>
          <p:nvSpPr>
            <p:cNvPr id="181252" name="Rectangle 4"/>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fontAlgn="base">
                <a:spcBef>
                  <a:spcPct val="0"/>
                </a:spcBef>
                <a:spcAft>
                  <a:spcPct val="0"/>
                </a:spcAft>
                <a:defRPr/>
              </a:pPr>
              <a:endParaRPr kumimoji="1" lang="it-IT" sz="2400" b="1">
                <a:solidFill>
                  <a:srgbClr val="F8F8F8"/>
                </a:solidFill>
                <a:latin typeface="Times New Roman" pitchFamily="18" charset="0"/>
              </a:endParaRPr>
            </a:p>
          </p:txBody>
        </p:sp>
      </p:grpSp>
      <p:grpSp>
        <p:nvGrpSpPr>
          <p:cNvPr id="3" name="Group 5"/>
          <p:cNvGrpSpPr>
            <a:grpSpLocks/>
          </p:cNvGrpSpPr>
          <p:nvPr/>
        </p:nvGrpSpPr>
        <p:grpSpPr bwMode="auto">
          <a:xfrm>
            <a:off x="8793164" y="220664"/>
            <a:ext cx="198437" cy="6408737"/>
            <a:chOff x="5539" y="139"/>
            <a:chExt cx="125" cy="4037"/>
          </a:xfrm>
        </p:grpSpPr>
        <p:sp>
          <p:nvSpPr>
            <p:cNvPr id="181254" name="Rectangle 6"/>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latin typeface="Times New Roman" pitchFamily="18" charset="0"/>
              </a:endParaRPr>
            </a:p>
          </p:txBody>
        </p:sp>
        <p:sp>
          <p:nvSpPr>
            <p:cNvPr id="181255" name="Rectangle 7"/>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latin typeface="Times New Roman" pitchFamily="18" charset="0"/>
              </a:endParaRPr>
            </a:p>
          </p:txBody>
        </p:sp>
      </p:grpSp>
      <p:grpSp>
        <p:nvGrpSpPr>
          <p:cNvPr id="4" name="Group 8"/>
          <p:cNvGrpSpPr>
            <a:grpSpLocks/>
          </p:cNvGrpSpPr>
          <p:nvPr/>
        </p:nvGrpSpPr>
        <p:grpSpPr bwMode="auto">
          <a:xfrm>
            <a:off x="412751" y="6477000"/>
            <a:ext cx="8686800" cy="228600"/>
            <a:chOff x="260" y="4080"/>
            <a:chExt cx="5472" cy="144"/>
          </a:xfrm>
        </p:grpSpPr>
        <p:sp>
          <p:nvSpPr>
            <p:cNvPr id="181257" name="Rectangle 9"/>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latin typeface="Times New Roman" pitchFamily="18" charset="0"/>
              </a:endParaRPr>
            </a:p>
          </p:txBody>
        </p:sp>
        <p:sp>
          <p:nvSpPr>
            <p:cNvPr id="181258" name="Rectangle 10"/>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latin typeface="Times New Roman" pitchFamily="18" charset="0"/>
              </a:endParaRPr>
            </a:p>
          </p:txBody>
        </p:sp>
      </p:grpSp>
      <p:grpSp>
        <p:nvGrpSpPr>
          <p:cNvPr id="5" name="Group 11"/>
          <p:cNvGrpSpPr>
            <a:grpSpLocks/>
          </p:cNvGrpSpPr>
          <p:nvPr/>
        </p:nvGrpSpPr>
        <p:grpSpPr bwMode="auto">
          <a:xfrm>
            <a:off x="76200" y="176213"/>
            <a:ext cx="8745539" cy="161925"/>
            <a:chOff x="48" y="111"/>
            <a:chExt cx="5509" cy="102"/>
          </a:xfrm>
        </p:grpSpPr>
        <p:sp>
          <p:nvSpPr>
            <p:cNvPr id="181260" name="Rectangle 12"/>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latin typeface="Times New Roman" pitchFamily="18" charset="0"/>
              </a:endParaRPr>
            </a:p>
          </p:txBody>
        </p:sp>
        <p:sp>
          <p:nvSpPr>
            <p:cNvPr id="181261" name="Rectangle 13"/>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latin typeface="Times New Roman" pitchFamily="18" charset="0"/>
              </a:endParaRPr>
            </a:p>
          </p:txBody>
        </p:sp>
      </p:grpSp>
      <p:grpSp>
        <p:nvGrpSpPr>
          <p:cNvPr id="6" name="Group 14"/>
          <p:cNvGrpSpPr>
            <a:grpSpLocks/>
          </p:cNvGrpSpPr>
          <p:nvPr/>
        </p:nvGrpSpPr>
        <p:grpSpPr bwMode="auto">
          <a:xfrm>
            <a:off x="71440" y="176213"/>
            <a:ext cx="8745537" cy="161925"/>
            <a:chOff x="45" y="111"/>
            <a:chExt cx="5509" cy="102"/>
          </a:xfrm>
        </p:grpSpPr>
        <p:sp>
          <p:nvSpPr>
            <p:cNvPr id="181263" name="Rectangle 15"/>
            <p:cNvSpPr>
              <a:spLocks noChangeArrowheads="1"/>
            </p:cNvSpPr>
            <p:nvPr/>
          </p:nvSpPr>
          <p:spPr bwMode="auto">
            <a:xfrm rot="5400000" flipV="1">
              <a:off x="2850"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latin typeface="Times New Roman" pitchFamily="18" charset="0"/>
              </a:endParaRPr>
            </a:p>
          </p:txBody>
        </p:sp>
        <p:sp>
          <p:nvSpPr>
            <p:cNvPr id="181264" name="Rectangle 16"/>
            <p:cNvSpPr>
              <a:spLocks noChangeArrowheads="1"/>
            </p:cNvSpPr>
            <p:nvPr/>
          </p:nvSpPr>
          <p:spPr bwMode="auto">
            <a:xfrm rot="5400000" flipV="1">
              <a:off x="2781" y="-2625"/>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latin typeface="Times New Roman" pitchFamily="18" charset="0"/>
              </a:endParaRPr>
            </a:p>
          </p:txBody>
        </p:sp>
      </p:grpSp>
      <p:sp>
        <p:nvSpPr>
          <p:cNvPr id="9223" name="Rectangle 17"/>
          <p:cNvSpPr>
            <a:spLocks noGrp="1" noChangeArrowheads="1"/>
          </p:cNvSpPr>
          <p:nvPr>
            <p:ph type="title"/>
          </p:nvPr>
        </p:nvSpPr>
        <p:spPr bwMode="auto">
          <a:xfrm>
            <a:off x="685800" y="609600"/>
            <a:ext cx="77724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 dello schema</a:t>
            </a:r>
          </a:p>
        </p:txBody>
      </p:sp>
      <p:sp>
        <p:nvSpPr>
          <p:cNvPr id="9224" name="Rectangle 18"/>
          <p:cNvSpPr>
            <a:spLocks noGrp="1" noChangeArrowheads="1"/>
          </p:cNvSpPr>
          <p:nvPr>
            <p:ph type="body" idx="1"/>
          </p:nvPr>
        </p:nvSpPr>
        <p:spPr bwMode="auto">
          <a:xfrm>
            <a:off x="685800" y="1752600"/>
            <a:ext cx="7772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81267" name="Rectangle 19"/>
          <p:cNvSpPr>
            <a:spLocks noGrp="1" noChangeArrowheads="1"/>
          </p:cNvSpPr>
          <p:nvPr>
            <p:ph type="dt" sz="half" idx="2"/>
          </p:nvPr>
        </p:nvSpPr>
        <p:spPr bwMode="auto">
          <a:xfrm>
            <a:off x="457200" y="6019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solidFill>
                  <a:srgbClr val="F8F8F8"/>
                </a:solidFill>
                <a:latin typeface="Times New Roman" pitchFamily="18" charset="0"/>
              </a:defRPr>
            </a:lvl1pPr>
          </a:lstStyle>
          <a:p>
            <a:pPr fontAlgn="base">
              <a:spcBef>
                <a:spcPct val="0"/>
              </a:spcBef>
              <a:spcAft>
                <a:spcPct val="0"/>
              </a:spcAft>
              <a:defRPr/>
            </a:pPr>
            <a:fld id="{375957D4-9361-4C17-A38E-0AE0375ECC0F}" type="datetime1">
              <a:rPr lang="it-IT" b="1" smtClean="0"/>
              <a:pPr fontAlgn="base">
                <a:spcBef>
                  <a:spcPct val="0"/>
                </a:spcBef>
                <a:spcAft>
                  <a:spcPct val="0"/>
                </a:spcAft>
                <a:defRPr/>
              </a:pPr>
              <a:t>04/03/2016</a:t>
            </a:fld>
            <a:endParaRPr lang="it-IT" b="1"/>
          </a:p>
        </p:txBody>
      </p:sp>
      <p:sp>
        <p:nvSpPr>
          <p:cNvPr id="181268" name="Rectangle 20"/>
          <p:cNvSpPr>
            <a:spLocks noGrp="1" noChangeArrowheads="1"/>
          </p:cNvSpPr>
          <p:nvPr>
            <p:ph type="ftr" sz="quarter" idx="3"/>
          </p:nvPr>
        </p:nvSpPr>
        <p:spPr bwMode="auto">
          <a:xfrm>
            <a:off x="3124200" y="6019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solidFill>
                  <a:srgbClr val="F8F8F8"/>
                </a:solidFill>
                <a:latin typeface="Times New Roman" pitchFamily="18" charset="0"/>
              </a:defRPr>
            </a:lvl1pPr>
          </a:lstStyle>
          <a:p>
            <a:pPr fontAlgn="base">
              <a:spcBef>
                <a:spcPct val="0"/>
              </a:spcBef>
              <a:spcAft>
                <a:spcPct val="0"/>
              </a:spcAft>
              <a:defRPr/>
            </a:pPr>
            <a:endParaRPr lang="it-IT" b="1"/>
          </a:p>
        </p:txBody>
      </p:sp>
      <p:sp>
        <p:nvSpPr>
          <p:cNvPr id="181269" name="Rectangle 21"/>
          <p:cNvSpPr>
            <a:spLocks noGrp="1" noChangeArrowheads="1"/>
          </p:cNvSpPr>
          <p:nvPr>
            <p:ph type="sldNum" sz="quarter" idx="4"/>
          </p:nvPr>
        </p:nvSpPr>
        <p:spPr bwMode="auto">
          <a:xfrm>
            <a:off x="6858000" y="6019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solidFill>
                  <a:srgbClr val="F8F8F8"/>
                </a:solidFill>
                <a:latin typeface="Times New Roman" pitchFamily="18" charset="0"/>
              </a:defRPr>
            </a:lvl1pPr>
          </a:lstStyle>
          <a:p>
            <a:pPr fontAlgn="base">
              <a:spcBef>
                <a:spcPct val="0"/>
              </a:spcBef>
              <a:spcAft>
                <a:spcPct val="0"/>
              </a:spcAft>
              <a:defRPr/>
            </a:pPr>
            <a:fld id="{EEEF0586-923D-49E5-B74B-9EB25856243F}" type="slidenum">
              <a:rPr lang="it-IT" b="1"/>
              <a:pPr fontAlgn="base">
                <a:spcBef>
                  <a:spcPct val="0"/>
                </a:spcBef>
                <a:spcAft>
                  <a:spcPct val="0"/>
                </a:spcAft>
                <a:defRPr/>
              </a:pPr>
              <a:t>‹N›</a:t>
            </a:fld>
            <a:endParaRPr lang="it-IT" b="1"/>
          </a:p>
        </p:txBody>
      </p:sp>
    </p:spTree>
  </p:cSld>
  <p:clrMap bg1="dk2" tx1="lt1" bg2="dk1"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charset="0"/>
        </a:defRPr>
      </a:lvl2pPr>
      <a:lvl3pPr algn="l" rtl="0" eaLnBrk="0" fontAlgn="base" hangingPunct="0">
        <a:spcBef>
          <a:spcPct val="0"/>
        </a:spcBef>
        <a:spcAft>
          <a:spcPct val="0"/>
        </a:spcAft>
        <a:defRPr sz="3600">
          <a:solidFill>
            <a:schemeClr val="tx2"/>
          </a:solidFill>
          <a:latin typeface="Tahoma" charset="0"/>
        </a:defRPr>
      </a:lvl3pPr>
      <a:lvl4pPr algn="l" rtl="0" eaLnBrk="0" fontAlgn="base" hangingPunct="0">
        <a:spcBef>
          <a:spcPct val="0"/>
        </a:spcBef>
        <a:spcAft>
          <a:spcPct val="0"/>
        </a:spcAft>
        <a:defRPr sz="3600">
          <a:solidFill>
            <a:schemeClr val="tx2"/>
          </a:solidFill>
          <a:latin typeface="Tahoma" charset="0"/>
        </a:defRPr>
      </a:lvl4pPr>
      <a:lvl5pPr algn="l" rtl="0" eaLnBrk="0" fontAlgn="base" hangingPunct="0">
        <a:spcBef>
          <a:spcPct val="0"/>
        </a:spcBef>
        <a:spcAft>
          <a:spcPct val="0"/>
        </a:spcAft>
        <a:defRPr sz="3600">
          <a:solidFill>
            <a:schemeClr val="tx2"/>
          </a:solidFill>
          <a:latin typeface="Tahoma" charset="0"/>
        </a:defRPr>
      </a:lvl5pPr>
      <a:lvl6pPr marL="457200" algn="l" rtl="0" fontAlgn="base">
        <a:spcBef>
          <a:spcPct val="0"/>
        </a:spcBef>
        <a:spcAft>
          <a:spcPct val="0"/>
        </a:spcAft>
        <a:defRPr sz="3600">
          <a:solidFill>
            <a:schemeClr val="tx2"/>
          </a:solidFill>
          <a:latin typeface="Tahoma" charset="0"/>
        </a:defRPr>
      </a:lvl6pPr>
      <a:lvl7pPr marL="914400" algn="l" rtl="0" fontAlgn="base">
        <a:spcBef>
          <a:spcPct val="0"/>
        </a:spcBef>
        <a:spcAft>
          <a:spcPct val="0"/>
        </a:spcAft>
        <a:defRPr sz="3600">
          <a:solidFill>
            <a:schemeClr val="tx2"/>
          </a:solidFill>
          <a:latin typeface="Tahoma" charset="0"/>
        </a:defRPr>
      </a:lvl7pPr>
      <a:lvl8pPr marL="1371600" algn="l" rtl="0" fontAlgn="base">
        <a:spcBef>
          <a:spcPct val="0"/>
        </a:spcBef>
        <a:spcAft>
          <a:spcPct val="0"/>
        </a:spcAft>
        <a:defRPr sz="3600">
          <a:solidFill>
            <a:schemeClr val="tx2"/>
          </a:solidFill>
          <a:latin typeface="Tahoma" charset="0"/>
        </a:defRPr>
      </a:lvl8pPr>
      <a:lvl9pPr marL="1828800" algn="l" rtl="0" fontAlgn="base">
        <a:spcBef>
          <a:spcPct val="0"/>
        </a:spcBef>
        <a:spcAft>
          <a:spcPct val="0"/>
        </a:spcAft>
        <a:defRPr sz="3600">
          <a:solidFill>
            <a:schemeClr val="tx2"/>
          </a:solidFill>
          <a:latin typeface="Tahoma" charset="0"/>
        </a:defRPr>
      </a:lvl9pPr>
    </p:titleStyle>
    <p:body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77800" y="230189"/>
            <a:ext cx="203200" cy="6503987"/>
            <a:chOff x="112" y="145"/>
            <a:chExt cx="128" cy="4097"/>
          </a:xfrm>
        </p:grpSpPr>
        <p:sp>
          <p:nvSpPr>
            <p:cNvPr id="181251" name="Rectangle 3"/>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81252" name="Rectangle 4"/>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it-IT" sz="2400">
                <a:solidFill>
                  <a:srgbClr val="F8F8F8"/>
                </a:solidFill>
                <a:latin typeface="Times New Roman" pitchFamily="18" charset="0"/>
              </a:endParaRPr>
            </a:p>
          </p:txBody>
        </p:sp>
      </p:grpSp>
      <p:grpSp>
        <p:nvGrpSpPr>
          <p:cNvPr id="3" name="Group 5"/>
          <p:cNvGrpSpPr>
            <a:grpSpLocks/>
          </p:cNvGrpSpPr>
          <p:nvPr/>
        </p:nvGrpSpPr>
        <p:grpSpPr bwMode="auto">
          <a:xfrm>
            <a:off x="8793164" y="220664"/>
            <a:ext cx="198437" cy="6408737"/>
            <a:chOff x="5539" y="139"/>
            <a:chExt cx="125" cy="4037"/>
          </a:xfrm>
        </p:grpSpPr>
        <p:sp>
          <p:nvSpPr>
            <p:cNvPr id="181254" name="Rectangle 6"/>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81255" name="Rectangle 7"/>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grpSp>
        <p:nvGrpSpPr>
          <p:cNvPr id="4" name="Group 8"/>
          <p:cNvGrpSpPr>
            <a:grpSpLocks/>
          </p:cNvGrpSpPr>
          <p:nvPr/>
        </p:nvGrpSpPr>
        <p:grpSpPr bwMode="auto">
          <a:xfrm>
            <a:off x="412751" y="6477000"/>
            <a:ext cx="8686800" cy="228600"/>
            <a:chOff x="260" y="4080"/>
            <a:chExt cx="5472" cy="144"/>
          </a:xfrm>
        </p:grpSpPr>
        <p:sp>
          <p:nvSpPr>
            <p:cNvPr id="181257" name="Rectangle 9"/>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81258" name="Rectangle 10"/>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grpSp>
        <p:nvGrpSpPr>
          <p:cNvPr id="5" name="Group 11"/>
          <p:cNvGrpSpPr>
            <a:grpSpLocks/>
          </p:cNvGrpSpPr>
          <p:nvPr/>
        </p:nvGrpSpPr>
        <p:grpSpPr bwMode="auto">
          <a:xfrm>
            <a:off x="76200" y="176213"/>
            <a:ext cx="8745539" cy="161925"/>
            <a:chOff x="48" y="111"/>
            <a:chExt cx="5509" cy="102"/>
          </a:xfrm>
        </p:grpSpPr>
        <p:sp>
          <p:nvSpPr>
            <p:cNvPr id="181260" name="Rectangle 12"/>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81261" name="Rectangle 13"/>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grpSp>
        <p:nvGrpSpPr>
          <p:cNvPr id="6" name="Group 14"/>
          <p:cNvGrpSpPr>
            <a:grpSpLocks/>
          </p:cNvGrpSpPr>
          <p:nvPr/>
        </p:nvGrpSpPr>
        <p:grpSpPr bwMode="auto">
          <a:xfrm>
            <a:off x="71440" y="176213"/>
            <a:ext cx="8745537" cy="161925"/>
            <a:chOff x="45" y="111"/>
            <a:chExt cx="5509" cy="102"/>
          </a:xfrm>
        </p:grpSpPr>
        <p:sp>
          <p:nvSpPr>
            <p:cNvPr id="181263" name="Rectangle 15"/>
            <p:cNvSpPr>
              <a:spLocks noChangeArrowheads="1"/>
            </p:cNvSpPr>
            <p:nvPr/>
          </p:nvSpPr>
          <p:spPr bwMode="auto">
            <a:xfrm rot="5400000" flipV="1">
              <a:off x="2850"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81264" name="Rectangle 16"/>
            <p:cNvSpPr>
              <a:spLocks noChangeArrowheads="1"/>
            </p:cNvSpPr>
            <p:nvPr/>
          </p:nvSpPr>
          <p:spPr bwMode="auto">
            <a:xfrm rot="5400000" flipV="1">
              <a:off x="2781" y="-2625"/>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sp>
        <p:nvSpPr>
          <p:cNvPr id="3079" name="Rectangle 17"/>
          <p:cNvSpPr>
            <a:spLocks noGrp="1" noChangeArrowheads="1"/>
          </p:cNvSpPr>
          <p:nvPr>
            <p:ph type="title"/>
          </p:nvPr>
        </p:nvSpPr>
        <p:spPr bwMode="auto">
          <a:xfrm>
            <a:off x="685800" y="609600"/>
            <a:ext cx="77724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 dello schema</a:t>
            </a:r>
          </a:p>
        </p:txBody>
      </p:sp>
      <p:sp>
        <p:nvSpPr>
          <p:cNvPr id="3080" name="Rectangle 18"/>
          <p:cNvSpPr>
            <a:spLocks noGrp="1" noChangeArrowheads="1"/>
          </p:cNvSpPr>
          <p:nvPr>
            <p:ph type="body" idx="1"/>
          </p:nvPr>
        </p:nvSpPr>
        <p:spPr bwMode="auto">
          <a:xfrm>
            <a:off x="685800" y="1752600"/>
            <a:ext cx="7772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81267" name="Rectangle 19"/>
          <p:cNvSpPr>
            <a:spLocks noGrp="1" noChangeArrowheads="1"/>
          </p:cNvSpPr>
          <p:nvPr>
            <p:ph type="dt" sz="half" idx="2"/>
          </p:nvPr>
        </p:nvSpPr>
        <p:spPr bwMode="auto">
          <a:xfrm>
            <a:off x="457200" y="6019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b="0">
                <a:latin typeface="Times New Roman" pitchFamily="18" charset="0"/>
              </a:defRPr>
            </a:lvl1pPr>
          </a:lstStyle>
          <a:p>
            <a:pPr fontAlgn="base">
              <a:spcBef>
                <a:spcPct val="0"/>
              </a:spcBef>
              <a:spcAft>
                <a:spcPct val="0"/>
              </a:spcAft>
              <a:defRPr/>
            </a:pPr>
            <a:fld id="{7C66AA64-3102-4A24-9943-6608C180A2A4}" type="datetime1">
              <a:rPr lang="it-IT" smtClean="0">
                <a:solidFill>
                  <a:srgbClr val="F8F8F8"/>
                </a:solidFill>
              </a:rPr>
              <a:pPr fontAlgn="base">
                <a:spcBef>
                  <a:spcPct val="0"/>
                </a:spcBef>
                <a:spcAft>
                  <a:spcPct val="0"/>
                </a:spcAft>
                <a:defRPr/>
              </a:pPr>
              <a:t>04/03/2016</a:t>
            </a:fld>
            <a:endParaRPr lang="it-IT">
              <a:solidFill>
                <a:srgbClr val="F8F8F8"/>
              </a:solidFill>
            </a:endParaRPr>
          </a:p>
        </p:txBody>
      </p:sp>
      <p:sp>
        <p:nvSpPr>
          <p:cNvPr id="181268" name="Rectangle 20"/>
          <p:cNvSpPr>
            <a:spLocks noGrp="1" noChangeArrowheads="1"/>
          </p:cNvSpPr>
          <p:nvPr>
            <p:ph type="ftr" sz="quarter" idx="3"/>
          </p:nvPr>
        </p:nvSpPr>
        <p:spPr bwMode="auto">
          <a:xfrm>
            <a:off x="3124200" y="6019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b="0">
                <a:latin typeface="Times New Roman" pitchFamily="18" charset="0"/>
              </a:defRPr>
            </a:lvl1pPr>
          </a:lstStyle>
          <a:p>
            <a:pPr fontAlgn="base">
              <a:spcBef>
                <a:spcPct val="0"/>
              </a:spcBef>
              <a:spcAft>
                <a:spcPct val="0"/>
              </a:spcAft>
              <a:defRPr/>
            </a:pPr>
            <a:endParaRPr lang="it-IT">
              <a:solidFill>
                <a:srgbClr val="F8F8F8"/>
              </a:solidFill>
            </a:endParaRPr>
          </a:p>
        </p:txBody>
      </p:sp>
      <p:sp>
        <p:nvSpPr>
          <p:cNvPr id="181269" name="Rectangle 21"/>
          <p:cNvSpPr>
            <a:spLocks noGrp="1" noChangeArrowheads="1"/>
          </p:cNvSpPr>
          <p:nvPr>
            <p:ph type="sldNum" sz="quarter" idx="4"/>
          </p:nvPr>
        </p:nvSpPr>
        <p:spPr bwMode="auto">
          <a:xfrm>
            <a:off x="6858000" y="6019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b="0">
                <a:latin typeface="Times New Roman" pitchFamily="18" charset="0"/>
              </a:defRPr>
            </a:lvl1pPr>
          </a:lstStyle>
          <a:p>
            <a:pPr fontAlgn="base">
              <a:spcBef>
                <a:spcPct val="0"/>
              </a:spcBef>
              <a:spcAft>
                <a:spcPct val="0"/>
              </a:spcAft>
              <a:defRPr/>
            </a:pPr>
            <a:fld id="{84E5E334-6E82-4E53-9DE8-BFCF430A7686}" type="slidenum">
              <a:rPr lang="it-IT">
                <a:solidFill>
                  <a:srgbClr val="F8F8F8"/>
                </a:solidFill>
              </a:rPr>
              <a:pPr fontAlgn="base">
                <a:spcBef>
                  <a:spcPct val="0"/>
                </a:spcBef>
                <a:spcAft>
                  <a:spcPct val="0"/>
                </a:spcAft>
                <a:defRPr/>
              </a:pPr>
              <a:t>‹N›</a:t>
            </a:fld>
            <a:endParaRPr lang="it-IT">
              <a:solidFill>
                <a:srgbClr val="F8F8F8"/>
              </a:solidFill>
            </a:endParaRPr>
          </a:p>
        </p:txBody>
      </p:sp>
    </p:spTree>
  </p:cSld>
  <p:clrMap bg1="dk2" tx1="lt1" bg2="dk1"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Lst>
  <p:transition/>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pitchFamily="34" charset="0"/>
        </a:defRPr>
      </a:lvl2pPr>
      <a:lvl3pPr algn="l" rtl="0" eaLnBrk="0" fontAlgn="base" hangingPunct="0">
        <a:spcBef>
          <a:spcPct val="0"/>
        </a:spcBef>
        <a:spcAft>
          <a:spcPct val="0"/>
        </a:spcAft>
        <a:defRPr sz="3600">
          <a:solidFill>
            <a:schemeClr val="tx2"/>
          </a:solidFill>
          <a:latin typeface="Tahoma" pitchFamily="34" charset="0"/>
        </a:defRPr>
      </a:lvl3pPr>
      <a:lvl4pPr algn="l" rtl="0" eaLnBrk="0" fontAlgn="base" hangingPunct="0">
        <a:spcBef>
          <a:spcPct val="0"/>
        </a:spcBef>
        <a:spcAft>
          <a:spcPct val="0"/>
        </a:spcAft>
        <a:defRPr sz="3600">
          <a:solidFill>
            <a:schemeClr val="tx2"/>
          </a:solidFill>
          <a:latin typeface="Tahoma" pitchFamily="34" charset="0"/>
        </a:defRPr>
      </a:lvl4pPr>
      <a:lvl5pPr algn="l" rtl="0" eaLnBrk="0" fontAlgn="base" hangingPunct="0">
        <a:spcBef>
          <a:spcPct val="0"/>
        </a:spcBef>
        <a:spcAft>
          <a:spcPct val="0"/>
        </a:spcAft>
        <a:defRPr sz="3600">
          <a:solidFill>
            <a:schemeClr val="tx2"/>
          </a:solidFill>
          <a:latin typeface="Tahoma" pitchFamily="34" charset="0"/>
        </a:defRPr>
      </a:lvl5pPr>
      <a:lvl6pPr marL="457200" algn="l" rtl="0" fontAlgn="base">
        <a:spcBef>
          <a:spcPct val="0"/>
        </a:spcBef>
        <a:spcAft>
          <a:spcPct val="0"/>
        </a:spcAft>
        <a:defRPr sz="3600">
          <a:solidFill>
            <a:schemeClr val="tx2"/>
          </a:solidFill>
          <a:latin typeface="Tahoma" pitchFamily="34" charset="0"/>
        </a:defRPr>
      </a:lvl6pPr>
      <a:lvl7pPr marL="914400" algn="l" rtl="0" fontAlgn="base">
        <a:spcBef>
          <a:spcPct val="0"/>
        </a:spcBef>
        <a:spcAft>
          <a:spcPct val="0"/>
        </a:spcAft>
        <a:defRPr sz="3600">
          <a:solidFill>
            <a:schemeClr val="tx2"/>
          </a:solidFill>
          <a:latin typeface="Tahoma" pitchFamily="34" charset="0"/>
        </a:defRPr>
      </a:lvl7pPr>
      <a:lvl8pPr marL="1371600" algn="l" rtl="0" fontAlgn="base">
        <a:spcBef>
          <a:spcPct val="0"/>
        </a:spcBef>
        <a:spcAft>
          <a:spcPct val="0"/>
        </a:spcAft>
        <a:defRPr sz="3600">
          <a:solidFill>
            <a:schemeClr val="tx2"/>
          </a:solidFill>
          <a:latin typeface="Tahoma" pitchFamily="34" charset="0"/>
        </a:defRPr>
      </a:lvl8pPr>
      <a:lvl9pPr marL="1828800" algn="l" rtl="0" fontAlgn="base">
        <a:spcBef>
          <a:spcPct val="0"/>
        </a:spcBef>
        <a:spcAft>
          <a:spcPct val="0"/>
        </a:spcAft>
        <a:defRPr sz="36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77800" y="230189"/>
            <a:ext cx="203200" cy="6503987"/>
            <a:chOff x="112" y="145"/>
            <a:chExt cx="128" cy="4097"/>
          </a:xfrm>
        </p:grpSpPr>
        <p:sp>
          <p:nvSpPr>
            <p:cNvPr id="181251" name="Rectangle 3"/>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81252" name="Rectangle 4"/>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it-IT" sz="2400">
                <a:solidFill>
                  <a:srgbClr val="F8F8F8"/>
                </a:solidFill>
                <a:latin typeface="Times New Roman" pitchFamily="18" charset="0"/>
              </a:endParaRPr>
            </a:p>
          </p:txBody>
        </p:sp>
      </p:grpSp>
      <p:grpSp>
        <p:nvGrpSpPr>
          <p:cNvPr id="3" name="Group 5"/>
          <p:cNvGrpSpPr>
            <a:grpSpLocks/>
          </p:cNvGrpSpPr>
          <p:nvPr/>
        </p:nvGrpSpPr>
        <p:grpSpPr bwMode="auto">
          <a:xfrm>
            <a:off x="8793164" y="220664"/>
            <a:ext cx="198437" cy="6408737"/>
            <a:chOff x="5539" y="139"/>
            <a:chExt cx="125" cy="4037"/>
          </a:xfrm>
        </p:grpSpPr>
        <p:sp>
          <p:nvSpPr>
            <p:cNvPr id="181254" name="Rectangle 6"/>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81255" name="Rectangle 7"/>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grpSp>
        <p:nvGrpSpPr>
          <p:cNvPr id="4" name="Group 8"/>
          <p:cNvGrpSpPr>
            <a:grpSpLocks/>
          </p:cNvGrpSpPr>
          <p:nvPr/>
        </p:nvGrpSpPr>
        <p:grpSpPr bwMode="auto">
          <a:xfrm>
            <a:off x="412751" y="6477000"/>
            <a:ext cx="8686800" cy="228600"/>
            <a:chOff x="260" y="4080"/>
            <a:chExt cx="5472" cy="144"/>
          </a:xfrm>
        </p:grpSpPr>
        <p:sp>
          <p:nvSpPr>
            <p:cNvPr id="181257" name="Rectangle 9"/>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81258" name="Rectangle 10"/>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grpSp>
        <p:nvGrpSpPr>
          <p:cNvPr id="5" name="Group 11"/>
          <p:cNvGrpSpPr>
            <a:grpSpLocks/>
          </p:cNvGrpSpPr>
          <p:nvPr/>
        </p:nvGrpSpPr>
        <p:grpSpPr bwMode="auto">
          <a:xfrm>
            <a:off x="76200" y="176213"/>
            <a:ext cx="8745539" cy="161925"/>
            <a:chOff x="48" y="111"/>
            <a:chExt cx="5509" cy="102"/>
          </a:xfrm>
        </p:grpSpPr>
        <p:sp>
          <p:nvSpPr>
            <p:cNvPr id="181260" name="Rectangle 12"/>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81261" name="Rectangle 13"/>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grpSp>
        <p:nvGrpSpPr>
          <p:cNvPr id="6" name="Group 14"/>
          <p:cNvGrpSpPr>
            <a:grpSpLocks/>
          </p:cNvGrpSpPr>
          <p:nvPr/>
        </p:nvGrpSpPr>
        <p:grpSpPr bwMode="auto">
          <a:xfrm>
            <a:off x="71440" y="176213"/>
            <a:ext cx="8745537" cy="161925"/>
            <a:chOff x="45" y="111"/>
            <a:chExt cx="5509" cy="102"/>
          </a:xfrm>
        </p:grpSpPr>
        <p:sp>
          <p:nvSpPr>
            <p:cNvPr id="181263" name="Rectangle 15"/>
            <p:cNvSpPr>
              <a:spLocks noChangeArrowheads="1"/>
            </p:cNvSpPr>
            <p:nvPr/>
          </p:nvSpPr>
          <p:spPr bwMode="auto">
            <a:xfrm rot="5400000" flipV="1">
              <a:off x="2850"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81264" name="Rectangle 16"/>
            <p:cNvSpPr>
              <a:spLocks noChangeArrowheads="1"/>
            </p:cNvSpPr>
            <p:nvPr/>
          </p:nvSpPr>
          <p:spPr bwMode="auto">
            <a:xfrm rot="5400000" flipV="1">
              <a:off x="2781" y="-2625"/>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sp>
        <p:nvSpPr>
          <p:cNvPr id="3079" name="Rectangle 17"/>
          <p:cNvSpPr>
            <a:spLocks noGrp="1" noChangeArrowheads="1"/>
          </p:cNvSpPr>
          <p:nvPr>
            <p:ph type="title"/>
          </p:nvPr>
        </p:nvSpPr>
        <p:spPr bwMode="auto">
          <a:xfrm>
            <a:off x="685800" y="609600"/>
            <a:ext cx="77724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 dello schema</a:t>
            </a:r>
          </a:p>
        </p:txBody>
      </p:sp>
      <p:sp>
        <p:nvSpPr>
          <p:cNvPr id="3080" name="Rectangle 18"/>
          <p:cNvSpPr>
            <a:spLocks noGrp="1" noChangeArrowheads="1"/>
          </p:cNvSpPr>
          <p:nvPr>
            <p:ph type="body" idx="1"/>
          </p:nvPr>
        </p:nvSpPr>
        <p:spPr bwMode="auto">
          <a:xfrm>
            <a:off x="685800" y="1752600"/>
            <a:ext cx="7772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81267" name="Rectangle 19"/>
          <p:cNvSpPr>
            <a:spLocks noGrp="1" noChangeArrowheads="1"/>
          </p:cNvSpPr>
          <p:nvPr>
            <p:ph type="dt" sz="half" idx="2"/>
          </p:nvPr>
        </p:nvSpPr>
        <p:spPr bwMode="auto">
          <a:xfrm>
            <a:off x="457200" y="6019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b="0">
                <a:latin typeface="Times New Roman" pitchFamily="18" charset="0"/>
              </a:defRPr>
            </a:lvl1pPr>
          </a:lstStyle>
          <a:p>
            <a:pPr fontAlgn="base">
              <a:spcBef>
                <a:spcPct val="0"/>
              </a:spcBef>
              <a:spcAft>
                <a:spcPct val="0"/>
              </a:spcAft>
              <a:defRPr/>
            </a:pPr>
            <a:fld id="{7C66AA64-3102-4A24-9943-6608C180A2A4}" type="datetime1">
              <a:rPr lang="it-IT" smtClean="0">
                <a:solidFill>
                  <a:srgbClr val="F8F8F8"/>
                </a:solidFill>
              </a:rPr>
              <a:pPr fontAlgn="base">
                <a:spcBef>
                  <a:spcPct val="0"/>
                </a:spcBef>
                <a:spcAft>
                  <a:spcPct val="0"/>
                </a:spcAft>
                <a:defRPr/>
              </a:pPr>
              <a:t>04/03/2016</a:t>
            </a:fld>
            <a:endParaRPr lang="it-IT">
              <a:solidFill>
                <a:srgbClr val="F8F8F8"/>
              </a:solidFill>
            </a:endParaRPr>
          </a:p>
        </p:txBody>
      </p:sp>
      <p:sp>
        <p:nvSpPr>
          <p:cNvPr id="181268" name="Rectangle 20"/>
          <p:cNvSpPr>
            <a:spLocks noGrp="1" noChangeArrowheads="1"/>
          </p:cNvSpPr>
          <p:nvPr>
            <p:ph type="ftr" sz="quarter" idx="3"/>
          </p:nvPr>
        </p:nvSpPr>
        <p:spPr bwMode="auto">
          <a:xfrm>
            <a:off x="3124200" y="6019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b="0">
                <a:latin typeface="Times New Roman" pitchFamily="18" charset="0"/>
              </a:defRPr>
            </a:lvl1pPr>
          </a:lstStyle>
          <a:p>
            <a:pPr fontAlgn="base">
              <a:spcBef>
                <a:spcPct val="0"/>
              </a:spcBef>
              <a:spcAft>
                <a:spcPct val="0"/>
              </a:spcAft>
              <a:defRPr/>
            </a:pPr>
            <a:endParaRPr lang="it-IT">
              <a:solidFill>
                <a:srgbClr val="F8F8F8"/>
              </a:solidFill>
            </a:endParaRPr>
          </a:p>
        </p:txBody>
      </p:sp>
      <p:sp>
        <p:nvSpPr>
          <p:cNvPr id="181269" name="Rectangle 21"/>
          <p:cNvSpPr>
            <a:spLocks noGrp="1" noChangeArrowheads="1"/>
          </p:cNvSpPr>
          <p:nvPr>
            <p:ph type="sldNum" sz="quarter" idx="4"/>
          </p:nvPr>
        </p:nvSpPr>
        <p:spPr bwMode="auto">
          <a:xfrm>
            <a:off x="6858000" y="6019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b="0">
                <a:latin typeface="Times New Roman" pitchFamily="18" charset="0"/>
              </a:defRPr>
            </a:lvl1pPr>
          </a:lstStyle>
          <a:p>
            <a:pPr fontAlgn="base">
              <a:spcBef>
                <a:spcPct val="0"/>
              </a:spcBef>
              <a:spcAft>
                <a:spcPct val="0"/>
              </a:spcAft>
              <a:defRPr/>
            </a:pPr>
            <a:fld id="{84E5E334-6E82-4E53-9DE8-BFCF430A7686}" type="slidenum">
              <a:rPr lang="it-IT">
                <a:solidFill>
                  <a:srgbClr val="F8F8F8"/>
                </a:solidFill>
              </a:rPr>
              <a:pPr fontAlgn="base">
                <a:spcBef>
                  <a:spcPct val="0"/>
                </a:spcBef>
                <a:spcAft>
                  <a:spcPct val="0"/>
                </a:spcAft>
                <a:defRPr/>
              </a:pPr>
              <a:t>‹N›</a:t>
            </a:fld>
            <a:endParaRPr lang="it-IT">
              <a:solidFill>
                <a:srgbClr val="F8F8F8"/>
              </a:solidFill>
            </a:endParaRPr>
          </a:p>
        </p:txBody>
      </p:sp>
    </p:spTree>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Lst>
  <p:transition/>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pitchFamily="34" charset="0"/>
        </a:defRPr>
      </a:lvl2pPr>
      <a:lvl3pPr algn="l" rtl="0" eaLnBrk="0" fontAlgn="base" hangingPunct="0">
        <a:spcBef>
          <a:spcPct val="0"/>
        </a:spcBef>
        <a:spcAft>
          <a:spcPct val="0"/>
        </a:spcAft>
        <a:defRPr sz="3600">
          <a:solidFill>
            <a:schemeClr val="tx2"/>
          </a:solidFill>
          <a:latin typeface="Tahoma" pitchFamily="34" charset="0"/>
        </a:defRPr>
      </a:lvl3pPr>
      <a:lvl4pPr algn="l" rtl="0" eaLnBrk="0" fontAlgn="base" hangingPunct="0">
        <a:spcBef>
          <a:spcPct val="0"/>
        </a:spcBef>
        <a:spcAft>
          <a:spcPct val="0"/>
        </a:spcAft>
        <a:defRPr sz="3600">
          <a:solidFill>
            <a:schemeClr val="tx2"/>
          </a:solidFill>
          <a:latin typeface="Tahoma" pitchFamily="34" charset="0"/>
        </a:defRPr>
      </a:lvl4pPr>
      <a:lvl5pPr algn="l" rtl="0" eaLnBrk="0" fontAlgn="base" hangingPunct="0">
        <a:spcBef>
          <a:spcPct val="0"/>
        </a:spcBef>
        <a:spcAft>
          <a:spcPct val="0"/>
        </a:spcAft>
        <a:defRPr sz="3600">
          <a:solidFill>
            <a:schemeClr val="tx2"/>
          </a:solidFill>
          <a:latin typeface="Tahoma" pitchFamily="34" charset="0"/>
        </a:defRPr>
      </a:lvl5pPr>
      <a:lvl6pPr marL="457200" algn="l" rtl="0" fontAlgn="base">
        <a:spcBef>
          <a:spcPct val="0"/>
        </a:spcBef>
        <a:spcAft>
          <a:spcPct val="0"/>
        </a:spcAft>
        <a:defRPr sz="3600">
          <a:solidFill>
            <a:schemeClr val="tx2"/>
          </a:solidFill>
          <a:latin typeface="Tahoma" pitchFamily="34" charset="0"/>
        </a:defRPr>
      </a:lvl6pPr>
      <a:lvl7pPr marL="914400" algn="l" rtl="0" fontAlgn="base">
        <a:spcBef>
          <a:spcPct val="0"/>
        </a:spcBef>
        <a:spcAft>
          <a:spcPct val="0"/>
        </a:spcAft>
        <a:defRPr sz="3600">
          <a:solidFill>
            <a:schemeClr val="tx2"/>
          </a:solidFill>
          <a:latin typeface="Tahoma" pitchFamily="34" charset="0"/>
        </a:defRPr>
      </a:lvl7pPr>
      <a:lvl8pPr marL="1371600" algn="l" rtl="0" fontAlgn="base">
        <a:spcBef>
          <a:spcPct val="0"/>
        </a:spcBef>
        <a:spcAft>
          <a:spcPct val="0"/>
        </a:spcAft>
        <a:defRPr sz="3600">
          <a:solidFill>
            <a:schemeClr val="tx2"/>
          </a:solidFill>
          <a:latin typeface="Tahoma" pitchFamily="34" charset="0"/>
        </a:defRPr>
      </a:lvl8pPr>
      <a:lvl9pPr marL="1828800" algn="l" rtl="0" fontAlgn="base">
        <a:spcBef>
          <a:spcPct val="0"/>
        </a:spcBef>
        <a:spcAft>
          <a:spcPct val="0"/>
        </a:spcAft>
        <a:defRPr sz="36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77800" y="230189"/>
            <a:ext cx="203200" cy="6503987"/>
            <a:chOff x="112" y="145"/>
            <a:chExt cx="128" cy="4097"/>
          </a:xfrm>
        </p:grpSpPr>
        <p:sp>
          <p:nvSpPr>
            <p:cNvPr id="181251" name="Rectangle 3"/>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81252" name="Rectangle 4"/>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fontAlgn="base">
                <a:spcBef>
                  <a:spcPct val="0"/>
                </a:spcBef>
                <a:spcAft>
                  <a:spcPct val="0"/>
                </a:spcAft>
                <a:defRPr/>
              </a:pPr>
              <a:endParaRPr kumimoji="1" lang="it-IT" sz="2400" b="1">
                <a:solidFill>
                  <a:srgbClr val="F8F8F8"/>
                </a:solidFill>
                <a:latin typeface="Times New Roman" pitchFamily="18" charset="0"/>
              </a:endParaRPr>
            </a:p>
          </p:txBody>
        </p:sp>
      </p:grpSp>
      <p:grpSp>
        <p:nvGrpSpPr>
          <p:cNvPr id="3" name="Group 5"/>
          <p:cNvGrpSpPr>
            <a:grpSpLocks/>
          </p:cNvGrpSpPr>
          <p:nvPr/>
        </p:nvGrpSpPr>
        <p:grpSpPr bwMode="auto">
          <a:xfrm>
            <a:off x="8793164" y="220664"/>
            <a:ext cx="198437" cy="6408737"/>
            <a:chOff x="5539" y="139"/>
            <a:chExt cx="125" cy="4037"/>
          </a:xfrm>
        </p:grpSpPr>
        <p:sp>
          <p:nvSpPr>
            <p:cNvPr id="181254" name="Rectangle 6"/>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81255" name="Rectangle 7"/>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grpSp>
        <p:nvGrpSpPr>
          <p:cNvPr id="4" name="Group 8"/>
          <p:cNvGrpSpPr>
            <a:grpSpLocks/>
          </p:cNvGrpSpPr>
          <p:nvPr/>
        </p:nvGrpSpPr>
        <p:grpSpPr bwMode="auto">
          <a:xfrm>
            <a:off x="412751" y="6477000"/>
            <a:ext cx="8686800" cy="228600"/>
            <a:chOff x="260" y="4080"/>
            <a:chExt cx="5472" cy="144"/>
          </a:xfrm>
        </p:grpSpPr>
        <p:sp>
          <p:nvSpPr>
            <p:cNvPr id="181257" name="Rectangle 9"/>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81258" name="Rectangle 10"/>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grpSp>
        <p:nvGrpSpPr>
          <p:cNvPr id="5" name="Group 11"/>
          <p:cNvGrpSpPr>
            <a:grpSpLocks/>
          </p:cNvGrpSpPr>
          <p:nvPr/>
        </p:nvGrpSpPr>
        <p:grpSpPr bwMode="auto">
          <a:xfrm>
            <a:off x="76200" y="176213"/>
            <a:ext cx="8745539" cy="161925"/>
            <a:chOff x="48" y="111"/>
            <a:chExt cx="5509" cy="102"/>
          </a:xfrm>
        </p:grpSpPr>
        <p:sp>
          <p:nvSpPr>
            <p:cNvPr id="181260" name="Rectangle 12"/>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81261" name="Rectangle 13"/>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grpSp>
        <p:nvGrpSpPr>
          <p:cNvPr id="6" name="Group 14"/>
          <p:cNvGrpSpPr>
            <a:grpSpLocks/>
          </p:cNvGrpSpPr>
          <p:nvPr/>
        </p:nvGrpSpPr>
        <p:grpSpPr bwMode="auto">
          <a:xfrm>
            <a:off x="71440" y="176213"/>
            <a:ext cx="8745537" cy="161925"/>
            <a:chOff x="45" y="111"/>
            <a:chExt cx="5509" cy="102"/>
          </a:xfrm>
        </p:grpSpPr>
        <p:sp>
          <p:nvSpPr>
            <p:cNvPr id="181263" name="Rectangle 15"/>
            <p:cNvSpPr>
              <a:spLocks noChangeArrowheads="1"/>
            </p:cNvSpPr>
            <p:nvPr/>
          </p:nvSpPr>
          <p:spPr bwMode="auto">
            <a:xfrm rot="5400000" flipV="1">
              <a:off x="2850"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81264" name="Rectangle 16"/>
            <p:cNvSpPr>
              <a:spLocks noChangeArrowheads="1"/>
            </p:cNvSpPr>
            <p:nvPr/>
          </p:nvSpPr>
          <p:spPr bwMode="auto">
            <a:xfrm rot="5400000" flipV="1">
              <a:off x="2781" y="-2625"/>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sp>
        <p:nvSpPr>
          <p:cNvPr id="8199" name="Rectangle 17"/>
          <p:cNvSpPr>
            <a:spLocks noGrp="1" noChangeArrowheads="1"/>
          </p:cNvSpPr>
          <p:nvPr>
            <p:ph type="title"/>
          </p:nvPr>
        </p:nvSpPr>
        <p:spPr bwMode="auto">
          <a:xfrm>
            <a:off x="685800" y="609600"/>
            <a:ext cx="77724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 dello schema</a:t>
            </a:r>
          </a:p>
        </p:txBody>
      </p:sp>
      <p:sp>
        <p:nvSpPr>
          <p:cNvPr id="8200" name="Rectangle 18"/>
          <p:cNvSpPr>
            <a:spLocks noGrp="1" noChangeArrowheads="1"/>
          </p:cNvSpPr>
          <p:nvPr>
            <p:ph type="body" idx="1"/>
          </p:nvPr>
        </p:nvSpPr>
        <p:spPr bwMode="auto">
          <a:xfrm>
            <a:off x="685800" y="1752600"/>
            <a:ext cx="7772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81267" name="Rectangle 19"/>
          <p:cNvSpPr>
            <a:spLocks noGrp="1" noChangeArrowheads="1"/>
          </p:cNvSpPr>
          <p:nvPr>
            <p:ph type="dt" sz="half" idx="2"/>
          </p:nvPr>
        </p:nvSpPr>
        <p:spPr bwMode="auto">
          <a:xfrm>
            <a:off x="457200" y="6019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auto">
              <a:spcBef>
                <a:spcPts val="0"/>
              </a:spcBef>
              <a:spcAft>
                <a:spcPts val="0"/>
              </a:spcAft>
              <a:defRPr kumimoji="0" sz="1400" b="0">
                <a:latin typeface="Times New Roman" pitchFamily="18" charset="0"/>
                <a:cs typeface="+mn-cs"/>
              </a:defRPr>
            </a:lvl1pPr>
          </a:lstStyle>
          <a:p>
            <a:pPr>
              <a:defRPr/>
            </a:pPr>
            <a:fld id="{A6310552-BD6E-49C4-867F-712AB03303CF}" type="datetime1">
              <a:rPr lang="it-IT" smtClean="0">
                <a:solidFill>
                  <a:srgbClr val="F8F8F8"/>
                </a:solidFill>
              </a:rPr>
              <a:pPr>
                <a:defRPr/>
              </a:pPr>
              <a:t>04/03/2016</a:t>
            </a:fld>
            <a:endParaRPr lang="it-IT">
              <a:solidFill>
                <a:srgbClr val="F8F8F8"/>
              </a:solidFill>
            </a:endParaRPr>
          </a:p>
        </p:txBody>
      </p:sp>
      <p:sp>
        <p:nvSpPr>
          <p:cNvPr id="181268" name="Rectangle 20"/>
          <p:cNvSpPr>
            <a:spLocks noGrp="1" noChangeArrowheads="1"/>
          </p:cNvSpPr>
          <p:nvPr>
            <p:ph type="ftr" sz="quarter" idx="3"/>
          </p:nvPr>
        </p:nvSpPr>
        <p:spPr bwMode="auto">
          <a:xfrm>
            <a:off x="3124200" y="6019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kumimoji="0" sz="1400" b="0">
                <a:latin typeface="Times New Roman" pitchFamily="18" charset="0"/>
                <a:cs typeface="+mn-cs"/>
              </a:defRPr>
            </a:lvl1pPr>
          </a:lstStyle>
          <a:p>
            <a:pPr>
              <a:defRPr/>
            </a:pPr>
            <a:endParaRPr lang="it-IT">
              <a:solidFill>
                <a:srgbClr val="F8F8F8"/>
              </a:solidFill>
            </a:endParaRPr>
          </a:p>
        </p:txBody>
      </p:sp>
      <p:sp>
        <p:nvSpPr>
          <p:cNvPr id="181269" name="Rectangle 21"/>
          <p:cNvSpPr>
            <a:spLocks noGrp="1" noChangeArrowheads="1"/>
          </p:cNvSpPr>
          <p:nvPr>
            <p:ph type="sldNum" sz="quarter" idx="4"/>
          </p:nvPr>
        </p:nvSpPr>
        <p:spPr bwMode="auto">
          <a:xfrm>
            <a:off x="6858000" y="6019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kumimoji="0" sz="1400" b="0">
                <a:latin typeface="Times New Roman" pitchFamily="18" charset="0"/>
                <a:cs typeface="+mn-cs"/>
              </a:defRPr>
            </a:lvl1pPr>
          </a:lstStyle>
          <a:p>
            <a:pPr>
              <a:defRPr/>
            </a:pPr>
            <a:fld id="{A90E1C47-2D93-4E2F-A155-08CE1C7D583A}" type="slidenum">
              <a:rPr lang="it-IT">
                <a:solidFill>
                  <a:srgbClr val="F8F8F8"/>
                </a:solidFill>
              </a:rPr>
              <a:pPr>
                <a:defRPr/>
              </a:pPr>
              <a:t>‹N›</a:t>
            </a:fld>
            <a:endParaRPr lang="it-IT">
              <a:solidFill>
                <a:srgbClr val="F8F8F8"/>
              </a:solidFill>
            </a:endParaRPr>
          </a:p>
        </p:txBody>
      </p:sp>
    </p:spTree>
  </p:cSld>
  <p:clrMap bg1="dk2" tx1="lt1" bg2="dk1"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transition/>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pitchFamily="34" charset="0"/>
        </a:defRPr>
      </a:lvl2pPr>
      <a:lvl3pPr algn="l" rtl="0" eaLnBrk="0" fontAlgn="base" hangingPunct="0">
        <a:spcBef>
          <a:spcPct val="0"/>
        </a:spcBef>
        <a:spcAft>
          <a:spcPct val="0"/>
        </a:spcAft>
        <a:defRPr sz="3600">
          <a:solidFill>
            <a:schemeClr val="tx2"/>
          </a:solidFill>
          <a:latin typeface="Tahoma" pitchFamily="34" charset="0"/>
        </a:defRPr>
      </a:lvl3pPr>
      <a:lvl4pPr algn="l" rtl="0" eaLnBrk="0" fontAlgn="base" hangingPunct="0">
        <a:spcBef>
          <a:spcPct val="0"/>
        </a:spcBef>
        <a:spcAft>
          <a:spcPct val="0"/>
        </a:spcAft>
        <a:defRPr sz="3600">
          <a:solidFill>
            <a:schemeClr val="tx2"/>
          </a:solidFill>
          <a:latin typeface="Tahoma" pitchFamily="34" charset="0"/>
        </a:defRPr>
      </a:lvl4pPr>
      <a:lvl5pPr algn="l" rtl="0" eaLnBrk="0" fontAlgn="base" hangingPunct="0">
        <a:spcBef>
          <a:spcPct val="0"/>
        </a:spcBef>
        <a:spcAft>
          <a:spcPct val="0"/>
        </a:spcAft>
        <a:defRPr sz="3600">
          <a:solidFill>
            <a:schemeClr val="tx2"/>
          </a:solidFill>
          <a:latin typeface="Tahoma" pitchFamily="34" charset="0"/>
        </a:defRPr>
      </a:lvl5pPr>
      <a:lvl6pPr marL="457200" algn="l" rtl="0" fontAlgn="base">
        <a:spcBef>
          <a:spcPct val="0"/>
        </a:spcBef>
        <a:spcAft>
          <a:spcPct val="0"/>
        </a:spcAft>
        <a:defRPr sz="3600">
          <a:solidFill>
            <a:schemeClr val="tx2"/>
          </a:solidFill>
          <a:latin typeface="Tahoma" pitchFamily="34" charset="0"/>
        </a:defRPr>
      </a:lvl6pPr>
      <a:lvl7pPr marL="914400" algn="l" rtl="0" fontAlgn="base">
        <a:spcBef>
          <a:spcPct val="0"/>
        </a:spcBef>
        <a:spcAft>
          <a:spcPct val="0"/>
        </a:spcAft>
        <a:defRPr sz="3600">
          <a:solidFill>
            <a:schemeClr val="tx2"/>
          </a:solidFill>
          <a:latin typeface="Tahoma" pitchFamily="34" charset="0"/>
        </a:defRPr>
      </a:lvl7pPr>
      <a:lvl8pPr marL="1371600" algn="l" rtl="0" fontAlgn="base">
        <a:spcBef>
          <a:spcPct val="0"/>
        </a:spcBef>
        <a:spcAft>
          <a:spcPct val="0"/>
        </a:spcAft>
        <a:defRPr sz="3600">
          <a:solidFill>
            <a:schemeClr val="tx2"/>
          </a:solidFill>
          <a:latin typeface="Tahoma" pitchFamily="34" charset="0"/>
        </a:defRPr>
      </a:lvl8pPr>
      <a:lvl9pPr marL="1828800" algn="l" rtl="0" fontAlgn="base">
        <a:spcBef>
          <a:spcPct val="0"/>
        </a:spcBef>
        <a:spcAft>
          <a:spcPct val="0"/>
        </a:spcAft>
        <a:defRPr sz="36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77800" y="230188"/>
            <a:ext cx="203200" cy="6503987"/>
            <a:chOff x="112" y="145"/>
            <a:chExt cx="128" cy="4097"/>
          </a:xfrm>
        </p:grpSpPr>
        <p:sp>
          <p:nvSpPr>
            <p:cNvPr id="181251" name="Rectangle 3"/>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81252" name="Rectangle 4"/>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it-IT" sz="2400">
                <a:solidFill>
                  <a:srgbClr val="F8F8F8"/>
                </a:solidFill>
                <a:latin typeface="Times New Roman" pitchFamily="18" charset="0"/>
              </a:endParaRPr>
            </a:p>
          </p:txBody>
        </p:sp>
      </p:grpSp>
      <p:grpSp>
        <p:nvGrpSpPr>
          <p:cNvPr id="3" name="Group 5"/>
          <p:cNvGrpSpPr>
            <a:grpSpLocks/>
          </p:cNvGrpSpPr>
          <p:nvPr/>
        </p:nvGrpSpPr>
        <p:grpSpPr bwMode="auto">
          <a:xfrm>
            <a:off x="8793163" y="220663"/>
            <a:ext cx="198437" cy="6408737"/>
            <a:chOff x="5539" y="139"/>
            <a:chExt cx="125" cy="4037"/>
          </a:xfrm>
        </p:grpSpPr>
        <p:sp>
          <p:nvSpPr>
            <p:cNvPr id="181254" name="Rectangle 6"/>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81255" name="Rectangle 7"/>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grpSp>
        <p:nvGrpSpPr>
          <p:cNvPr id="4" name="Group 8"/>
          <p:cNvGrpSpPr>
            <a:grpSpLocks/>
          </p:cNvGrpSpPr>
          <p:nvPr/>
        </p:nvGrpSpPr>
        <p:grpSpPr bwMode="auto">
          <a:xfrm>
            <a:off x="412750" y="6477000"/>
            <a:ext cx="8686800" cy="228600"/>
            <a:chOff x="260" y="4080"/>
            <a:chExt cx="5472" cy="144"/>
          </a:xfrm>
        </p:grpSpPr>
        <p:sp>
          <p:nvSpPr>
            <p:cNvPr id="181257" name="Rectangle 9"/>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81258" name="Rectangle 10"/>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grpSp>
        <p:nvGrpSpPr>
          <p:cNvPr id="5" name="Group 11"/>
          <p:cNvGrpSpPr>
            <a:grpSpLocks/>
          </p:cNvGrpSpPr>
          <p:nvPr/>
        </p:nvGrpSpPr>
        <p:grpSpPr bwMode="auto">
          <a:xfrm>
            <a:off x="76200" y="176213"/>
            <a:ext cx="8745538" cy="161925"/>
            <a:chOff x="48" y="111"/>
            <a:chExt cx="5509" cy="102"/>
          </a:xfrm>
        </p:grpSpPr>
        <p:sp>
          <p:nvSpPr>
            <p:cNvPr id="181260" name="Rectangle 12"/>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81261" name="Rectangle 13"/>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grpSp>
        <p:nvGrpSpPr>
          <p:cNvPr id="6" name="Group 14"/>
          <p:cNvGrpSpPr>
            <a:grpSpLocks/>
          </p:cNvGrpSpPr>
          <p:nvPr/>
        </p:nvGrpSpPr>
        <p:grpSpPr bwMode="auto">
          <a:xfrm>
            <a:off x="71438" y="176213"/>
            <a:ext cx="8745537" cy="161925"/>
            <a:chOff x="45" y="111"/>
            <a:chExt cx="5509" cy="102"/>
          </a:xfrm>
        </p:grpSpPr>
        <p:sp>
          <p:nvSpPr>
            <p:cNvPr id="181263" name="Rectangle 15"/>
            <p:cNvSpPr>
              <a:spLocks noChangeArrowheads="1"/>
            </p:cNvSpPr>
            <p:nvPr/>
          </p:nvSpPr>
          <p:spPr bwMode="auto">
            <a:xfrm rot="5400000" flipV="1">
              <a:off x="2850"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sp>
          <p:nvSpPr>
            <p:cNvPr id="181264" name="Rectangle 16"/>
            <p:cNvSpPr>
              <a:spLocks noChangeArrowheads="1"/>
            </p:cNvSpPr>
            <p:nvPr/>
          </p:nvSpPr>
          <p:spPr bwMode="auto">
            <a:xfrm rot="5400000" flipV="1">
              <a:off x="2781" y="-2625"/>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b="1">
                <a:solidFill>
                  <a:srgbClr val="F8F8F8"/>
                </a:solidFill>
              </a:endParaRPr>
            </a:p>
          </p:txBody>
        </p:sp>
      </p:grpSp>
      <p:sp>
        <p:nvSpPr>
          <p:cNvPr id="10247" name="Rectangle 17"/>
          <p:cNvSpPr>
            <a:spLocks noGrp="1" noChangeArrowheads="1"/>
          </p:cNvSpPr>
          <p:nvPr>
            <p:ph type="title"/>
          </p:nvPr>
        </p:nvSpPr>
        <p:spPr bwMode="auto">
          <a:xfrm>
            <a:off x="685800" y="609600"/>
            <a:ext cx="77724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 dello schema</a:t>
            </a:r>
          </a:p>
        </p:txBody>
      </p:sp>
      <p:sp>
        <p:nvSpPr>
          <p:cNvPr id="10248" name="Rectangle 18"/>
          <p:cNvSpPr>
            <a:spLocks noGrp="1" noChangeArrowheads="1"/>
          </p:cNvSpPr>
          <p:nvPr>
            <p:ph type="body" idx="1"/>
          </p:nvPr>
        </p:nvSpPr>
        <p:spPr bwMode="auto">
          <a:xfrm>
            <a:off x="685800" y="1752600"/>
            <a:ext cx="7772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81267" name="Rectangle 19"/>
          <p:cNvSpPr>
            <a:spLocks noGrp="1" noChangeArrowheads="1"/>
          </p:cNvSpPr>
          <p:nvPr>
            <p:ph type="dt" sz="half" idx="2"/>
          </p:nvPr>
        </p:nvSpPr>
        <p:spPr bwMode="auto">
          <a:xfrm>
            <a:off x="457200" y="6019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b="0">
                <a:latin typeface="Times New Roman" pitchFamily="18" charset="0"/>
              </a:defRPr>
            </a:lvl1pPr>
          </a:lstStyle>
          <a:p>
            <a:pPr fontAlgn="base">
              <a:spcBef>
                <a:spcPct val="0"/>
              </a:spcBef>
              <a:spcAft>
                <a:spcPct val="0"/>
              </a:spcAft>
              <a:defRPr/>
            </a:pPr>
            <a:endParaRPr lang="it-IT">
              <a:solidFill>
                <a:srgbClr val="F8F8F8"/>
              </a:solidFill>
            </a:endParaRPr>
          </a:p>
        </p:txBody>
      </p:sp>
      <p:sp>
        <p:nvSpPr>
          <p:cNvPr id="181268" name="Rectangle 20"/>
          <p:cNvSpPr>
            <a:spLocks noGrp="1" noChangeArrowheads="1"/>
          </p:cNvSpPr>
          <p:nvPr>
            <p:ph type="ftr" sz="quarter" idx="3"/>
          </p:nvPr>
        </p:nvSpPr>
        <p:spPr bwMode="auto">
          <a:xfrm>
            <a:off x="3124200" y="6019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b="0">
                <a:latin typeface="Times New Roman" pitchFamily="18" charset="0"/>
              </a:defRPr>
            </a:lvl1pPr>
          </a:lstStyle>
          <a:p>
            <a:pPr fontAlgn="base">
              <a:spcBef>
                <a:spcPct val="0"/>
              </a:spcBef>
              <a:spcAft>
                <a:spcPct val="0"/>
              </a:spcAft>
              <a:defRPr/>
            </a:pPr>
            <a:endParaRPr lang="it-IT">
              <a:solidFill>
                <a:srgbClr val="F8F8F8"/>
              </a:solidFill>
            </a:endParaRPr>
          </a:p>
        </p:txBody>
      </p:sp>
      <p:sp>
        <p:nvSpPr>
          <p:cNvPr id="181269" name="Rectangle 21"/>
          <p:cNvSpPr>
            <a:spLocks noGrp="1" noChangeArrowheads="1"/>
          </p:cNvSpPr>
          <p:nvPr>
            <p:ph type="sldNum" sz="quarter" idx="4"/>
          </p:nvPr>
        </p:nvSpPr>
        <p:spPr bwMode="auto">
          <a:xfrm>
            <a:off x="6858000" y="6019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b="0">
                <a:latin typeface="Times New Roman" pitchFamily="18" charset="0"/>
              </a:defRPr>
            </a:lvl1pPr>
          </a:lstStyle>
          <a:p>
            <a:pPr fontAlgn="base">
              <a:spcBef>
                <a:spcPct val="0"/>
              </a:spcBef>
              <a:spcAft>
                <a:spcPct val="0"/>
              </a:spcAft>
              <a:defRPr/>
            </a:pPr>
            <a:fld id="{5B137A0F-B5EC-43AE-99F0-34DCB9E26B4A}" type="slidenum">
              <a:rPr lang="it-IT">
                <a:solidFill>
                  <a:srgbClr val="F8F8F8"/>
                </a:solidFill>
              </a:rPr>
              <a:pPr fontAlgn="base">
                <a:spcBef>
                  <a:spcPct val="0"/>
                </a:spcBef>
                <a:spcAft>
                  <a:spcPct val="0"/>
                </a:spcAft>
                <a:defRPr/>
              </a:pPr>
              <a:t>‹N›</a:t>
            </a:fld>
            <a:endParaRPr lang="it-IT">
              <a:solidFill>
                <a:srgbClr val="F8F8F8"/>
              </a:solidFill>
            </a:endParaRPr>
          </a:p>
        </p:txBody>
      </p:sp>
    </p:spTree>
  </p:cSld>
  <p:clrMap bg1="dk2" tx1="lt1" bg2="dk1"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Lst>
  <p:transition/>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pitchFamily="34" charset="0"/>
        </a:defRPr>
      </a:lvl2pPr>
      <a:lvl3pPr algn="l" rtl="0" eaLnBrk="0" fontAlgn="base" hangingPunct="0">
        <a:spcBef>
          <a:spcPct val="0"/>
        </a:spcBef>
        <a:spcAft>
          <a:spcPct val="0"/>
        </a:spcAft>
        <a:defRPr sz="3600">
          <a:solidFill>
            <a:schemeClr val="tx2"/>
          </a:solidFill>
          <a:latin typeface="Tahoma" pitchFamily="34" charset="0"/>
        </a:defRPr>
      </a:lvl3pPr>
      <a:lvl4pPr algn="l" rtl="0" eaLnBrk="0" fontAlgn="base" hangingPunct="0">
        <a:spcBef>
          <a:spcPct val="0"/>
        </a:spcBef>
        <a:spcAft>
          <a:spcPct val="0"/>
        </a:spcAft>
        <a:defRPr sz="3600">
          <a:solidFill>
            <a:schemeClr val="tx2"/>
          </a:solidFill>
          <a:latin typeface="Tahoma" pitchFamily="34" charset="0"/>
        </a:defRPr>
      </a:lvl4pPr>
      <a:lvl5pPr algn="l" rtl="0" eaLnBrk="0" fontAlgn="base" hangingPunct="0">
        <a:spcBef>
          <a:spcPct val="0"/>
        </a:spcBef>
        <a:spcAft>
          <a:spcPct val="0"/>
        </a:spcAft>
        <a:defRPr sz="3600">
          <a:solidFill>
            <a:schemeClr val="tx2"/>
          </a:solidFill>
          <a:latin typeface="Tahoma" pitchFamily="34" charset="0"/>
        </a:defRPr>
      </a:lvl5pPr>
      <a:lvl6pPr marL="457200" algn="l" rtl="0" fontAlgn="base">
        <a:spcBef>
          <a:spcPct val="0"/>
        </a:spcBef>
        <a:spcAft>
          <a:spcPct val="0"/>
        </a:spcAft>
        <a:defRPr sz="3600">
          <a:solidFill>
            <a:schemeClr val="tx2"/>
          </a:solidFill>
          <a:latin typeface="Tahoma" pitchFamily="34" charset="0"/>
        </a:defRPr>
      </a:lvl6pPr>
      <a:lvl7pPr marL="914400" algn="l" rtl="0" fontAlgn="base">
        <a:spcBef>
          <a:spcPct val="0"/>
        </a:spcBef>
        <a:spcAft>
          <a:spcPct val="0"/>
        </a:spcAft>
        <a:defRPr sz="3600">
          <a:solidFill>
            <a:schemeClr val="tx2"/>
          </a:solidFill>
          <a:latin typeface="Tahoma" pitchFamily="34" charset="0"/>
        </a:defRPr>
      </a:lvl7pPr>
      <a:lvl8pPr marL="1371600" algn="l" rtl="0" fontAlgn="base">
        <a:spcBef>
          <a:spcPct val="0"/>
        </a:spcBef>
        <a:spcAft>
          <a:spcPct val="0"/>
        </a:spcAft>
        <a:defRPr sz="3600">
          <a:solidFill>
            <a:schemeClr val="tx2"/>
          </a:solidFill>
          <a:latin typeface="Tahoma" pitchFamily="34" charset="0"/>
        </a:defRPr>
      </a:lvl8pPr>
      <a:lvl9pPr marL="1828800" algn="l" rtl="0" fontAlgn="base">
        <a:spcBef>
          <a:spcPct val="0"/>
        </a:spcBef>
        <a:spcAft>
          <a:spcPct val="0"/>
        </a:spcAft>
        <a:defRPr sz="36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23449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kumimoji="1" lang="it-IT" sz="2400" b="1">
                <a:solidFill>
                  <a:srgbClr val="FFFFFF"/>
                </a:solidFill>
              </a:endParaRPr>
            </a:p>
          </p:txBody>
        </p:sp>
        <p:sp>
          <p:nvSpPr>
            <p:cNvPr id="23450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base">
                <a:spcBef>
                  <a:spcPct val="0"/>
                </a:spcBef>
                <a:spcAft>
                  <a:spcPct val="0"/>
                </a:spcAft>
                <a:defRPr/>
              </a:pPr>
              <a:endParaRPr kumimoji="1" lang="it-IT" sz="2400" b="1">
                <a:solidFill>
                  <a:srgbClr val="FFFFFF"/>
                </a:solidFill>
              </a:endParaRPr>
            </a:p>
          </p:txBody>
        </p:sp>
        <p:sp>
          <p:nvSpPr>
            <p:cNvPr id="23450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kumimoji="1" lang="it-IT" sz="2400" b="1">
                <a:solidFill>
                  <a:srgbClr val="FFFFFF"/>
                </a:solidFill>
              </a:endParaRPr>
            </a:p>
          </p:txBody>
        </p:sp>
        <p:sp>
          <p:nvSpPr>
            <p:cNvPr id="23450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base">
                <a:spcBef>
                  <a:spcPct val="0"/>
                </a:spcBef>
                <a:spcAft>
                  <a:spcPct val="0"/>
                </a:spcAft>
                <a:defRPr/>
              </a:pPr>
              <a:endParaRPr kumimoji="1" lang="it-IT" sz="2400" b="1">
                <a:solidFill>
                  <a:srgbClr val="FFFFFF"/>
                </a:solidFill>
              </a:endParaRPr>
            </a:p>
          </p:txBody>
        </p:sp>
        <p:sp>
          <p:nvSpPr>
            <p:cNvPr id="23450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kumimoji="1" lang="it-IT" sz="2400" b="1">
                <a:solidFill>
                  <a:srgbClr val="FFFFFF"/>
                </a:solidFill>
              </a:endParaRPr>
            </a:p>
          </p:txBody>
        </p:sp>
        <p:sp>
          <p:nvSpPr>
            <p:cNvPr id="23450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base">
                <a:spcBef>
                  <a:spcPct val="0"/>
                </a:spcBef>
                <a:spcAft>
                  <a:spcPct val="0"/>
                </a:spcAft>
                <a:defRPr/>
              </a:pPr>
              <a:endParaRPr kumimoji="1" lang="it-IT" sz="2400" b="1">
                <a:solidFill>
                  <a:srgbClr val="FFFFFF"/>
                </a:solidFill>
              </a:endParaRPr>
            </a:p>
          </p:txBody>
        </p:sp>
        <p:sp>
          <p:nvSpPr>
            <p:cNvPr id="23450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base">
                <a:spcBef>
                  <a:spcPct val="0"/>
                </a:spcBef>
                <a:spcAft>
                  <a:spcPct val="0"/>
                </a:spcAft>
                <a:defRPr/>
              </a:pPr>
              <a:endParaRPr kumimoji="1" lang="it-IT" sz="2400" b="1">
                <a:solidFill>
                  <a:srgbClr val="FFFFFF"/>
                </a:solidFill>
              </a:endParaRPr>
            </a:p>
          </p:txBody>
        </p:sp>
      </p:grpSp>
      <p:sp>
        <p:nvSpPr>
          <p:cNvPr id="23450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it-IT" smtClean="0"/>
              <a:t>Fare clic per modificare lo stile del titolo</a:t>
            </a:r>
          </a:p>
        </p:txBody>
      </p:sp>
      <p:sp>
        <p:nvSpPr>
          <p:cNvPr id="23450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23450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latin typeface="Arial" charset="0"/>
                <a:cs typeface="+mn-cs"/>
              </a:defRPr>
            </a:lvl1pPr>
          </a:lstStyle>
          <a:p>
            <a:pPr fontAlgn="base">
              <a:spcBef>
                <a:spcPct val="0"/>
              </a:spcBef>
              <a:spcAft>
                <a:spcPct val="0"/>
              </a:spcAft>
              <a:defRPr/>
            </a:pPr>
            <a:endParaRPr kumimoji="1" lang="it-IT" b="1">
              <a:solidFill>
                <a:srgbClr val="FFFFFF"/>
              </a:solidFill>
            </a:endParaRPr>
          </a:p>
        </p:txBody>
      </p:sp>
      <p:sp>
        <p:nvSpPr>
          <p:cNvPr id="23450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latin typeface="Arial" charset="0"/>
                <a:cs typeface="+mn-cs"/>
              </a:defRPr>
            </a:lvl1pPr>
          </a:lstStyle>
          <a:p>
            <a:pPr fontAlgn="base">
              <a:spcBef>
                <a:spcPct val="0"/>
              </a:spcBef>
              <a:spcAft>
                <a:spcPct val="0"/>
              </a:spcAft>
              <a:defRPr/>
            </a:pPr>
            <a:endParaRPr kumimoji="1" lang="it-IT" b="1">
              <a:solidFill>
                <a:srgbClr val="FFFFFF"/>
              </a:solidFill>
            </a:endParaRPr>
          </a:p>
        </p:txBody>
      </p:sp>
      <p:sp>
        <p:nvSpPr>
          <p:cNvPr id="23451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latin typeface="Arial" charset="0"/>
                <a:cs typeface="+mn-cs"/>
              </a:defRPr>
            </a:lvl1pPr>
          </a:lstStyle>
          <a:p>
            <a:pPr fontAlgn="base">
              <a:spcBef>
                <a:spcPct val="0"/>
              </a:spcBef>
              <a:spcAft>
                <a:spcPct val="0"/>
              </a:spcAft>
              <a:defRPr/>
            </a:pPr>
            <a:fld id="{1D6DCDB0-DB26-4021-9660-BD145C82361B}" type="slidenum">
              <a:rPr kumimoji="1" lang="it-IT" b="1">
                <a:solidFill>
                  <a:srgbClr val="FFFFFF"/>
                </a:solidFill>
              </a:rPr>
              <a:pPr fontAlgn="base">
                <a:spcBef>
                  <a:spcPct val="0"/>
                </a:spcBef>
                <a:spcAft>
                  <a:spcPct val="0"/>
                </a:spcAft>
                <a:defRPr/>
              </a:pPr>
              <a:t>‹N›</a:t>
            </a:fld>
            <a:endParaRPr kumimoji="1" lang="it-IT" b="1">
              <a:solidFill>
                <a:srgbClr val="FFFFFF"/>
              </a:solidFill>
            </a:endParaRPr>
          </a:p>
        </p:txBody>
      </p:sp>
    </p:spTree>
  </p:cSld>
  <p:clrMap bg1="dk2" tx1="lt1" bg2="dk1"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77800" y="230188"/>
            <a:ext cx="203200" cy="6503987"/>
            <a:chOff x="112" y="145"/>
            <a:chExt cx="128" cy="4097"/>
          </a:xfrm>
        </p:grpSpPr>
        <p:sp>
          <p:nvSpPr>
            <p:cNvPr id="79875" name="Rectangle 3"/>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a:solidFill>
                  <a:srgbClr val="F8F8F8"/>
                </a:solidFill>
                <a:latin typeface="Verdana" pitchFamily="34" charset="0"/>
                <a:cs typeface="Arial" pitchFamily="34" charset="0"/>
              </a:endParaRPr>
            </a:p>
          </p:txBody>
        </p:sp>
        <p:sp>
          <p:nvSpPr>
            <p:cNvPr id="79876" name="Rectangle 4"/>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it-IT" sz="2400">
                <a:solidFill>
                  <a:srgbClr val="F8F8F8"/>
                </a:solidFill>
                <a:latin typeface="Verdana" pitchFamily="34" charset="0"/>
                <a:cs typeface="Arial" pitchFamily="34" charset="0"/>
              </a:endParaRPr>
            </a:p>
          </p:txBody>
        </p:sp>
      </p:grpSp>
      <p:grpSp>
        <p:nvGrpSpPr>
          <p:cNvPr id="3" name="Group 5"/>
          <p:cNvGrpSpPr>
            <a:grpSpLocks/>
          </p:cNvGrpSpPr>
          <p:nvPr/>
        </p:nvGrpSpPr>
        <p:grpSpPr bwMode="auto">
          <a:xfrm>
            <a:off x="8793163" y="220663"/>
            <a:ext cx="198437" cy="6408737"/>
            <a:chOff x="5539" y="139"/>
            <a:chExt cx="125" cy="4037"/>
          </a:xfrm>
        </p:grpSpPr>
        <p:sp>
          <p:nvSpPr>
            <p:cNvPr id="79878" name="Rectangle 6"/>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a:solidFill>
                  <a:srgbClr val="F8F8F8"/>
                </a:solidFill>
                <a:latin typeface="Verdana" pitchFamily="34" charset="0"/>
                <a:cs typeface="Arial" pitchFamily="34" charset="0"/>
              </a:endParaRPr>
            </a:p>
          </p:txBody>
        </p:sp>
        <p:sp>
          <p:nvSpPr>
            <p:cNvPr id="79879" name="Rectangle 7"/>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kumimoji="1" lang="it-IT" sz="2400">
                <a:solidFill>
                  <a:srgbClr val="F8F8F8"/>
                </a:solidFill>
                <a:latin typeface="Verdana" pitchFamily="34" charset="0"/>
                <a:cs typeface="Arial" pitchFamily="34" charset="0"/>
              </a:endParaRPr>
            </a:p>
          </p:txBody>
        </p:sp>
      </p:grpSp>
      <p:grpSp>
        <p:nvGrpSpPr>
          <p:cNvPr id="4" name="Group 8"/>
          <p:cNvGrpSpPr>
            <a:grpSpLocks/>
          </p:cNvGrpSpPr>
          <p:nvPr/>
        </p:nvGrpSpPr>
        <p:grpSpPr bwMode="auto">
          <a:xfrm>
            <a:off x="412750" y="6477000"/>
            <a:ext cx="8686800" cy="228600"/>
            <a:chOff x="260" y="4080"/>
            <a:chExt cx="5472" cy="144"/>
          </a:xfrm>
        </p:grpSpPr>
        <p:sp>
          <p:nvSpPr>
            <p:cNvPr id="79881" name="Rectangle 9"/>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a:solidFill>
                  <a:srgbClr val="F8F8F8"/>
                </a:solidFill>
                <a:latin typeface="Verdana" pitchFamily="34" charset="0"/>
                <a:cs typeface="Arial" pitchFamily="34" charset="0"/>
              </a:endParaRPr>
            </a:p>
          </p:txBody>
        </p:sp>
        <p:sp>
          <p:nvSpPr>
            <p:cNvPr id="79882" name="Rectangle 10"/>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a:solidFill>
                  <a:srgbClr val="F8F8F8"/>
                </a:solidFill>
                <a:latin typeface="Verdana" pitchFamily="34" charset="0"/>
                <a:cs typeface="Arial" pitchFamily="34" charset="0"/>
              </a:endParaRPr>
            </a:p>
          </p:txBody>
        </p:sp>
      </p:grpSp>
      <p:grpSp>
        <p:nvGrpSpPr>
          <p:cNvPr id="5" name="Group 11"/>
          <p:cNvGrpSpPr>
            <a:grpSpLocks/>
          </p:cNvGrpSpPr>
          <p:nvPr/>
        </p:nvGrpSpPr>
        <p:grpSpPr bwMode="auto">
          <a:xfrm>
            <a:off x="76200" y="176213"/>
            <a:ext cx="8745538" cy="161925"/>
            <a:chOff x="48" y="111"/>
            <a:chExt cx="5509" cy="102"/>
          </a:xfrm>
        </p:grpSpPr>
        <p:sp>
          <p:nvSpPr>
            <p:cNvPr id="79884" name="Rectangle 12"/>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a:solidFill>
                  <a:srgbClr val="F8F8F8"/>
                </a:solidFill>
                <a:latin typeface="Verdana" pitchFamily="34" charset="0"/>
                <a:cs typeface="Arial" pitchFamily="34" charset="0"/>
              </a:endParaRPr>
            </a:p>
          </p:txBody>
        </p:sp>
        <p:sp>
          <p:nvSpPr>
            <p:cNvPr id="79885" name="Rectangle 13"/>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a:solidFill>
                  <a:srgbClr val="F8F8F8"/>
                </a:solidFill>
                <a:latin typeface="Verdana" pitchFamily="34" charset="0"/>
                <a:cs typeface="Arial" pitchFamily="34" charset="0"/>
              </a:endParaRPr>
            </a:p>
          </p:txBody>
        </p:sp>
      </p:grpSp>
      <p:grpSp>
        <p:nvGrpSpPr>
          <p:cNvPr id="6" name="Group 14"/>
          <p:cNvGrpSpPr>
            <a:grpSpLocks/>
          </p:cNvGrpSpPr>
          <p:nvPr/>
        </p:nvGrpSpPr>
        <p:grpSpPr bwMode="auto">
          <a:xfrm>
            <a:off x="71438" y="176213"/>
            <a:ext cx="8745537" cy="161925"/>
            <a:chOff x="45" y="111"/>
            <a:chExt cx="5509" cy="102"/>
          </a:xfrm>
        </p:grpSpPr>
        <p:sp>
          <p:nvSpPr>
            <p:cNvPr id="79887" name="Rectangle 15"/>
            <p:cNvSpPr>
              <a:spLocks noChangeArrowheads="1"/>
            </p:cNvSpPr>
            <p:nvPr/>
          </p:nvSpPr>
          <p:spPr bwMode="auto">
            <a:xfrm rot="5400000" flipV="1">
              <a:off x="2850" y="-2491"/>
              <a:ext cx="37" cy="5371"/>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a:solidFill>
                  <a:srgbClr val="F8F8F8"/>
                </a:solidFill>
                <a:latin typeface="Verdana" pitchFamily="34" charset="0"/>
                <a:cs typeface="Arial" pitchFamily="34" charset="0"/>
              </a:endParaRPr>
            </a:p>
          </p:txBody>
        </p:sp>
        <p:sp>
          <p:nvSpPr>
            <p:cNvPr id="79888" name="Rectangle 16"/>
            <p:cNvSpPr>
              <a:spLocks noChangeArrowheads="1"/>
            </p:cNvSpPr>
            <p:nvPr/>
          </p:nvSpPr>
          <p:spPr bwMode="auto">
            <a:xfrm rot="5400000" flipV="1">
              <a:off x="2781" y="-2625"/>
              <a:ext cx="38" cy="5509"/>
            </a:xfrm>
            <a:prstGeom prst="rect">
              <a:avLst/>
            </a:prstGeom>
            <a:gradFill rotWithShape="0">
              <a:gsLst>
                <a:gs pos="0">
                  <a:schemeClr val="accent1"/>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kumimoji="1" lang="it-IT" sz="2400">
                <a:solidFill>
                  <a:srgbClr val="F8F8F8"/>
                </a:solidFill>
                <a:latin typeface="Verdana" pitchFamily="34" charset="0"/>
                <a:cs typeface="Arial" pitchFamily="34" charset="0"/>
              </a:endParaRPr>
            </a:p>
          </p:txBody>
        </p:sp>
      </p:grpSp>
      <p:sp>
        <p:nvSpPr>
          <p:cNvPr id="3079" name="Rectangle 17"/>
          <p:cNvSpPr>
            <a:spLocks noGrp="1" noChangeArrowheads="1"/>
          </p:cNvSpPr>
          <p:nvPr>
            <p:ph type="title"/>
          </p:nvPr>
        </p:nvSpPr>
        <p:spPr bwMode="auto">
          <a:xfrm>
            <a:off x="685800" y="609600"/>
            <a:ext cx="77724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 dello schema</a:t>
            </a:r>
          </a:p>
        </p:txBody>
      </p:sp>
      <p:sp>
        <p:nvSpPr>
          <p:cNvPr id="3080" name="Rectangle 18"/>
          <p:cNvSpPr>
            <a:spLocks noGrp="1" noChangeArrowheads="1"/>
          </p:cNvSpPr>
          <p:nvPr>
            <p:ph type="body" idx="1"/>
          </p:nvPr>
        </p:nvSpPr>
        <p:spPr bwMode="auto">
          <a:xfrm>
            <a:off x="685800" y="1752600"/>
            <a:ext cx="77724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79891" name="Rectangle 19"/>
          <p:cNvSpPr>
            <a:spLocks noGrp="1" noChangeArrowheads="1"/>
          </p:cNvSpPr>
          <p:nvPr>
            <p:ph type="dt" sz="half" idx="2"/>
          </p:nvPr>
        </p:nvSpPr>
        <p:spPr bwMode="auto">
          <a:xfrm>
            <a:off x="457200" y="6019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cs typeface="+mn-cs"/>
              </a:defRPr>
            </a:lvl1pPr>
          </a:lstStyle>
          <a:p>
            <a:pPr fontAlgn="base">
              <a:spcBef>
                <a:spcPct val="0"/>
              </a:spcBef>
              <a:spcAft>
                <a:spcPct val="0"/>
              </a:spcAft>
              <a:defRPr/>
            </a:pPr>
            <a:endParaRPr lang="it-IT">
              <a:solidFill>
                <a:srgbClr val="F8F8F8"/>
              </a:solidFill>
              <a:latin typeface="Verdana" pitchFamily="34" charset="0"/>
            </a:endParaRPr>
          </a:p>
        </p:txBody>
      </p:sp>
      <p:sp>
        <p:nvSpPr>
          <p:cNvPr id="79892" name="Rectangle 20"/>
          <p:cNvSpPr>
            <a:spLocks noGrp="1" noChangeArrowheads="1"/>
          </p:cNvSpPr>
          <p:nvPr>
            <p:ph type="ftr" sz="quarter" idx="3"/>
          </p:nvPr>
        </p:nvSpPr>
        <p:spPr bwMode="auto">
          <a:xfrm>
            <a:off x="3124200" y="6019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cs typeface="+mn-cs"/>
              </a:defRPr>
            </a:lvl1pPr>
          </a:lstStyle>
          <a:p>
            <a:pPr fontAlgn="base">
              <a:spcBef>
                <a:spcPct val="0"/>
              </a:spcBef>
              <a:spcAft>
                <a:spcPct val="0"/>
              </a:spcAft>
              <a:defRPr/>
            </a:pPr>
            <a:endParaRPr lang="it-IT">
              <a:solidFill>
                <a:srgbClr val="F8F8F8"/>
              </a:solidFill>
              <a:latin typeface="Verdana" pitchFamily="34" charset="0"/>
            </a:endParaRPr>
          </a:p>
        </p:txBody>
      </p:sp>
      <p:sp>
        <p:nvSpPr>
          <p:cNvPr id="79893" name="Rectangle 21"/>
          <p:cNvSpPr>
            <a:spLocks noGrp="1" noChangeArrowheads="1"/>
          </p:cNvSpPr>
          <p:nvPr>
            <p:ph type="sldNum" sz="quarter" idx="4"/>
          </p:nvPr>
        </p:nvSpPr>
        <p:spPr bwMode="auto">
          <a:xfrm>
            <a:off x="6858000" y="6019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cs typeface="+mn-cs"/>
              </a:defRPr>
            </a:lvl1pPr>
          </a:lstStyle>
          <a:p>
            <a:pPr fontAlgn="base">
              <a:spcBef>
                <a:spcPct val="0"/>
              </a:spcBef>
              <a:spcAft>
                <a:spcPct val="0"/>
              </a:spcAft>
              <a:defRPr/>
            </a:pPr>
            <a:fld id="{4F725FC0-04BC-45EB-96CA-32F52FCDA112}" type="slidenum">
              <a:rPr lang="it-IT">
                <a:solidFill>
                  <a:srgbClr val="F8F8F8"/>
                </a:solidFill>
                <a:latin typeface="Verdana" pitchFamily="34" charset="0"/>
              </a:rPr>
              <a:pPr fontAlgn="base">
                <a:spcBef>
                  <a:spcPct val="0"/>
                </a:spcBef>
                <a:spcAft>
                  <a:spcPct val="0"/>
                </a:spcAft>
                <a:defRPr/>
              </a:pPr>
              <a:t>‹N›</a:t>
            </a:fld>
            <a:endParaRPr lang="it-IT">
              <a:solidFill>
                <a:srgbClr val="F8F8F8"/>
              </a:solidFill>
              <a:latin typeface="Verdana" pitchFamily="34" charset="0"/>
            </a:endParaRPr>
          </a:p>
        </p:txBody>
      </p:sp>
    </p:spTree>
  </p:cSld>
  <p:clrMap bg1="dk2" tx1="lt1" bg2="dk1"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Lst>
  <p:hf hdr="0" ft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pitchFamily="34" charset="0"/>
        </a:defRPr>
      </a:lvl2pPr>
      <a:lvl3pPr algn="l" rtl="0" eaLnBrk="0" fontAlgn="base" hangingPunct="0">
        <a:spcBef>
          <a:spcPct val="0"/>
        </a:spcBef>
        <a:spcAft>
          <a:spcPct val="0"/>
        </a:spcAft>
        <a:defRPr sz="3600">
          <a:solidFill>
            <a:schemeClr val="tx2"/>
          </a:solidFill>
          <a:latin typeface="Tahoma" pitchFamily="34" charset="0"/>
        </a:defRPr>
      </a:lvl3pPr>
      <a:lvl4pPr algn="l" rtl="0" eaLnBrk="0" fontAlgn="base" hangingPunct="0">
        <a:spcBef>
          <a:spcPct val="0"/>
        </a:spcBef>
        <a:spcAft>
          <a:spcPct val="0"/>
        </a:spcAft>
        <a:defRPr sz="3600">
          <a:solidFill>
            <a:schemeClr val="tx2"/>
          </a:solidFill>
          <a:latin typeface="Tahoma" pitchFamily="34" charset="0"/>
        </a:defRPr>
      </a:lvl4pPr>
      <a:lvl5pPr algn="l" rtl="0" eaLnBrk="0" fontAlgn="base" hangingPunct="0">
        <a:spcBef>
          <a:spcPct val="0"/>
        </a:spcBef>
        <a:spcAft>
          <a:spcPct val="0"/>
        </a:spcAft>
        <a:defRPr sz="3600">
          <a:solidFill>
            <a:schemeClr val="tx2"/>
          </a:solidFill>
          <a:latin typeface="Tahoma" pitchFamily="34" charset="0"/>
        </a:defRPr>
      </a:lvl5pPr>
      <a:lvl6pPr marL="457200" algn="l" rtl="0" fontAlgn="base">
        <a:spcBef>
          <a:spcPct val="0"/>
        </a:spcBef>
        <a:spcAft>
          <a:spcPct val="0"/>
        </a:spcAft>
        <a:defRPr sz="3600">
          <a:solidFill>
            <a:schemeClr val="tx2"/>
          </a:solidFill>
          <a:latin typeface="Tahoma" pitchFamily="34" charset="0"/>
        </a:defRPr>
      </a:lvl6pPr>
      <a:lvl7pPr marL="914400" algn="l" rtl="0" fontAlgn="base">
        <a:spcBef>
          <a:spcPct val="0"/>
        </a:spcBef>
        <a:spcAft>
          <a:spcPct val="0"/>
        </a:spcAft>
        <a:defRPr sz="3600">
          <a:solidFill>
            <a:schemeClr val="tx2"/>
          </a:solidFill>
          <a:latin typeface="Tahoma" pitchFamily="34" charset="0"/>
        </a:defRPr>
      </a:lvl7pPr>
      <a:lvl8pPr marL="1371600" algn="l" rtl="0" fontAlgn="base">
        <a:spcBef>
          <a:spcPct val="0"/>
        </a:spcBef>
        <a:spcAft>
          <a:spcPct val="0"/>
        </a:spcAft>
        <a:defRPr sz="3600">
          <a:solidFill>
            <a:schemeClr val="tx2"/>
          </a:solidFill>
          <a:latin typeface="Tahoma" pitchFamily="34" charset="0"/>
        </a:defRPr>
      </a:lvl8pPr>
      <a:lvl9pPr marL="1828800" algn="l" rtl="0" fontAlgn="base">
        <a:spcBef>
          <a:spcPct val="0"/>
        </a:spcBef>
        <a:spcAft>
          <a:spcPct val="0"/>
        </a:spcAft>
        <a:defRPr sz="36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0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1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0.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80.xml"/><Relationship Id="rId5" Type="http://schemas.openxmlformats.org/officeDocument/2006/relationships/image" Target="../media/image19.pn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00.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4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06.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85800" y="332656"/>
            <a:ext cx="7772400" cy="1038944"/>
          </a:xfrm>
        </p:spPr>
        <p:txBody>
          <a:bodyPr/>
          <a:lstStyle/>
          <a:p>
            <a:pPr algn="ctr" eaLnBrk="1" hangingPunct="1"/>
            <a:r>
              <a:rPr lang="it-IT" dirty="0" smtClean="0">
                <a:solidFill>
                  <a:srgbClr val="00FF00"/>
                </a:solidFill>
              </a:rPr>
              <a:t>Una scelta preliminare:</a:t>
            </a:r>
            <a:br>
              <a:rPr lang="it-IT" dirty="0" smtClean="0">
                <a:solidFill>
                  <a:srgbClr val="00FF00"/>
                </a:solidFill>
              </a:rPr>
            </a:br>
            <a:r>
              <a:rPr lang="it-IT" dirty="0" smtClean="0">
                <a:solidFill>
                  <a:srgbClr val="00FF00"/>
                </a:solidFill>
              </a:rPr>
              <a:t>quale carrozzina?</a:t>
            </a:r>
          </a:p>
        </p:txBody>
      </p:sp>
      <p:sp>
        <p:nvSpPr>
          <p:cNvPr id="87043" name="Rectangle 3"/>
          <p:cNvSpPr>
            <a:spLocks noGrp="1" noChangeArrowheads="1"/>
          </p:cNvSpPr>
          <p:nvPr>
            <p:ph type="body" sz="half" idx="1"/>
          </p:nvPr>
        </p:nvSpPr>
        <p:spPr>
          <a:xfrm>
            <a:off x="179512" y="1628800"/>
            <a:ext cx="5760640" cy="4968552"/>
          </a:xfrm>
        </p:spPr>
        <p:txBody>
          <a:bodyPr/>
          <a:lstStyle/>
          <a:p>
            <a:pPr marL="514350" indent="-514350" eaLnBrk="1" hangingPunct="1">
              <a:buClr>
                <a:srgbClr val="FF0000"/>
              </a:buClr>
              <a:buSzPct val="86000"/>
              <a:buFont typeface="+mj-lt"/>
              <a:buAutoNum type="alphaLcParenR"/>
            </a:pPr>
            <a:r>
              <a:rPr lang="it-IT" sz="2800" dirty="0" smtClean="0">
                <a:solidFill>
                  <a:schemeClr val="accent5">
                    <a:lumMod val="90000"/>
                  </a:schemeClr>
                </a:solidFill>
              </a:rPr>
              <a:t>È sufficiente un sistema di postura fisso?</a:t>
            </a:r>
          </a:p>
          <a:p>
            <a:pPr marL="914400" lvl="1" indent="-514350" eaLnBrk="1" hangingPunct="1">
              <a:buClr>
                <a:srgbClr val="FF0000"/>
              </a:buClr>
              <a:buSzPct val="86000"/>
            </a:pPr>
            <a:r>
              <a:rPr lang="it-IT" sz="2600" dirty="0" smtClean="0"/>
              <a:t>Pieghevole standard</a:t>
            </a:r>
          </a:p>
          <a:p>
            <a:pPr marL="914400" lvl="1" indent="-514350" eaLnBrk="1" hangingPunct="1">
              <a:buClr>
                <a:srgbClr val="FF0000"/>
              </a:buClr>
              <a:buSzPct val="86000"/>
            </a:pPr>
            <a:r>
              <a:rPr lang="it-IT" sz="2600" dirty="0" smtClean="0">
                <a:solidFill>
                  <a:srgbClr val="FFFF00"/>
                </a:solidFill>
              </a:rPr>
              <a:t>Pieghevole leggera </a:t>
            </a:r>
          </a:p>
          <a:p>
            <a:pPr marL="914400" lvl="1" indent="-514350" eaLnBrk="1" hangingPunct="1">
              <a:buClr>
                <a:srgbClr val="FF0000"/>
              </a:buClr>
              <a:buSzPct val="86000"/>
            </a:pPr>
            <a:r>
              <a:rPr lang="it-IT" sz="2600" dirty="0" smtClean="0"/>
              <a:t>Superleggera</a:t>
            </a:r>
          </a:p>
          <a:p>
            <a:pPr marL="514350" indent="-514350" eaLnBrk="1" hangingPunct="1">
              <a:buClr>
                <a:srgbClr val="FF0000"/>
              </a:buClr>
              <a:buSzPct val="86000"/>
              <a:buFont typeface="+mj-lt"/>
              <a:buAutoNum type="alphaLcParenR"/>
            </a:pPr>
            <a:endParaRPr lang="it-IT" sz="2800" dirty="0" smtClean="0">
              <a:solidFill>
                <a:srgbClr val="FFFF00"/>
              </a:solidFill>
            </a:endParaRPr>
          </a:p>
          <a:p>
            <a:pPr marL="514350" indent="-514350" eaLnBrk="1" hangingPunct="1">
              <a:buClr>
                <a:srgbClr val="FF0000"/>
              </a:buClr>
              <a:buSzPct val="86000"/>
              <a:buFont typeface="+mj-lt"/>
              <a:buAutoNum type="alphaLcParenR"/>
            </a:pPr>
            <a:r>
              <a:rPr lang="it-IT" sz="2800" dirty="0" smtClean="0">
                <a:solidFill>
                  <a:schemeClr val="accent5">
                    <a:lumMod val="90000"/>
                  </a:schemeClr>
                </a:solidFill>
              </a:rPr>
              <a:t>Occorre un sistema di postura ad angoli variabili?</a:t>
            </a:r>
          </a:p>
          <a:p>
            <a:pPr marL="914400" lvl="1" indent="-514350" eaLnBrk="1" hangingPunct="1">
              <a:buClr>
                <a:srgbClr val="FF0000"/>
              </a:buClr>
              <a:buSzPct val="86000"/>
            </a:pPr>
            <a:r>
              <a:rPr lang="it-IT" sz="2600" dirty="0" smtClean="0">
                <a:solidFill>
                  <a:srgbClr val="FFFF00"/>
                </a:solidFill>
              </a:rPr>
              <a:t>Posturale</a:t>
            </a:r>
          </a:p>
          <a:p>
            <a:pPr marL="914400" lvl="1" indent="-514350" eaLnBrk="1" hangingPunct="1">
              <a:buClr>
                <a:srgbClr val="FF0000"/>
              </a:buClr>
              <a:buSzPct val="86000"/>
            </a:pPr>
            <a:r>
              <a:rPr lang="it-IT" sz="2600" dirty="0" smtClean="0">
                <a:solidFill>
                  <a:schemeClr val="tx2"/>
                </a:solidFill>
              </a:rPr>
              <a:t>Elettronica</a:t>
            </a:r>
          </a:p>
        </p:txBody>
      </p:sp>
      <p:pic>
        <p:nvPicPr>
          <p:cNvPr id="87044" name="Picture 4" descr="BD06663_"/>
          <p:cNvPicPr>
            <a:picLocks noGrp="1" noChangeAspect="1" noChangeArrowheads="1"/>
          </p:cNvPicPr>
          <p:nvPr>
            <p:ph type="clipArt" sz="half" idx="2"/>
          </p:nvPr>
        </p:nvPicPr>
        <p:blipFill>
          <a:blip r:embed="rId3" cstate="print"/>
          <a:srcRect/>
          <a:stretch>
            <a:fillRect/>
          </a:stretch>
        </p:blipFill>
        <p:spPr>
          <a:xfrm>
            <a:off x="5306888" y="1700808"/>
            <a:ext cx="3657600" cy="3656012"/>
          </a:xfrm>
          <a:noFill/>
        </p:spPr>
      </p:pic>
      <p:sp>
        <p:nvSpPr>
          <p:cNvPr id="5" name="Segnaposto numero diapositiva 4"/>
          <p:cNvSpPr>
            <a:spLocks noGrp="1"/>
          </p:cNvSpPr>
          <p:nvPr>
            <p:ph type="sldNum" sz="quarter" idx="12"/>
          </p:nvPr>
        </p:nvSpPr>
        <p:spPr/>
        <p:txBody>
          <a:bodyPr/>
          <a:lstStyle/>
          <a:p>
            <a:pPr>
              <a:defRPr/>
            </a:pPr>
            <a:fld id="{E893A969-CB06-4D82-BE30-F08A38589455}" type="slidenum">
              <a:rPr lang="it-IT" smtClean="0">
                <a:solidFill>
                  <a:srgbClr val="F8F8F8"/>
                </a:solidFill>
              </a:rPr>
              <a:pPr>
                <a:defRPr/>
              </a:pPr>
              <a:t>1</a:t>
            </a:fld>
            <a:endParaRPr lang="it-IT">
              <a:solidFill>
                <a:srgbClr val="F8F8F8"/>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 calcmode="lin" valueType="num">
                                      <p:cBhvr additive="base">
                                        <p:cTn id="7" dur="500" fill="hold"/>
                                        <p:tgtEl>
                                          <p:spTgt spid="870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704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7043">
                                            <p:txEl>
                                              <p:pRg st="5" end="5"/>
                                            </p:txEl>
                                          </p:spTgt>
                                        </p:tgtEl>
                                        <p:attrNameLst>
                                          <p:attrName>style.visibility</p:attrName>
                                        </p:attrNameLst>
                                      </p:cBhvr>
                                      <p:to>
                                        <p:strVal val="visible"/>
                                      </p:to>
                                    </p:set>
                                    <p:anim calcmode="lin" valueType="num">
                                      <p:cBhvr additive="base">
                                        <p:cTn id="11" dur="500" fill="hold"/>
                                        <p:tgtEl>
                                          <p:spTgt spid="8704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70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7043">
                                            <p:txEl>
                                              <p:pRg st="1" end="1"/>
                                            </p:txEl>
                                          </p:spTgt>
                                        </p:tgtEl>
                                        <p:attrNameLst>
                                          <p:attrName>style.visibility</p:attrName>
                                        </p:attrNameLst>
                                      </p:cBhvr>
                                      <p:to>
                                        <p:strVal val="visible"/>
                                      </p:to>
                                    </p:set>
                                    <p:anim calcmode="lin" valueType="num">
                                      <p:cBhvr additive="base">
                                        <p:cTn id="17" dur="500" fill="hold"/>
                                        <p:tgtEl>
                                          <p:spTgt spid="8704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704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7043">
                                            <p:txEl>
                                              <p:pRg st="2" end="2"/>
                                            </p:txEl>
                                          </p:spTgt>
                                        </p:tgtEl>
                                        <p:attrNameLst>
                                          <p:attrName>style.visibility</p:attrName>
                                        </p:attrNameLst>
                                      </p:cBhvr>
                                      <p:to>
                                        <p:strVal val="visible"/>
                                      </p:to>
                                    </p:set>
                                    <p:anim calcmode="lin" valueType="num">
                                      <p:cBhvr additive="base">
                                        <p:cTn id="21" dur="500" fill="hold"/>
                                        <p:tgtEl>
                                          <p:spTgt spid="8704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704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7043">
                                            <p:txEl>
                                              <p:pRg st="3" end="3"/>
                                            </p:txEl>
                                          </p:spTgt>
                                        </p:tgtEl>
                                        <p:attrNameLst>
                                          <p:attrName>style.visibility</p:attrName>
                                        </p:attrNameLst>
                                      </p:cBhvr>
                                      <p:to>
                                        <p:strVal val="visible"/>
                                      </p:to>
                                    </p:set>
                                    <p:anim calcmode="lin" valueType="num">
                                      <p:cBhvr additive="base">
                                        <p:cTn id="25" dur="500" fill="hold"/>
                                        <p:tgtEl>
                                          <p:spTgt spid="870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70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7043">
                                            <p:txEl>
                                              <p:pRg st="6" end="6"/>
                                            </p:txEl>
                                          </p:spTgt>
                                        </p:tgtEl>
                                        <p:attrNameLst>
                                          <p:attrName>style.visibility</p:attrName>
                                        </p:attrNameLst>
                                      </p:cBhvr>
                                      <p:to>
                                        <p:strVal val="visible"/>
                                      </p:to>
                                    </p:set>
                                    <p:anim calcmode="lin" valueType="num">
                                      <p:cBhvr additive="base">
                                        <p:cTn id="31" dur="500" fill="hold"/>
                                        <p:tgtEl>
                                          <p:spTgt spid="8704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704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7043">
                                            <p:txEl>
                                              <p:pRg st="7" end="7"/>
                                            </p:txEl>
                                          </p:spTgt>
                                        </p:tgtEl>
                                        <p:attrNameLst>
                                          <p:attrName>style.visibility</p:attrName>
                                        </p:attrNameLst>
                                      </p:cBhvr>
                                      <p:to>
                                        <p:strVal val="visible"/>
                                      </p:to>
                                    </p:set>
                                    <p:anim calcmode="lin" valueType="num">
                                      <p:cBhvr additive="base">
                                        <p:cTn id="35" dur="500" fill="hold"/>
                                        <p:tgtEl>
                                          <p:spTgt spid="8704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704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6227" name="Picture 3" descr="018JPD~1"/>
          <p:cNvPicPr>
            <a:picLocks noChangeAspect="1" noChangeArrowheads="1"/>
          </p:cNvPicPr>
          <p:nvPr/>
        </p:nvPicPr>
        <p:blipFill>
          <a:blip r:embed="rId3" cstate="print"/>
          <a:srcRect l="4005" t="17808" r="13521" b="2380"/>
          <a:stretch>
            <a:fillRect/>
          </a:stretch>
        </p:blipFill>
        <p:spPr bwMode="auto">
          <a:xfrm>
            <a:off x="2843808" y="252888"/>
            <a:ext cx="3272683" cy="2379187"/>
          </a:xfrm>
          <a:prstGeom prst="rect">
            <a:avLst/>
          </a:prstGeom>
          <a:noFill/>
          <a:ln w="38100">
            <a:solidFill>
              <a:srgbClr val="000000"/>
            </a:solidFill>
            <a:miter lim="800000"/>
            <a:headEnd/>
            <a:tailEnd/>
          </a:ln>
        </p:spPr>
      </p:pic>
      <p:pic>
        <p:nvPicPr>
          <p:cNvPr id="436228" name="Picture 4" descr="021JPD~1"/>
          <p:cNvPicPr>
            <a:picLocks noChangeAspect="1" noChangeArrowheads="1"/>
          </p:cNvPicPr>
          <p:nvPr/>
        </p:nvPicPr>
        <p:blipFill>
          <a:blip r:embed="rId4" cstate="print"/>
          <a:srcRect l="20012" t="15356" r="18596" b="2380"/>
          <a:stretch>
            <a:fillRect/>
          </a:stretch>
        </p:blipFill>
        <p:spPr bwMode="auto">
          <a:xfrm>
            <a:off x="323528" y="259662"/>
            <a:ext cx="2379787" cy="2396078"/>
          </a:xfrm>
          <a:prstGeom prst="rect">
            <a:avLst/>
          </a:prstGeom>
          <a:noFill/>
          <a:ln w="38100">
            <a:solidFill>
              <a:srgbClr val="000000"/>
            </a:solidFill>
            <a:miter lim="800000"/>
            <a:headEnd/>
            <a:tailEnd/>
          </a:ln>
        </p:spPr>
      </p:pic>
      <p:pic>
        <p:nvPicPr>
          <p:cNvPr id="436229" name="Picture 5" descr="019JPD~1"/>
          <p:cNvPicPr>
            <a:picLocks noChangeAspect="1" noChangeArrowheads="1"/>
          </p:cNvPicPr>
          <p:nvPr/>
        </p:nvPicPr>
        <p:blipFill>
          <a:blip r:embed="rId5" cstate="print"/>
          <a:srcRect l="3810" t="8810" r="4762" b="3053"/>
          <a:stretch>
            <a:fillRect/>
          </a:stretch>
        </p:blipFill>
        <p:spPr bwMode="auto">
          <a:xfrm>
            <a:off x="4644009" y="3446418"/>
            <a:ext cx="1999680" cy="3257596"/>
          </a:xfrm>
          <a:prstGeom prst="rect">
            <a:avLst/>
          </a:prstGeom>
          <a:noFill/>
          <a:ln w="38100">
            <a:solidFill>
              <a:srgbClr val="000000"/>
            </a:solidFill>
            <a:miter lim="800000"/>
            <a:headEnd/>
            <a:tailEnd/>
          </a:ln>
        </p:spPr>
      </p:pic>
      <p:pic>
        <p:nvPicPr>
          <p:cNvPr id="436230" name="Picture 6" descr="020JPD~1"/>
          <p:cNvPicPr>
            <a:picLocks noChangeAspect="1" noChangeArrowheads="1"/>
          </p:cNvPicPr>
          <p:nvPr/>
        </p:nvPicPr>
        <p:blipFill>
          <a:blip r:embed="rId6" cstate="print"/>
          <a:srcRect l="3810" t="12800" r="4762" b="2419"/>
          <a:stretch>
            <a:fillRect/>
          </a:stretch>
        </p:blipFill>
        <p:spPr bwMode="auto">
          <a:xfrm>
            <a:off x="6789368" y="3212976"/>
            <a:ext cx="2247128" cy="3528392"/>
          </a:xfrm>
          <a:prstGeom prst="rect">
            <a:avLst/>
          </a:prstGeom>
          <a:noFill/>
          <a:ln w="38100">
            <a:solidFill>
              <a:srgbClr val="000000"/>
            </a:solidFill>
            <a:miter lim="800000"/>
            <a:headEnd/>
            <a:tailEnd/>
          </a:ln>
        </p:spPr>
      </p:pic>
      <p:sp>
        <p:nvSpPr>
          <p:cNvPr id="103432" name="Rectangle 8"/>
          <p:cNvSpPr>
            <a:spLocks noChangeArrowheads="1"/>
          </p:cNvSpPr>
          <p:nvPr/>
        </p:nvSpPr>
        <p:spPr bwMode="auto">
          <a:xfrm>
            <a:off x="107504" y="2636838"/>
            <a:ext cx="6768553" cy="762000"/>
          </a:xfrm>
          <a:prstGeom prst="rect">
            <a:avLst/>
          </a:prstGeom>
          <a:noFill/>
          <a:ln w="9525">
            <a:noFill/>
            <a:miter lim="800000"/>
            <a:headEnd/>
            <a:tailEnd/>
          </a:ln>
        </p:spPr>
        <p:txBody>
          <a:bodyPr anchor="ctr"/>
          <a:lstStyle/>
          <a:p>
            <a:pPr algn="ctr"/>
            <a:r>
              <a:rPr lang="it-IT" sz="3200" dirty="0">
                <a:solidFill>
                  <a:srgbClr val="FFFF00"/>
                </a:solidFill>
              </a:rPr>
              <a:t>Notare le aree di </a:t>
            </a:r>
            <a:r>
              <a:rPr lang="it-IT" sz="3200" dirty="0" smtClean="0">
                <a:solidFill>
                  <a:srgbClr val="FFFF00"/>
                </a:solidFill>
              </a:rPr>
              <a:t>contatto </a:t>
            </a:r>
            <a:endParaRPr lang="it-IT" sz="3200" noProof="1">
              <a:solidFill>
                <a:srgbClr val="FFFF00"/>
              </a:solidFill>
            </a:endParaRPr>
          </a:p>
        </p:txBody>
      </p:sp>
      <p:sp>
        <p:nvSpPr>
          <p:cNvPr id="10" name="Segnaposto numero diapositiva 9"/>
          <p:cNvSpPr>
            <a:spLocks noGrp="1"/>
          </p:cNvSpPr>
          <p:nvPr>
            <p:ph type="sldNum" sz="quarter" idx="12"/>
          </p:nvPr>
        </p:nvSpPr>
        <p:spPr/>
        <p:txBody>
          <a:bodyPr/>
          <a:lstStyle/>
          <a:p>
            <a:pPr>
              <a:defRPr/>
            </a:pPr>
            <a:fld id="{7CFF5F2C-C6C9-4521-8527-49FA2BC9B5AE}" type="slidenum">
              <a:rPr lang="it-IT" smtClean="0">
                <a:solidFill>
                  <a:srgbClr val="FFFFFF"/>
                </a:solidFill>
              </a:rPr>
              <a:pPr>
                <a:defRPr/>
              </a:pPr>
              <a:t>10</a:t>
            </a:fld>
            <a:endParaRPr lang="it-IT">
              <a:solidFill>
                <a:srgbClr val="FFFFFF"/>
              </a:solidFill>
            </a:endParaRPr>
          </a:p>
        </p:txBody>
      </p:sp>
      <p:sp>
        <p:nvSpPr>
          <p:cNvPr id="11" name="Rectangle 4"/>
          <p:cNvSpPr txBox="1">
            <a:spLocks noChangeArrowheads="1"/>
          </p:cNvSpPr>
          <p:nvPr/>
        </p:nvSpPr>
        <p:spPr>
          <a:xfrm>
            <a:off x="1979712" y="5661248"/>
            <a:ext cx="2376264" cy="720080"/>
          </a:xfrm>
          <a:prstGeom prst="rect">
            <a:avLst/>
          </a:prstGeom>
          <a:solidFill>
            <a:srgbClr val="C00000"/>
          </a:solidFill>
        </p:spPr>
        <p:txBody>
          <a:bodyPr anchor="ctr"/>
          <a:lstStyle/>
          <a:p>
            <a:pPr algn="ctr" fontAlgn="base">
              <a:spcBef>
                <a:spcPct val="0"/>
              </a:spcBef>
              <a:spcAft>
                <a:spcPct val="0"/>
              </a:spcAft>
              <a:defRPr/>
            </a:pPr>
            <a:r>
              <a:rPr lang="it-IT" sz="3200" b="1" kern="0" dirty="0" smtClean="0">
                <a:solidFill>
                  <a:srgbClr val="00FF00"/>
                </a:solidFill>
              </a:rPr>
              <a:t>reclinare</a:t>
            </a:r>
          </a:p>
        </p:txBody>
      </p:sp>
      <p:sp>
        <p:nvSpPr>
          <p:cNvPr id="12" name="Rectangle 4"/>
          <p:cNvSpPr txBox="1">
            <a:spLocks noChangeArrowheads="1"/>
          </p:cNvSpPr>
          <p:nvPr/>
        </p:nvSpPr>
        <p:spPr bwMode="auto">
          <a:xfrm>
            <a:off x="6300192" y="836712"/>
            <a:ext cx="2592288" cy="864096"/>
          </a:xfrm>
          <a:prstGeom prst="rect">
            <a:avLst/>
          </a:prstGeom>
          <a:solidFill>
            <a:srgbClr val="C00000"/>
          </a:solidFill>
          <a:ln w="9525">
            <a:noFill/>
            <a:miter lim="800000"/>
            <a:headEnd/>
            <a:tailEnd/>
          </a:ln>
          <a:effectLst/>
        </p:spPr>
        <p:txBody>
          <a:bodyPr vert="horz" wrap="square" lIns="91440" tIns="45720" rIns="91440" bIns="45720" numCol="1" anchor="ctr" anchorCtr="1" compatLnSpc="1">
            <a:prstTxWarp prst="textNoShape">
              <a:avLst/>
            </a:prstTxWarp>
          </a:bodyPr>
          <a:lstStyle/>
          <a:p>
            <a:pPr algn="ctr" fontAlgn="base">
              <a:spcBef>
                <a:spcPct val="0"/>
              </a:spcBef>
              <a:spcAft>
                <a:spcPct val="0"/>
              </a:spcAft>
              <a:defRPr/>
            </a:pPr>
            <a:r>
              <a:rPr lang="it-IT" sz="3200" b="1" kern="0" dirty="0" smtClean="0">
                <a:solidFill>
                  <a:srgbClr val="00FF00"/>
                </a:solidFill>
              </a:rPr>
              <a:t>basculare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36227"/>
                                        </p:tgtEl>
                                        <p:attrNameLst>
                                          <p:attrName>style.visibility</p:attrName>
                                        </p:attrNameLst>
                                      </p:cBhvr>
                                      <p:to>
                                        <p:strVal val="visible"/>
                                      </p:to>
                                    </p:set>
                                    <p:anim calcmode="lin" valueType="num">
                                      <p:cBhvr additive="base">
                                        <p:cTn id="11" dur="500" fill="hold"/>
                                        <p:tgtEl>
                                          <p:spTgt spid="436227"/>
                                        </p:tgtEl>
                                        <p:attrNameLst>
                                          <p:attrName>ppt_x</p:attrName>
                                        </p:attrNameLst>
                                      </p:cBhvr>
                                      <p:tavLst>
                                        <p:tav tm="0">
                                          <p:val>
                                            <p:strVal val="#ppt_x"/>
                                          </p:val>
                                        </p:tav>
                                        <p:tav tm="100000">
                                          <p:val>
                                            <p:strVal val="#ppt_x"/>
                                          </p:val>
                                        </p:tav>
                                      </p:tavLst>
                                    </p:anim>
                                    <p:anim calcmode="lin" valueType="num">
                                      <p:cBhvr additive="base">
                                        <p:cTn id="12" dur="500" fill="hold"/>
                                        <p:tgtEl>
                                          <p:spTgt spid="43622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36228"/>
                                        </p:tgtEl>
                                        <p:attrNameLst>
                                          <p:attrName>style.visibility</p:attrName>
                                        </p:attrNameLst>
                                      </p:cBhvr>
                                      <p:to>
                                        <p:strVal val="visible"/>
                                      </p:to>
                                    </p:set>
                                    <p:anim calcmode="lin" valueType="num">
                                      <p:cBhvr additive="base">
                                        <p:cTn id="15" dur="500" fill="hold"/>
                                        <p:tgtEl>
                                          <p:spTgt spid="436228"/>
                                        </p:tgtEl>
                                        <p:attrNameLst>
                                          <p:attrName>ppt_x</p:attrName>
                                        </p:attrNameLst>
                                      </p:cBhvr>
                                      <p:tavLst>
                                        <p:tav tm="0">
                                          <p:val>
                                            <p:strVal val="#ppt_x"/>
                                          </p:val>
                                        </p:tav>
                                        <p:tav tm="100000">
                                          <p:val>
                                            <p:strVal val="#ppt_x"/>
                                          </p:val>
                                        </p:tav>
                                      </p:tavLst>
                                    </p:anim>
                                    <p:anim calcmode="lin" valueType="num">
                                      <p:cBhvr additive="base">
                                        <p:cTn id="16" dur="500" fill="hold"/>
                                        <p:tgtEl>
                                          <p:spTgt spid="4362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1406" y="1052736"/>
            <a:ext cx="4860634" cy="5805264"/>
          </a:xfrm>
        </p:spPr>
        <p:txBody>
          <a:bodyPr>
            <a:normAutofit fontScale="92500"/>
          </a:bodyPr>
          <a:lstStyle/>
          <a:p>
            <a:r>
              <a:rPr lang="it-IT" sz="2800" dirty="0" smtClean="0"/>
              <a:t>Per cambiare posizione, usiamo se possibile </a:t>
            </a:r>
            <a:r>
              <a:rPr lang="it-IT" sz="2800" u="sng" dirty="0" smtClean="0"/>
              <a:t>il solo basculamento</a:t>
            </a:r>
            <a:r>
              <a:rPr lang="it-IT" sz="2800" dirty="0" smtClean="0"/>
              <a:t>, non la reclinazione: ne guadagniamo in stabilità</a:t>
            </a:r>
          </a:p>
          <a:p>
            <a:pPr>
              <a:buNone/>
            </a:pPr>
            <a:endParaRPr lang="it-IT" sz="2800" dirty="0" smtClean="0"/>
          </a:p>
          <a:p>
            <a:endParaRPr lang="it-IT" sz="1800" dirty="0" smtClean="0"/>
          </a:p>
          <a:p>
            <a:r>
              <a:rPr lang="it-IT" sz="2800" dirty="0" smtClean="0"/>
              <a:t>sono consigliabili modelli che basculano molto …</a:t>
            </a:r>
          </a:p>
          <a:p>
            <a:r>
              <a:rPr lang="it-IT" sz="2800" dirty="0" smtClean="0">
                <a:solidFill>
                  <a:srgbClr val="FFFF00"/>
                </a:solidFill>
              </a:rPr>
              <a:t>… o modelli </a:t>
            </a:r>
            <a:r>
              <a:rPr lang="it-IT" sz="2800" u="sng" dirty="0" smtClean="0">
                <a:solidFill>
                  <a:srgbClr val="FFFF00"/>
                </a:solidFill>
              </a:rPr>
              <a:t>solo basculanti</a:t>
            </a:r>
            <a:r>
              <a:rPr lang="it-IT" sz="2800" dirty="0" smtClean="0">
                <a:solidFill>
                  <a:srgbClr val="FFFF00"/>
                </a:solidFill>
              </a:rPr>
              <a:t>. Danno vantaggi:</a:t>
            </a:r>
          </a:p>
          <a:p>
            <a:pPr lvl="1"/>
            <a:r>
              <a:rPr lang="it-IT" dirty="0" smtClean="0">
                <a:solidFill>
                  <a:srgbClr val="FFFF00"/>
                </a:solidFill>
              </a:rPr>
              <a:t>In facilità di gestione</a:t>
            </a:r>
          </a:p>
          <a:p>
            <a:pPr lvl="1"/>
            <a:r>
              <a:rPr lang="it-IT" dirty="0" smtClean="0">
                <a:solidFill>
                  <a:srgbClr val="FFFF00"/>
                </a:solidFill>
              </a:rPr>
              <a:t>In robustezza  </a:t>
            </a:r>
            <a:endParaRPr lang="it-IT" dirty="0">
              <a:solidFill>
                <a:srgbClr val="FFFF00"/>
              </a:solidFill>
            </a:endParaRPr>
          </a:p>
        </p:txBody>
      </p:sp>
      <p:sp>
        <p:nvSpPr>
          <p:cNvPr id="4" name="Segnaposto numero diapositiva 3"/>
          <p:cNvSpPr>
            <a:spLocks noGrp="1"/>
          </p:cNvSpPr>
          <p:nvPr>
            <p:ph type="sldNum" sz="quarter" idx="12"/>
          </p:nvPr>
        </p:nvSpPr>
        <p:spPr/>
        <p:txBody>
          <a:bodyPr/>
          <a:lstStyle/>
          <a:p>
            <a:pPr>
              <a:defRPr/>
            </a:pPr>
            <a:fld id="{9F418CC8-9EE1-4154-BE06-0415E7E91A53}" type="slidenum">
              <a:rPr lang="it-IT" smtClean="0">
                <a:solidFill>
                  <a:srgbClr val="F8F8F8"/>
                </a:solidFill>
              </a:rPr>
              <a:pPr>
                <a:defRPr/>
              </a:pPr>
              <a:t>11</a:t>
            </a:fld>
            <a:endParaRPr lang="it-IT">
              <a:solidFill>
                <a:srgbClr val="F8F8F8"/>
              </a:solidFill>
            </a:endParaRPr>
          </a:p>
        </p:txBody>
      </p:sp>
      <p:sp>
        <p:nvSpPr>
          <p:cNvPr id="5" name="Rectangle 2"/>
          <p:cNvSpPr>
            <a:spLocks noGrp="1" noChangeArrowheads="1"/>
          </p:cNvSpPr>
          <p:nvPr>
            <p:ph type="title"/>
          </p:nvPr>
        </p:nvSpPr>
        <p:spPr>
          <a:xfrm>
            <a:off x="285750" y="188640"/>
            <a:ext cx="8572500" cy="642937"/>
          </a:xfrm>
        </p:spPr>
        <p:txBody>
          <a:bodyPr/>
          <a:lstStyle/>
          <a:p>
            <a:pPr algn="ctr" eaLnBrk="1" hangingPunct="1"/>
            <a:r>
              <a:rPr lang="it-IT" sz="3400" b="1" dirty="0" smtClean="0">
                <a:solidFill>
                  <a:srgbClr val="00FF00"/>
                </a:solidFill>
              </a:rPr>
              <a:t>Le carrozzine posturali: note sull’uso</a:t>
            </a:r>
          </a:p>
        </p:txBody>
      </p:sp>
      <p:sp>
        <p:nvSpPr>
          <p:cNvPr id="8" name="Freccia in giù 7"/>
          <p:cNvSpPr/>
          <p:nvPr/>
        </p:nvSpPr>
        <p:spPr bwMode="auto">
          <a:xfrm>
            <a:off x="2285984" y="3240970"/>
            <a:ext cx="413808" cy="548070"/>
          </a:xfrm>
          <a:prstGeom prst="downArrow">
            <a:avLst/>
          </a:prstGeom>
          <a:solidFill>
            <a:srgbClr val="FFFF00"/>
          </a:solidFill>
          <a:ln w="9525"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kumimoji="1" lang="it-IT" sz="2400" smtClean="0">
              <a:solidFill>
                <a:srgbClr val="F8F8F8"/>
              </a:solidFill>
              <a:latin typeface="Verdana" pitchFamily="34" charset="0"/>
            </a:endParaRPr>
          </a:p>
        </p:txBody>
      </p:sp>
      <p:pic>
        <p:nvPicPr>
          <p:cNvPr id="9" name="Immagine 8" descr="T50.jpg"/>
          <p:cNvPicPr>
            <a:picLocks noChangeAspect="1"/>
          </p:cNvPicPr>
          <p:nvPr/>
        </p:nvPicPr>
        <p:blipFill>
          <a:blip r:embed="rId3" cstate="print"/>
          <a:srcRect r="6930"/>
          <a:stretch>
            <a:fillRect/>
          </a:stretch>
        </p:blipFill>
        <p:spPr>
          <a:xfrm>
            <a:off x="4691771" y="1052736"/>
            <a:ext cx="4344725" cy="3782728"/>
          </a:xfrm>
          <a:prstGeom prst="rect">
            <a:avLst/>
          </a:prstGeom>
        </p:spPr>
      </p:pic>
      <p:sp>
        <p:nvSpPr>
          <p:cNvPr id="7" name="CasellaDiTesto 6"/>
          <p:cNvSpPr txBox="1"/>
          <p:nvPr/>
        </p:nvSpPr>
        <p:spPr>
          <a:xfrm>
            <a:off x="4752528" y="4941168"/>
            <a:ext cx="4139952" cy="1569660"/>
          </a:xfrm>
          <a:prstGeom prst="rect">
            <a:avLst/>
          </a:prstGeom>
          <a:solidFill>
            <a:srgbClr val="C00000"/>
          </a:solidFill>
        </p:spPr>
        <p:txBody>
          <a:bodyPr wrap="square" rtlCol="0">
            <a:spAutoFit/>
          </a:bodyPr>
          <a:lstStyle/>
          <a:p>
            <a:pPr fontAlgn="base">
              <a:spcBef>
                <a:spcPct val="0"/>
              </a:spcBef>
              <a:spcAft>
                <a:spcPct val="0"/>
              </a:spcAft>
            </a:pPr>
            <a:r>
              <a:rPr kumimoji="1" lang="it-IT" sz="2400" b="1" dirty="0" smtClean="0">
                <a:solidFill>
                  <a:srgbClr val="F8F8F8"/>
                </a:solidFill>
              </a:rPr>
              <a:t>Se è utile reclinare, muoviamo lo schienale </a:t>
            </a:r>
            <a:r>
              <a:rPr kumimoji="1" lang="it-IT" sz="2400" b="1" u="sng" dirty="0" smtClean="0">
                <a:solidFill>
                  <a:srgbClr val="F8F8F8"/>
                </a:solidFill>
              </a:rPr>
              <a:t>solo quando il sistema è </a:t>
            </a:r>
            <a:r>
              <a:rPr kumimoji="1" lang="it-IT" sz="2400" b="1" u="sng" dirty="0" err="1" smtClean="0">
                <a:solidFill>
                  <a:srgbClr val="F8F8F8"/>
                </a:solidFill>
              </a:rPr>
              <a:t>basculato</a:t>
            </a:r>
            <a:r>
              <a:rPr kumimoji="1" lang="it-IT" sz="2400" b="1" u="sng" dirty="0" smtClean="0">
                <a:solidFill>
                  <a:srgbClr val="F8F8F8"/>
                </a:solidFill>
              </a:rPr>
              <a:t> indietro</a:t>
            </a:r>
            <a:r>
              <a:rPr kumimoji="1" lang="it-IT" sz="2400" b="1" dirty="0" smtClean="0">
                <a:solidFill>
                  <a:srgbClr val="F8F8F8"/>
                </a:solidFill>
              </a:rPr>
              <a:t> </a:t>
            </a:r>
            <a:endParaRPr kumimoji="1" lang="it-IT" sz="2400" b="1" dirty="0">
              <a:solidFill>
                <a:srgbClr val="F8F8F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269776" y="188640"/>
            <a:ext cx="8604448" cy="609600"/>
          </a:xfrm>
        </p:spPr>
        <p:txBody>
          <a:bodyPr>
            <a:normAutofit fontScale="90000"/>
          </a:bodyPr>
          <a:lstStyle/>
          <a:p>
            <a:r>
              <a:rPr lang="it-IT" sz="3400" b="1" dirty="0" smtClean="0">
                <a:solidFill>
                  <a:srgbClr val="00FF00"/>
                </a:solidFill>
              </a:rPr>
              <a:t>Le carrozzine posturali: note sull’uso</a:t>
            </a:r>
          </a:p>
        </p:txBody>
      </p:sp>
      <p:sp>
        <p:nvSpPr>
          <p:cNvPr id="15" name="Rectangle 3"/>
          <p:cNvSpPr txBox="1">
            <a:spLocks noChangeArrowheads="1"/>
          </p:cNvSpPr>
          <p:nvPr/>
        </p:nvSpPr>
        <p:spPr bwMode="auto">
          <a:xfrm>
            <a:off x="0" y="1700808"/>
            <a:ext cx="4572000" cy="4608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182563" fontAlgn="base">
              <a:spcBef>
                <a:spcPts val="600"/>
              </a:spcBef>
              <a:buClr>
                <a:srgbClr val="FF0000"/>
              </a:buClr>
              <a:defRPr/>
            </a:pPr>
            <a:r>
              <a:rPr lang="it-IT" sz="2400" kern="0" dirty="0" smtClean="0">
                <a:solidFill>
                  <a:srgbClr val="FFFFFF"/>
                </a:solidFill>
              </a:rPr>
              <a:t>Molti modelli incorporano la </a:t>
            </a:r>
            <a:r>
              <a:rPr lang="it-IT" sz="2400" kern="0" dirty="0">
                <a:solidFill>
                  <a:srgbClr val="FFFFFF"/>
                </a:solidFill>
              </a:rPr>
              <a:t>elevazione </a:t>
            </a:r>
            <a:r>
              <a:rPr lang="it-IT" sz="2400" kern="0" dirty="0" smtClean="0">
                <a:solidFill>
                  <a:srgbClr val="FFFFFF"/>
                </a:solidFill>
              </a:rPr>
              <a:t>dell’appoggiagambe:</a:t>
            </a:r>
          </a:p>
          <a:p>
            <a:pPr marL="177800" indent="-177800" fontAlgn="base">
              <a:spcBef>
                <a:spcPts val="600"/>
              </a:spcBef>
              <a:buClr>
                <a:srgbClr val="FF0000"/>
              </a:buClr>
              <a:defRPr/>
            </a:pPr>
            <a:endParaRPr lang="it-IT" sz="1050" kern="0" dirty="0">
              <a:solidFill>
                <a:srgbClr val="FFFFFF"/>
              </a:solidFill>
            </a:endParaRPr>
          </a:p>
          <a:p>
            <a:pPr marL="0" lvl="1" indent="-273050" fontAlgn="base">
              <a:spcBef>
                <a:spcPts val="600"/>
              </a:spcBef>
              <a:buClr>
                <a:srgbClr val="FF0000"/>
              </a:buClr>
              <a:defRPr/>
            </a:pPr>
            <a:r>
              <a:rPr lang="it-IT" sz="2400" kern="0" dirty="0" smtClean="0">
                <a:solidFill>
                  <a:srgbClr val="FFFF00"/>
                </a:solidFill>
              </a:rPr>
              <a:t>gli appoggiagambe elevabili sono da usare </a:t>
            </a:r>
            <a:r>
              <a:rPr lang="it-IT" sz="2400" b="1" u="sng" kern="0" dirty="0" smtClean="0">
                <a:solidFill>
                  <a:srgbClr val="00FF00"/>
                </a:solidFill>
              </a:rPr>
              <a:t>raramente, con accortezza e solo da reclinati</a:t>
            </a:r>
            <a:r>
              <a:rPr lang="it-IT" sz="2400" b="1" kern="0" dirty="0" smtClean="0">
                <a:solidFill>
                  <a:srgbClr val="00FF00"/>
                </a:solidFill>
              </a:rPr>
              <a:t> </a:t>
            </a:r>
            <a:r>
              <a:rPr lang="it-IT" sz="2400" kern="0" dirty="0" smtClean="0">
                <a:solidFill>
                  <a:srgbClr val="FFFF00"/>
                </a:solidFill>
              </a:rPr>
              <a:t>(</a:t>
            </a:r>
            <a:r>
              <a:rPr lang="it-IT" sz="2400" kern="0" dirty="0" smtClean="0">
                <a:solidFill>
                  <a:srgbClr val="FF0000"/>
                </a:solidFill>
                <a:sym typeface="Wingdings"/>
              </a:rPr>
              <a:t> </a:t>
            </a:r>
            <a:r>
              <a:rPr lang="it-IT" sz="2400" kern="0" dirty="0" smtClean="0">
                <a:solidFill>
                  <a:srgbClr val="FFFF00"/>
                </a:solidFill>
                <a:sym typeface="Wingdings"/>
              </a:rPr>
              <a:t>scivolamento; </a:t>
            </a:r>
            <a:r>
              <a:rPr lang="it-IT" sz="2400" kern="0" dirty="0" smtClean="0">
                <a:solidFill>
                  <a:srgbClr val="FFFF00"/>
                </a:solidFill>
              </a:rPr>
              <a:t>forze di taglio su </a:t>
            </a:r>
            <a:r>
              <a:rPr lang="it-IT" sz="2400" kern="0" dirty="0" err="1" smtClean="0">
                <a:solidFill>
                  <a:srgbClr val="FFFF00"/>
                </a:solidFill>
              </a:rPr>
              <a:t>T.I.</a:t>
            </a:r>
            <a:r>
              <a:rPr lang="it-IT" sz="2400" kern="0" dirty="0" smtClean="0">
                <a:solidFill>
                  <a:srgbClr val="FFFF00"/>
                </a:solidFill>
              </a:rPr>
              <a:t> e coccige; flessione lombare)</a:t>
            </a:r>
          </a:p>
        </p:txBody>
      </p:sp>
      <p:sp>
        <p:nvSpPr>
          <p:cNvPr id="20" name="Segnaposto numero diapositiva 9"/>
          <p:cNvSpPr>
            <a:spLocks noGrp="1"/>
          </p:cNvSpPr>
          <p:nvPr>
            <p:ph type="sldNum" sz="quarter" idx="12"/>
          </p:nvPr>
        </p:nvSpPr>
        <p:spPr>
          <a:xfrm>
            <a:off x="6858000" y="6019800"/>
            <a:ext cx="1905000" cy="457200"/>
          </a:xfrm>
          <a:noFill/>
        </p:spPr>
        <p:txBody>
          <a:bodyPr/>
          <a:lstStyle/>
          <a:p>
            <a:fld id="{5B42F0E2-C176-4D93-B923-5989AF973253}" type="slidenum">
              <a:rPr lang="it-IT">
                <a:solidFill>
                  <a:srgbClr val="F8F8F8"/>
                </a:solidFill>
                <a:latin typeface="Times New Roman" pitchFamily="18" charset="0"/>
              </a:rPr>
              <a:pPr/>
              <a:t>12</a:t>
            </a:fld>
            <a:endParaRPr lang="it-IT" dirty="0">
              <a:solidFill>
                <a:srgbClr val="F8F8F8"/>
              </a:solidFill>
              <a:latin typeface="Times New Roman" pitchFamily="18" charset="0"/>
            </a:endParaRPr>
          </a:p>
        </p:txBody>
      </p:sp>
      <p:pic>
        <p:nvPicPr>
          <p:cNvPr id="7" name="Immagine 6" descr="ischiocrurali.jpg"/>
          <p:cNvPicPr>
            <a:picLocks noChangeAspect="1"/>
          </p:cNvPicPr>
          <p:nvPr/>
        </p:nvPicPr>
        <p:blipFill>
          <a:blip r:embed="rId3" cstate="print"/>
          <a:srcRect l="13009" t="7362" r="10499"/>
          <a:stretch>
            <a:fillRect/>
          </a:stretch>
        </p:blipFill>
        <p:spPr>
          <a:xfrm>
            <a:off x="4499992" y="1988840"/>
            <a:ext cx="4608512" cy="4314064"/>
          </a:xfrm>
          <a:prstGeom prst="rect">
            <a:avLst/>
          </a:prstGeom>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 calcmode="lin" valueType="num">
                                      <p:cBhvr additive="base">
                                        <p:cTn id="13"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342900" y="260648"/>
            <a:ext cx="8458200" cy="1195536"/>
          </a:xfrm>
        </p:spPr>
        <p:txBody>
          <a:bodyPr>
            <a:normAutofit/>
          </a:bodyPr>
          <a:lstStyle/>
          <a:p>
            <a:pPr algn="ctr" eaLnBrk="1" hangingPunct="1"/>
            <a:r>
              <a:rPr lang="it-IT" b="1" dirty="0" smtClean="0">
                <a:solidFill>
                  <a:srgbClr val="00FF00"/>
                </a:solidFill>
              </a:rPr>
              <a:t>Molte</a:t>
            </a:r>
            <a:r>
              <a:rPr lang="it-IT" sz="3600" b="1" dirty="0" smtClean="0">
                <a:solidFill>
                  <a:srgbClr val="00FF00"/>
                </a:solidFill>
              </a:rPr>
              <a:t> carrozzine elettroniche </a:t>
            </a:r>
            <a:br>
              <a:rPr lang="it-IT" sz="3600" b="1" dirty="0" smtClean="0">
                <a:solidFill>
                  <a:srgbClr val="00FF00"/>
                </a:solidFill>
              </a:rPr>
            </a:br>
            <a:r>
              <a:rPr lang="it-IT" sz="3600" b="1" dirty="0" smtClean="0">
                <a:solidFill>
                  <a:srgbClr val="00FF00"/>
                </a:solidFill>
              </a:rPr>
              <a:t>“vanno d’accordo” con la postura</a:t>
            </a:r>
          </a:p>
        </p:txBody>
      </p:sp>
      <p:sp>
        <p:nvSpPr>
          <p:cNvPr id="5" name="Segnaposto contenuto 4"/>
          <p:cNvSpPr>
            <a:spLocks noGrp="1"/>
          </p:cNvSpPr>
          <p:nvPr>
            <p:ph idx="1"/>
          </p:nvPr>
        </p:nvSpPr>
        <p:spPr>
          <a:xfrm>
            <a:off x="179512" y="1844824"/>
            <a:ext cx="8784976" cy="5013176"/>
          </a:xfrm>
        </p:spPr>
        <p:txBody>
          <a:bodyPr>
            <a:normAutofit/>
          </a:bodyPr>
          <a:lstStyle/>
          <a:p>
            <a:r>
              <a:rPr lang="it-IT" sz="2800" dirty="0" smtClean="0">
                <a:solidFill>
                  <a:srgbClr val="FFFF00"/>
                </a:solidFill>
              </a:rPr>
              <a:t>Le misure sono ampiamente regolabili</a:t>
            </a:r>
          </a:p>
          <a:p>
            <a:r>
              <a:rPr lang="it-IT" sz="2800" dirty="0" smtClean="0"/>
              <a:t>Gli angoli sono ampiamente regolabili – spesso elettricamente</a:t>
            </a:r>
          </a:p>
          <a:p>
            <a:r>
              <a:rPr lang="it-IT" sz="2800" dirty="0" smtClean="0">
                <a:solidFill>
                  <a:srgbClr val="FFFF00"/>
                </a:solidFill>
              </a:rPr>
              <a:t>Le regolazioni elettriche (automazioni) consentono di cambiare posizione molto facilmente</a:t>
            </a:r>
          </a:p>
          <a:p>
            <a:r>
              <a:rPr lang="it-IT" sz="2800" dirty="0" smtClean="0"/>
              <a:t>Non si deve pensare al peso </a:t>
            </a:r>
          </a:p>
          <a:p>
            <a:r>
              <a:rPr lang="it-IT" sz="2800" dirty="0" smtClean="0">
                <a:solidFill>
                  <a:srgbClr val="FFFF00"/>
                </a:solidFill>
              </a:rPr>
              <a:t>Non si deve pensare alla libertà della braccia per l’autospinta</a:t>
            </a:r>
          </a:p>
          <a:p>
            <a:r>
              <a:rPr lang="it-IT" sz="2800" dirty="0" smtClean="0"/>
              <a:t>Non si deve conciliare la postura con l’assetto per l’autospinta</a:t>
            </a:r>
          </a:p>
        </p:txBody>
      </p:sp>
      <p:sp>
        <p:nvSpPr>
          <p:cNvPr id="182275" name="Segnaposto numero diapositiva 3"/>
          <p:cNvSpPr>
            <a:spLocks noGrp="1"/>
          </p:cNvSpPr>
          <p:nvPr>
            <p:ph type="sldNum" sz="quarter" idx="12"/>
          </p:nvPr>
        </p:nvSpPr>
        <p:spPr>
          <a:noFill/>
        </p:spPr>
        <p:txBody>
          <a:bodyPr/>
          <a:lstStyle/>
          <a:p>
            <a:fld id="{AB276166-5C97-4BE5-9757-965EAB150F94}" type="slidenum">
              <a:rPr lang="it-IT" smtClean="0">
                <a:solidFill>
                  <a:srgbClr val="F8F8F8"/>
                </a:solidFill>
              </a:rPr>
              <a:pPr/>
              <a:t>13</a:t>
            </a:fld>
            <a:endParaRPr lang="it-IT" dirty="0" smtClean="0">
              <a:solidFill>
                <a:srgbClr val="F8F8F8"/>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04800" y="0"/>
            <a:ext cx="8610600" cy="1143000"/>
          </a:xfrm>
        </p:spPr>
        <p:txBody>
          <a:bodyPr/>
          <a:lstStyle/>
          <a:p>
            <a:pPr eaLnBrk="1" hangingPunct="1"/>
            <a:r>
              <a:rPr lang="it-IT" sz="2800" b="1" dirty="0" smtClean="0">
                <a:solidFill>
                  <a:srgbClr val="00FF00"/>
                </a:solidFill>
              </a:rPr>
              <a:t>Le carrozzine elettroniche </a:t>
            </a:r>
            <a:br>
              <a:rPr lang="it-IT" sz="2800" b="1" dirty="0" smtClean="0">
                <a:solidFill>
                  <a:srgbClr val="00FF00"/>
                </a:solidFill>
              </a:rPr>
            </a:br>
            <a:r>
              <a:rPr lang="it-IT" sz="2800" b="1" dirty="0" smtClean="0">
                <a:solidFill>
                  <a:srgbClr val="00FF00"/>
                </a:solidFill>
              </a:rPr>
              <a:t>con sistema di postura </a:t>
            </a:r>
            <a:r>
              <a:rPr lang="it-IT" sz="2800" b="1" dirty="0" err="1" smtClean="0">
                <a:solidFill>
                  <a:srgbClr val="00FF00"/>
                </a:solidFill>
              </a:rPr>
              <a:t>automatizato</a:t>
            </a:r>
            <a:endParaRPr lang="it-IT" sz="2800" b="1" dirty="0" smtClean="0">
              <a:solidFill>
                <a:srgbClr val="00FF00"/>
              </a:solidFill>
            </a:endParaRPr>
          </a:p>
        </p:txBody>
      </p:sp>
      <p:sp>
        <p:nvSpPr>
          <p:cNvPr id="45059" name="Rectangle 3"/>
          <p:cNvSpPr>
            <a:spLocks noGrp="1" noChangeArrowheads="1"/>
          </p:cNvSpPr>
          <p:nvPr>
            <p:ph type="body" idx="1"/>
          </p:nvPr>
        </p:nvSpPr>
        <p:spPr>
          <a:xfrm>
            <a:off x="114300" y="1142985"/>
            <a:ext cx="8915400" cy="5661025"/>
          </a:xfrm>
        </p:spPr>
        <p:txBody>
          <a:bodyPr>
            <a:normAutofit/>
          </a:bodyPr>
          <a:lstStyle/>
          <a:p>
            <a:pPr eaLnBrk="1" hangingPunct="1">
              <a:lnSpc>
                <a:spcPct val="90000"/>
              </a:lnSpc>
              <a:buFontTx/>
              <a:buNone/>
            </a:pPr>
            <a:r>
              <a:rPr lang="it-IT" sz="2400" dirty="0" smtClean="0">
                <a:solidFill>
                  <a:srgbClr val="FFFF00"/>
                </a:solidFill>
              </a:rPr>
              <a:t>Consentono di variare </a:t>
            </a:r>
            <a:r>
              <a:rPr lang="it-IT" sz="2400" b="1" dirty="0" smtClean="0">
                <a:solidFill>
                  <a:srgbClr val="FFFF00"/>
                </a:solidFill>
              </a:rPr>
              <a:t>senza sforzo </a:t>
            </a:r>
            <a:r>
              <a:rPr lang="it-IT" sz="2400" dirty="0" smtClean="0">
                <a:solidFill>
                  <a:srgbClr val="FFFF00"/>
                </a:solidFill>
              </a:rPr>
              <a:t>diverse caratteristiche posturali:</a:t>
            </a:r>
            <a:endParaRPr lang="it-IT" sz="2400" dirty="0" smtClean="0">
              <a:solidFill>
                <a:schemeClr val="folHlink"/>
              </a:solidFill>
            </a:endParaRPr>
          </a:p>
          <a:p>
            <a:pPr eaLnBrk="1" hangingPunct="1">
              <a:lnSpc>
                <a:spcPct val="90000"/>
              </a:lnSpc>
              <a:buClr>
                <a:srgbClr val="FF3300"/>
              </a:buClr>
            </a:pPr>
            <a:r>
              <a:rPr lang="it-IT" sz="2400" b="1" dirty="0" smtClean="0"/>
              <a:t>Per il comfort e la possibilità di riposare</a:t>
            </a:r>
          </a:p>
          <a:p>
            <a:pPr eaLnBrk="1" hangingPunct="1">
              <a:lnSpc>
                <a:spcPct val="90000"/>
              </a:lnSpc>
              <a:buClr>
                <a:srgbClr val="FF3300"/>
              </a:buClr>
            </a:pPr>
            <a:r>
              <a:rPr lang="it-IT" sz="2400" dirty="0" smtClean="0"/>
              <a:t>Per risparmiare trasferimenti / facilitare i trasferimenti</a:t>
            </a:r>
          </a:p>
          <a:p>
            <a:pPr eaLnBrk="1" hangingPunct="1">
              <a:lnSpc>
                <a:spcPct val="90000"/>
              </a:lnSpc>
              <a:buClr>
                <a:srgbClr val="FF3300"/>
              </a:buClr>
            </a:pPr>
            <a:r>
              <a:rPr lang="it-IT" sz="2400" dirty="0" smtClean="0"/>
              <a:t>Per prevenire ulcere da pressione</a:t>
            </a:r>
          </a:p>
          <a:p>
            <a:pPr eaLnBrk="1" hangingPunct="1">
              <a:lnSpc>
                <a:spcPct val="90000"/>
              </a:lnSpc>
              <a:buClr>
                <a:srgbClr val="FF3300"/>
              </a:buClr>
            </a:pPr>
            <a:r>
              <a:rPr lang="it-IT" sz="2400" dirty="0" smtClean="0"/>
              <a:t>Per la circolazione e la respirazione</a:t>
            </a:r>
          </a:p>
          <a:p>
            <a:pPr eaLnBrk="1" hangingPunct="1">
              <a:lnSpc>
                <a:spcPct val="90000"/>
              </a:lnSpc>
              <a:buClr>
                <a:srgbClr val="FF3300"/>
              </a:buClr>
            </a:pPr>
            <a:r>
              <a:rPr lang="it-IT" sz="2400" dirty="0" smtClean="0"/>
              <a:t>Per aiutare a svuotare la vescica</a:t>
            </a:r>
          </a:p>
          <a:p>
            <a:pPr eaLnBrk="1" hangingPunct="1">
              <a:lnSpc>
                <a:spcPct val="90000"/>
              </a:lnSpc>
              <a:buClr>
                <a:srgbClr val="FF3300"/>
              </a:buClr>
            </a:pPr>
            <a:r>
              <a:rPr lang="it-IT" sz="2400" dirty="0" smtClean="0"/>
              <a:t>Per la sicurezza nella locomozione (discese, ostacoli)</a:t>
            </a:r>
          </a:p>
          <a:p>
            <a:pPr eaLnBrk="1" hangingPunct="1">
              <a:lnSpc>
                <a:spcPct val="90000"/>
              </a:lnSpc>
              <a:buClr>
                <a:srgbClr val="FF3300"/>
              </a:buClr>
              <a:buNone/>
            </a:pPr>
            <a:endParaRPr lang="it-IT" sz="1400" b="1" dirty="0" smtClean="0"/>
          </a:p>
          <a:p>
            <a:pPr eaLnBrk="1" hangingPunct="1">
              <a:lnSpc>
                <a:spcPct val="90000"/>
              </a:lnSpc>
              <a:buFontTx/>
              <a:buNone/>
            </a:pPr>
            <a:r>
              <a:rPr lang="it-IT" sz="2400" b="1" dirty="0" smtClean="0">
                <a:solidFill>
                  <a:srgbClr val="00FF00"/>
                </a:solidFill>
              </a:rPr>
              <a:t>Qualche problema:</a:t>
            </a:r>
          </a:p>
          <a:p>
            <a:pPr eaLnBrk="1" hangingPunct="1">
              <a:lnSpc>
                <a:spcPct val="90000"/>
              </a:lnSpc>
              <a:buClr>
                <a:srgbClr val="FF3300"/>
              </a:buClr>
            </a:pPr>
            <a:r>
              <a:rPr lang="it-IT" sz="2400" dirty="0" smtClean="0">
                <a:solidFill>
                  <a:schemeClr val="folHlink"/>
                </a:solidFill>
              </a:rPr>
              <a:t>Costano di più e sono più complesse</a:t>
            </a:r>
          </a:p>
          <a:p>
            <a:pPr eaLnBrk="1" hangingPunct="1">
              <a:lnSpc>
                <a:spcPct val="90000"/>
              </a:lnSpc>
              <a:buClr>
                <a:srgbClr val="FF3300"/>
              </a:buClr>
            </a:pPr>
            <a:r>
              <a:rPr lang="it-IT" sz="2400" dirty="0" smtClean="0">
                <a:solidFill>
                  <a:schemeClr val="folHlink"/>
                </a:solidFill>
              </a:rPr>
              <a:t>Bisogna imparare a usare bene la reclinazione, per evitare di finire “fuori posizione” (ma ci sono rimedi)</a:t>
            </a:r>
          </a:p>
          <a:p>
            <a:pPr marL="173038" indent="-173038">
              <a:lnSpc>
                <a:spcPct val="80000"/>
              </a:lnSpc>
              <a:buClr>
                <a:srgbClr val="FF3300"/>
              </a:buClr>
            </a:pPr>
            <a:r>
              <a:rPr lang="it-IT" sz="2400" dirty="0" smtClean="0">
                <a:solidFill>
                  <a:schemeClr val="folHlink"/>
                </a:solidFill>
              </a:rPr>
              <a:t>… ma sono molto utili, e per molti (</a:t>
            </a:r>
            <a:r>
              <a:rPr lang="it-IT" sz="2400" dirty="0" smtClean="0"/>
              <a:t>RESNA, 2015</a:t>
            </a:r>
            <a:r>
              <a:rPr lang="it-IT" sz="2400" dirty="0" smtClean="0">
                <a:cs typeface="Arial" pitchFamily="34" charset="0"/>
              </a:rPr>
              <a:t>)</a:t>
            </a:r>
            <a:endParaRPr lang="it-IT" sz="2400" dirty="0">
              <a:cs typeface="Arial" pitchFamily="34" charset="0"/>
            </a:endParaRPr>
          </a:p>
        </p:txBody>
      </p:sp>
      <p:sp>
        <p:nvSpPr>
          <p:cNvPr id="44036" name="AutoShape 4">
            <a:hlinkClick r:id="" action="ppaction://hlinkshowjump?jump=nextslide" highlightClick="1"/>
          </p:cNvPr>
          <p:cNvSpPr>
            <a:spLocks noChangeArrowheads="1"/>
          </p:cNvSpPr>
          <p:nvPr/>
        </p:nvSpPr>
        <p:spPr bwMode="auto">
          <a:xfrm>
            <a:off x="4500563" y="1498589"/>
            <a:ext cx="647700" cy="287337"/>
          </a:xfrm>
          <a:prstGeom prst="actionButtonForwardNext">
            <a:avLst/>
          </a:prstGeom>
          <a:solidFill>
            <a:schemeClr val="accent1"/>
          </a:solidFill>
          <a:ln w="9525">
            <a:noFill/>
            <a:miter lim="800000"/>
            <a:headEnd/>
            <a:tailEnd/>
          </a:ln>
        </p:spPr>
        <p:txBody>
          <a:bodyPr wrap="none" anchor="ctr"/>
          <a:lstStyle/>
          <a:p>
            <a:pPr fontAlgn="base">
              <a:spcBef>
                <a:spcPct val="0"/>
              </a:spcBef>
              <a:spcAft>
                <a:spcPct val="0"/>
              </a:spcAft>
            </a:pPr>
            <a:endParaRPr lang="it-IT">
              <a:solidFill>
                <a:srgbClr val="FFFFFF"/>
              </a:solidFill>
              <a:latin typeface="Arial" charset="0"/>
            </a:endParaRPr>
          </a:p>
        </p:txBody>
      </p:sp>
      <p:sp>
        <p:nvSpPr>
          <p:cNvPr id="44037" name="AutoShape 5">
            <a:hlinkClick r:id="" action="ppaction://noaction" highlightClick="1"/>
          </p:cNvPr>
          <p:cNvSpPr>
            <a:spLocks noChangeArrowheads="1"/>
          </p:cNvSpPr>
          <p:nvPr/>
        </p:nvSpPr>
        <p:spPr bwMode="auto">
          <a:xfrm>
            <a:off x="1500167" y="6427812"/>
            <a:ext cx="396875" cy="358775"/>
          </a:xfrm>
          <a:prstGeom prst="actionButtonForwardNext">
            <a:avLst/>
          </a:prstGeom>
          <a:solidFill>
            <a:schemeClr val="accent1"/>
          </a:solidFill>
          <a:ln w="9525">
            <a:noFill/>
            <a:miter lim="800000"/>
            <a:headEnd/>
            <a:tailEnd/>
          </a:ln>
        </p:spPr>
        <p:txBody>
          <a:bodyPr wrap="none" anchor="ctr"/>
          <a:lstStyle/>
          <a:p>
            <a:pPr fontAlgn="base">
              <a:spcBef>
                <a:spcPct val="0"/>
              </a:spcBef>
              <a:spcAft>
                <a:spcPct val="0"/>
              </a:spcAft>
            </a:pPr>
            <a:endParaRPr lang="it-IT">
              <a:solidFill>
                <a:srgbClr val="FFFFFF"/>
              </a:solidFill>
              <a:latin typeface="Arial" charset="0"/>
            </a:endParaRPr>
          </a:p>
        </p:txBody>
      </p:sp>
      <p:sp>
        <p:nvSpPr>
          <p:cNvPr id="6" name="Segnaposto numero diapositiva 5"/>
          <p:cNvSpPr>
            <a:spLocks noGrp="1"/>
          </p:cNvSpPr>
          <p:nvPr>
            <p:ph type="sldNum" sz="quarter" idx="12"/>
          </p:nvPr>
        </p:nvSpPr>
        <p:spPr/>
        <p:txBody>
          <a:bodyPr/>
          <a:lstStyle/>
          <a:p>
            <a:pPr>
              <a:defRPr/>
            </a:pPr>
            <a:fld id="{234D039F-E7F6-48E7-B7FD-1BCA6F5280BA}" type="slidenum">
              <a:rPr lang="it-IT" smtClean="0">
                <a:solidFill>
                  <a:srgbClr val="FFFFFF"/>
                </a:solidFill>
              </a:rPr>
              <a:pPr>
                <a:defRPr/>
              </a:pPr>
              <a:t>14</a:t>
            </a:fld>
            <a:endParaRPr lang="it-IT">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5059">
                                            <p:txEl>
                                              <p:pRg st="3" end="3"/>
                                            </p:txEl>
                                          </p:spTgt>
                                        </p:tgtEl>
                                        <p:attrNameLst>
                                          <p:attrName>style.visibility</p:attrName>
                                        </p:attrNameLst>
                                      </p:cBhvr>
                                      <p:to>
                                        <p:strVal val="visible"/>
                                      </p:to>
                                    </p:set>
                                    <p:anim calcmode="lin" valueType="num">
                                      <p:cBhvr additive="base">
                                        <p:cTn id="25" dur="5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0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5059">
                                            <p:txEl>
                                              <p:pRg st="4" end="4"/>
                                            </p:txEl>
                                          </p:spTgt>
                                        </p:tgtEl>
                                        <p:attrNameLst>
                                          <p:attrName>style.visibility</p:attrName>
                                        </p:attrNameLst>
                                      </p:cBhvr>
                                      <p:to>
                                        <p:strVal val="visible"/>
                                      </p:to>
                                    </p:set>
                                    <p:anim calcmode="lin" valueType="num">
                                      <p:cBhvr additive="base">
                                        <p:cTn id="31" dur="5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0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5059">
                                            <p:txEl>
                                              <p:pRg st="5" end="5"/>
                                            </p:txEl>
                                          </p:spTgt>
                                        </p:tgtEl>
                                        <p:attrNameLst>
                                          <p:attrName>style.visibility</p:attrName>
                                        </p:attrNameLst>
                                      </p:cBhvr>
                                      <p:to>
                                        <p:strVal val="visible"/>
                                      </p:to>
                                    </p:set>
                                    <p:anim calcmode="lin" valueType="num">
                                      <p:cBhvr additive="base">
                                        <p:cTn id="37" dur="500" fill="hold"/>
                                        <p:tgtEl>
                                          <p:spTgt spid="4505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50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5059">
                                            <p:txEl>
                                              <p:pRg st="6" end="6"/>
                                            </p:txEl>
                                          </p:spTgt>
                                        </p:tgtEl>
                                        <p:attrNameLst>
                                          <p:attrName>style.visibility</p:attrName>
                                        </p:attrNameLst>
                                      </p:cBhvr>
                                      <p:to>
                                        <p:strVal val="visible"/>
                                      </p:to>
                                    </p:set>
                                    <p:anim calcmode="lin" valueType="num">
                                      <p:cBhvr additive="base">
                                        <p:cTn id="43" dur="500" fill="hold"/>
                                        <p:tgtEl>
                                          <p:spTgt spid="4505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505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5059">
                                            <p:txEl>
                                              <p:pRg st="8" end="8"/>
                                            </p:txEl>
                                          </p:spTgt>
                                        </p:tgtEl>
                                        <p:attrNameLst>
                                          <p:attrName>style.visibility</p:attrName>
                                        </p:attrNameLst>
                                      </p:cBhvr>
                                      <p:to>
                                        <p:strVal val="visible"/>
                                      </p:to>
                                    </p:set>
                                    <p:anim calcmode="lin" valueType="num">
                                      <p:cBhvr additive="base">
                                        <p:cTn id="49" dur="500" fill="hold"/>
                                        <p:tgtEl>
                                          <p:spTgt spid="45059">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505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5059">
                                            <p:txEl>
                                              <p:pRg st="9" end="9"/>
                                            </p:txEl>
                                          </p:spTgt>
                                        </p:tgtEl>
                                        <p:attrNameLst>
                                          <p:attrName>style.visibility</p:attrName>
                                        </p:attrNameLst>
                                      </p:cBhvr>
                                      <p:to>
                                        <p:strVal val="visible"/>
                                      </p:to>
                                    </p:set>
                                    <p:anim calcmode="lin" valueType="num">
                                      <p:cBhvr additive="base">
                                        <p:cTn id="55" dur="500" fill="hold"/>
                                        <p:tgtEl>
                                          <p:spTgt spid="45059">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505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5059">
                                            <p:txEl>
                                              <p:pRg st="10" end="10"/>
                                            </p:txEl>
                                          </p:spTgt>
                                        </p:tgtEl>
                                        <p:attrNameLst>
                                          <p:attrName>style.visibility</p:attrName>
                                        </p:attrNameLst>
                                      </p:cBhvr>
                                      <p:to>
                                        <p:strVal val="visible"/>
                                      </p:to>
                                    </p:set>
                                    <p:anim calcmode="lin" valueType="num">
                                      <p:cBhvr additive="base">
                                        <p:cTn id="61" dur="500" fill="hold"/>
                                        <p:tgtEl>
                                          <p:spTgt spid="45059">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505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5059">
                                            <p:txEl>
                                              <p:pRg st="11" end="11"/>
                                            </p:txEl>
                                          </p:spTgt>
                                        </p:tgtEl>
                                        <p:attrNameLst>
                                          <p:attrName>style.visibility</p:attrName>
                                        </p:attrNameLst>
                                      </p:cBhvr>
                                      <p:to>
                                        <p:strVal val="visible"/>
                                      </p:to>
                                    </p:set>
                                    <p:anim calcmode="lin" valueType="num">
                                      <p:cBhvr additive="base">
                                        <p:cTn id="67" dur="500" fill="hold"/>
                                        <p:tgtEl>
                                          <p:spTgt spid="45059">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505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19" name="Text Box 15"/>
          <p:cNvSpPr txBox="1">
            <a:spLocks noChangeArrowheads="1"/>
          </p:cNvSpPr>
          <p:nvPr/>
        </p:nvSpPr>
        <p:spPr bwMode="auto">
          <a:xfrm>
            <a:off x="6858018" y="3643314"/>
            <a:ext cx="1856149" cy="461665"/>
          </a:xfrm>
          <a:prstGeom prst="rect">
            <a:avLst/>
          </a:prstGeom>
          <a:noFill/>
          <a:ln w="9525">
            <a:noFill/>
            <a:miter lim="800000"/>
            <a:headEnd/>
            <a:tailEnd/>
          </a:ln>
        </p:spPr>
        <p:txBody>
          <a:bodyPr wrap="none">
            <a:spAutoFit/>
          </a:bodyPr>
          <a:lstStyle/>
          <a:p>
            <a:pPr fontAlgn="base">
              <a:spcBef>
                <a:spcPct val="0"/>
              </a:spcBef>
              <a:spcAft>
                <a:spcPct val="0"/>
              </a:spcAft>
            </a:pPr>
            <a:r>
              <a:rPr lang="it-IT" sz="2400" dirty="0">
                <a:solidFill>
                  <a:srgbClr val="FFFFFF"/>
                </a:solidFill>
                <a:latin typeface="Tahoma" pitchFamily="34" charset="0"/>
              </a:rPr>
              <a:t>Reclinazione</a:t>
            </a:r>
          </a:p>
        </p:txBody>
      </p:sp>
      <p:sp>
        <p:nvSpPr>
          <p:cNvPr id="47120" name="Text Box 16"/>
          <p:cNvSpPr txBox="1">
            <a:spLocks noChangeArrowheads="1"/>
          </p:cNvSpPr>
          <p:nvPr/>
        </p:nvSpPr>
        <p:spPr bwMode="auto">
          <a:xfrm>
            <a:off x="357159" y="4286256"/>
            <a:ext cx="2074479" cy="461665"/>
          </a:xfrm>
          <a:prstGeom prst="rect">
            <a:avLst/>
          </a:prstGeom>
          <a:noFill/>
          <a:ln w="9525">
            <a:noFill/>
            <a:miter lim="800000"/>
            <a:headEnd/>
            <a:tailEnd/>
          </a:ln>
        </p:spPr>
        <p:txBody>
          <a:bodyPr wrap="none">
            <a:spAutoFit/>
          </a:bodyPr>
          <a:lstStyle/>
          <a:p>
            <a:pPr fontAlgn="base">
              <a:spcBef>
                <a:spcPct val="0"/>
              </a:spcBef>
              <a:spcAft>
                <a:spcPct val="0"/>
              </a:spcAft>
            </a:pPr>
            <a:r>
              <a:rPr lang="it-IT" sz="2400" dirty="0">
                <a:solidFill>
                  <a:srgbClr val="FFFFFF"/>
                </a:solidFill>
                <a:latin typeface="Tahoma" pitchFamily="34" charset="0"/>
              </a:rPr>
              <a:t>Basculamento</a:t>
            </a:r>
          </a:p>
        </p:txBody>
      </p:sp>
      <p:sp>
        <p:nvSpPr>
          <p:cNvPr id="11" name="Segnaposto numero diapositiva 10"/>
          <p:cNvSpPr>
            <a:spLocks noGrp="1"/>
          </p:cNvSpPr>
          <p:nvPr>
            <p:ph type="sldNum" sz="quarter" idx="12"/>
          </p:nvPr>
        </p:nvSpPr>
        <p:spPr/>
        <p:txBody>
          <a:bodyPr/>
          <a:lstStyle/>
          <a:p>
            <a:pPr>
              <a:defRPr/>
            </a:pPr>
            <a:fld id="{B8849083-FCBD-400A-8FEA-7E9DAEAB279B}" type="slidenum">
              <a:rPr lang="it-IT" smtClean="0">
                <a:solidFill>
                  <a:srgbClr val="FFFFFF"/>
                </a:solidFill>
              </a:rPr>
              <a:pPr>
                <a:defRPr/>
              </a:pPr>
              <a:t>15</a:t>
            </a:fld>
            <a:endParaRPr lang="it-IT">
              <a:solidFill>
                <a:srgbClr val="FFFFFF"/>
              </a:solidFill>
            </a:endParaRPr>
          </a:p>
        </p:txBody>
      </p:sp>
      <p:pic>
        <p:nvPicPr>
          <p:cNvPr id="12" name="Picture 6" descr="Recline back"/>
          <p:cNvPicPr>
            <a:picLocks noChangeAspect="1" noChangeArrowheads="1"/>
          </p:cNvPicPr>
          <p:nvPr/>
        </p:nvPicPr>
        <p:blipFill>
          <a:blip r:embed="rId3" cstate="print"/>
          <a:srcRect/>
          <a:stretch>
            <a:fillRect/>
          </a:stretch>
        </p:blipFill>
        <p:spPr>
          <a:xfrm>
            <a:off x="4714876" y="142852"/>
            <a:ext cx="4355920" cy="3286148"/>
          </a:xfrm>
          <a:prstGeom prst="rect">
            <a:avLst/>
          </a:prstGeom>
          <a:noFill/>
          <a:ln/>
        </p:spPr>
      </p:pic>
      <p:pic>
        <p:nvPicPr>
          <p:cNvPr id="47126" name="Picture 22" descr="tilt ALS"/>
          <p:cNvPicPr>
            <a:picLocks noChangeAspect="1" noChangeArrowheads="1"/>
          </p:cNvPicPr>
          <p:nvPr/>
        </p:nvPicPr>
        <p:blipFill>
          <a:blip r:embed="rId4" cstate="print"/>
          <a:srcRect/>
          <a:stretch>
            <a:fillRect/>
          </a:stretch>
        </p:blipFill>
        <p:spPr bwMode="auto">
          <a:xfrm>
            <a:off x="71407" y="71415"/>
            <a:ext cx="3786214" cy="3810927"/>
          </a:xfrm>
          <a:prstGeom prst="rect">
            <a:avLst/>
          </a:prstGeom>
          <a:noFill/>
          <a:ln w="9525">
            <a:noFill/>
            <a:miter lim="800000"/>
            <a:headEnd/>
            <a:tailEnd/>
          </a:ln>
        </p:spPr>
      </p:pic>
      <p:sp>
        <p:nvSpPr>
          <p:cNvPr id="9" name="Indietro o precedente 8">
            <a:hlinkClick r:id="" action="ppaction://hlinkshowjump?jump=previousslide" highlightClick="1"/>
          </p:cNvPr>
          <p:cNvSpPr/>
          <p:nvPr/>
        </p:nvSpPr>
        <p:spPr>
          <a:xfrm>
            <a:off x="1643043" y="5643578"/>
            <a:ext cx="857256" cy="61378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it-IT">
              <a:solidFill>
                <a:srgbClr val="FFFFFF"/>
              </a:solidFill>
            </a:endParaRPr>
          </a:p>
        </p:txBody>
      </p:sp>
      <p:pic>
        <p:nvPicPr>
          <p:cNvPr id="10" name="Immagine 9" descr="trendelemburg.bmp"/>
          <p:cNvPicPr>
            <a:picLocks noChangeAspect="1"/>
          </p:cNvPicPr>
          <p:nvPr/>
        </p:nvPicPr>
        <p:blipFill>
          <a:blip r:embed="rId5" cstate="print"/>
          <a:srcRect l="5027" t="12449" r="11059" b="2263"/>
          <a:stretch>
            <a:fillRect/>
          </a:stretch>
        </p:blipFill>
        <p:spPr>
          <a:xfrm>
            <a:off x="2571736" y="3357562"/>
            <a:ext cx="3719000" cy="3357586"/>
          </a:xfrm>
          <a:prstGeom prst="rect">
            <a:avLst/>
          </a:prstGeom>
        </p:spPr>
      </p:pic>
      <p:sp>
        <p:nvSpPr>
          <p:cNvPr id="13" name="Text Box 17"/>
          <p:cNvSpPr txBox="1">
            <a:spLocks noChangeArrowheads="1"/>
          </p:cNvSpPr>
          <p:nvPr/>
        </p:nvSpPr>
        <p:spPr bwMode="auto">
          <a:xfrm>
            <a:off x="6357951" y="4857760"/>
            <a:ext cx="2714646" cy="1569660"/>
          </a:xfrm>
          <a:prstGeom prst="rect">
            <a:avLst/>
          </a:prstGeom>
          <a:noFill/>
          <a:ln w="9525">
            <a:noFill/>
            <a:miter lim="800000"/>
            <a:headEnd/>
            <a:tailEnd/>
          </a:ln>
        </p:spPr>
        <p:txBody>
          <a:bodyPr wrap="square">
            <a:spAutoFit/>
          </a:bodyPr>
          <a:lstStyle/>
          <a:p>
            <a:pPr marL="177800" indent="-177800" fontAlgn="base">
              <a:spcBef>
                <a:spcPct val="0"/>
              </a:spcBef>
              <a:spcAft>
                <a:spcPct val="0"/>
              </a:spcAft>
              <a:buFont typeface="Arial" pitchFamily="34" charset="0"/>
              <a:buChar char="•"/>
            </a:pPr>
            <a:r>
              <a:rPr lang="it-IT" sz="2400" dirty="0" smtClean="0">
                <a:solidFill>
                  <a:srgbClr val="FFFFFF"/>
                </a:solidFill>
                <a:latin typeface="Tahoma" pitchFamily="34" charset="0"/>
              </a:rPr>
              <a:t>Basculamento +</a:t>
            </a:r>
          </a:p>
          <a:p>
            <a:pPr marL="177800" indent="-177800" fontAlgn="base">
              <a:spcBef>
                <a:spcPct val="0"/>
              </a:spcBef>
              <a:spcAft>
                <a:spcPct val="0"/>
              </a:spcAft>
              <a:buFont typeface="Arial" pitchFamily="34" charset="0"/>
              <a:buChar char="•"/>
            </a:pPr>
            <a:r>
              <a:rPr lang="it-IT" sz="2400" dirty="0" smtClean="0">
                <a:solidFill>
                  <a:srgbClr val="FFFFFF"/>
                </a:solidFill>
                <a:latin typeface="Tahoma" pitchFamily="34" charset="0"/>
              </a:rPr>
              <a:t>Reclinazione +</a:t>
            </a:r>
          </a:p>
          <a:p>
            <a:pPr marL="177800" indent="-177800" fontAlgn="base">
              <a:spcBef>
                <a:spcPct val="0"/>
              </a:spcBef>
              <a:spcAft>
                <a:spcPct val="0"/>
              </a:spcAft>
              <a:buFont typeface="Arial" pitchFamily="34" charset="0"/>
              <a:buChar char="•"/>
            </a:pPr>
            <a:r>
              <a:rPr lang="it-IT" sz="2400" dirty="0" smtClean="0">
                <a:solidFill>
                  <a:srgbClr val="FFFFFF"/>
                </a:solidFill>
                <a:latin typeface="Tahoma" pitchFamily="34" charset="0"/>
              </a:rPr>
              <a:t>Inclinazione </a:t>
            </a:r>
            <a:r>
              <a:rPr lang="it-IT" sz="2400" dirty="0">
                <a:solidFill>
                  <a:srgbClr val="FFFFFF"/>
                </a:solidFill>
                <a:latin typeface="Tahoma" pitchFamily="34" charset="0"/>
              </a:rPr>
              <a:t>degli </a:t>
            </a:r>
            <a:r>
              <a:rPr lang="it-IT" sz="2400" dirty="0" smtClean="0">
                <a:solidFill>
                  <a:srgbClr val="FFFFFF"/>
                </a:solidFill>
                <a:latin typeface="Tahoma" pitchFamily="34" charset="0"/>
              </a:rPr>
              <a:t>appoggiagambe </a:t>
            </a:r>
            <a:endParaRPr lang="it-IT" sz="2400" dirty="0">
              <a:solidFill>
                <a:srgbClr val="FFFFFF"/>
              </a:solidFill>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26"/>
                                        </p:tgtEl>
                                        <p:attrNameLst>
                                          <p:attrName>style.visibility</p:attrName>
                                        </p:attrNameLst>
                                      </p:cBhvr>
                                      <p:to>
                                        <p:strVal val="visible"/>
                                      </p:to>
                                    </p:set>
                                    <p:anim calcmode="lin" valueType="num">
                                      <p:cBhvr additive="base">
                                        <p:cTn id="7" dur="500" fill="hold"/>
                                        <p:tgtEl>
                                          <p:spTgt spid="47126"/>
                                        </p:tgtEl>
                                        <p:attrNameLst>
                                          <p:attrName>ppt_x</p:attrName>
                                        </p:attrNameLst>
                                      </p:cBhvr>
                                      <p:tavLst>
                                        <p:tav tm="0">
                                          <p:val>
                                            <p:strVal val="#ppt_x"/>
                                          </p:val>
                                        </p:tav>
                                        <p:tav tm="100000">
                                          <p:val>
                                            <p:strVal val="#ppt_x"/>
                                          </p:val>
                                        </p:tav>
                                      </p:tavLst>
                                    </p:anim>
                                    <p:anim calcmode="lin" valueType="num">
                                      <p:cBhvr additive="base">
                                        <p:cTn id="8" dur="500" fill="hold"/>
                                        <p:tgtEl>
                                          <p:spTgt spid="471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120"/>
                                        </p:tgtEl>
                                        <p:attrNameLst>
                                          <p:attrName>style.visibility</p:attrName>
                                        </p:attrNameLst>
                                      </p:cBhvr>
                                      <p:to>
                                        <p:strVal val="visible"/>
                                      </p:to>
                                    </p:set>
                                    <p:anim calcmode="lin" valueType="num">
                                      <p:cBhvr additive="base">
                                        <p:cTn id="11" dur="500" fill="hold"/>
                                        <p:tgtEl>
                                          <p:spTgt spid="47120"/>
                                        </p:tgtEl>
                                        <p:attrNameLst>
                                          <p:attrName>ppt_x</p:attrName>
                                        </p:attrNameLst>
                                      </p:cBhvr>
                                      <p:tavLst>
                                        <p:tav tm="0">
                                          <p:val>
                                            <p:strVal val="#ppt_x"/>
                                          </p:val>
                                        </p:tav>
                                        <p:tav tm="100000">
                                          <p:val>
                                            <p:strVal val="#ppt_x"/>
                                          </p:val>
                                        </p:tav>
                                      </p:tavLst>
                                    </p:anim>
                                    <p:anim calcmode="lin" valueType="num">
                                      <p:cBhvr additive="base">
                                        <p:cTn id="12" dur="500" fill="hold"/>
                                        <p:tgtEl>
                                          <p:spTgt spid="471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7119"/>
                                        </p:tgtEl>
                                        <p:attrNameLst>
                                          <p:attrName>style.visibility</p:attrName>
                                        </p:attrNameLst>
                                      </p:cBhvr>
                                      <p:to>
                                        <p:strVal val="visible"/>
                                      </p:to>
                                    </p:set>
                                    <p:anim calcmode="lin" valueType="num">
                                      <p:cBhvr additive="base">
                                        <p:cTn id="21" dur="500" fill="hold"/>
                                        <p:tgtEl>
                                          <p:spTgt spid="47119"/>
                                        </p:tgtEl>
                                        <p:attrNameLst>
                                          <p:attrName>ppt_x</p:attrName>
                                        </p:attrNameLst>
                                      </p:cBhvr>
                                      <p:tavLst>
                                        <p:tav tm="0">
                                          <p:val>
                                            <p:strVal val="#ppt_x"/>
                                          </p:val>
                                        </p:tav>
                                        <p:tav tm="100000">
                                          <p:val>
                                            <p:strVal val="#ppt_x"/>
                                          </p:val>
                                        </p:tav>
                                      </p:tavLst>
                                    </p:anim>
                                    <p:anim calcmode="lin" valueType="num">
                                      <p:cBhvr additive="base">
                                        <p:cTn id="22" dur="500" fill="hold"/>
                                        <p:tgtEl>
                                          <p:spTgt spid="4711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9" grpId="0"/>
      <p:bldP spid="47120"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80988" y="3500438"/>
            <a:ext cx="5791200" cy="428628"/>
          </a:xfrm>
        </p:spPr>
        <p:txBody>
          <a:bodyPr/>
          <a:lstStyle/>
          <a:p>
            <a:pPr eaLnBrk="1" hangingPunct="1"/>
            <a:r>
              <a:rPr lang="it-IT" sz="2800" b="1" dirty="0" smtClean="0">
                <a:solidFill>
                  <a:srgbClr val="00FF00"/>
                </a:solidFill>
                <a:latin typeface="Tahoma" pitchFamily="34" charset="0"/>
              </a:rPr>
              <a:t>Carrozzine da verticalizzazione </a:t>
            </a:r>
          </a:p>
        </p:txBody>
      </p:sp>
      <p:sp>
        <p:nvSpPr>
          <p:cNvPr id="59395" name="Rectangle 3"/>
          <p:cNvSpPr>
            <a:spLocks noGrp="1" noChangeArrowheads="1"/>
          </p:cNvSpPr>
          <p:nvPr>
            <p:ph type="body" sz="half" idx="1"/>
          </p:nvPr>
        </p:nvSpPr>
        <p:spPr>
          <a:xfrm>
            <a:off x="2" y="4000504"/>
            <a:ext cx="6500825" cy="2786058"/>
          </a:xfrm>
        </p:spPr>
        <p:txBody>
          <a:bodyPr>
            <a:normAutofit lnSpcReduction="10000"/>
          </a:bodyPr>
          <a:lstStyle/>
          <a:p>
            <a:pPr eaLnBrk="1" hangingPunct="1"/>
            <a:r>
              <a:rPr lang="it-IT" sz="2400" dirty="0" smtClean="0">
                <a:solidFill>
                  <a:schemeClr val="folHlink"/>
                </a:solidFill>
              </a:rPr>
              <a:t>Per chi vuole raggiungere gli stessi scopi … </a:t>
            </a:r>
          </a:p>
          <a:p>
            <a:pPr eaLnBrk="1" hangingPunct="1"/>
            <a:r>
              <a:rPr lang="it-IT" sz="2400" dirty="0" smtClean="0"/>
              <a:t>… e percepisce beneficio dalla stazione eretta (</a:t>
            </a:r>
            <a:r>
              <a:rPr lang="it-IT" sz="2400" i="1" dirty="0" smtClean="0"/>
              <a:t>quasi eretta</a:t>
            </a:r>
            <a:r>
              <a:rPr lang="it-IT" sz="2400" dirty="0" smtClean="0"/>
              <a:t>) – </a:t>
            </a:r>
            <a:r>
              <a:rPr lang="it-IT" sz="2400" b="1" i="1" dirty="0" smtClean="0"/>
              <a:t>e riesce ad assumerla e reggerla!</a:t>
            </a:r>
            <a:endParaRPr lang="it-IT" sz="2400" i="1" dirty="0" smtClean="0"/>
          </a:p>
          <a:p>
            <a:pPr eaLnBrk="1" hangingPunct="1"/>
            <a:r>
              <a:rPr lang="it-IT" sz="2400" dirty="0" smtClean="0">
                <a:solidFill>
                  <a:schemeClr val="folHlink"/>
                </a:solidFill>
              </a:rPr>
              <a:t>Per togliere carico dal bacino </a:t>
            </a:r>
            <a:r>
              <a:rPr lang="it-IT" sz="2400" i="1" dirty="0" smtClean="0">
                <a:solidFill>
                  <a:schemeClr val="folHlink"/>
                </a:solidFill>
              </a:rPr>
              <a:t>mantenendo una postura funzionale</a:t>
            </a:r>
            <a:r>
              <a:rPr lang="it-IT" sz="2400" dirty="0" smtClean="0">
                <a:solidFill>
                  <a:schemeClr val="folHlink"/>
                </a:solidFill>
              </a:rPr>
              <a:t> </a:t>
            </a:r>
          </a:p>
          <a:p>
            <a:pPr eaLnBrk="1" hangingPunct="1"/>
            <a:r>
              <a:rPr lang="it-IT" sz="2400" i="1" dirty="0" smtClean="0">
                <a:solidFill>
                  <a:schemeClr val="tx2"/>
                </a:solidFill>
              </a:rPr>
              <a:t>Per </a:t>
            </a:r>
            <a:r>
              <a:rPr lang="it-IT" sz="2400" i="1" dirty="0" err="1" smtClean="0">
                <a:solidFill>
                  <a:schemeClr val="tx2"/>
                </a:solidFill>
              </a:rPr>
              <a:t>rimineralizzare</a:t>
            </a:r>
            <a:r>
              <a:rPr lang="it-IT" sz="2400" i="1" dirty="0" smtClean="0">
                <a:solidFill>
                  <a:schemeClr val="tx2"/>
                </a:solidFill>
              </a:rPr>
              <a:t> mediante vibrazioni?</a:t>
            </a:r>
          </a:p>
        </p:txBody>
      </p:sp>
      <p:pic>
        <p:nvPicPr>
          <p:cNvPr id="76804" name="Picture 4" descr="Snrsewc3"/>
          <p:cNvPicPr>
            <a:picLocks noGrp="1" noChangeAspect="1" noChangeArrowheads="1"/>
          </p:cNvPicPr>
          <p:nvPr>
            <p:ph type="clipArt" sz="half" idx="2"/>
          </p:nvPr>
        </p:nvPicPr>
        <p:blipFill>
          <a:blip r:embed="rId3" cstate="print"/>
          <a:srcRect t="5024" r="11705" b="3014"/>
          <a:stretch>
            <a:fillRect/>
          </a:stretch>
        </p:blipFill>
        <p:spPr>
          <a:xfrm>
            <a:off x="71440" y="-23"/>
            <a:ext cx="2444581" cy="3293511"/>
          </a:xfrm>
          <a:noFill/>
        </p:spPr>
      </p:pic>
      <p:sp>
        <p:nvSpPr>
          <p:cNvPr id="76805" name="Text Box 5"/>
          <p:cNvSpPr txBox="1">
            <a:spLocks noChangeArrowheads="1"/>
          </p:cNvSpPr>
          <p:nvPr/>
        </p:nvSpPr>
        <p:spPr bwMode="auto">
          <a:xfrm>
            <a:off x="3000375" y="119065"/>
            <a:ext cx="6072188" cy="523220"/>
          </a:xfrm>
          <a:prstGeom prst="rect">
            <a:avLst/>
          </a:prstGeom>
          <a:noFill/>
          <a:ln w="9525">
            <a:noFill/>
            <a:miter lim="800000"/>
            <a:headEnd/>
            <a:tailEnd/>
          </a:ln>
        </p:spPr>
        <p:txBody>
          <a:bodyPr>
            <a:spAutoFit/>
          </a:bodyPr>
          <a:lstStyle/>
          <a:p>
            <a:pPr fontAlgn="base">
              <a:spcBef>
                <a:spcPct val="0"/>
              </a:spcBef>
              <a:spcAft>
                <a:spcPct val="0"/>
              </a:spcAft>
            </a:pPr>
            <a:r>
              <a:rPr lang="it-IT" sz="2800" b="1">
                <a:solidFill>
                  <a:srgbClr val="00FF00"/>
                </a:solidFill>
              </a:rPr>
              <a:t>Carrozzine con sedile elevabile</a:t>
            </a:r>
          </a:p>
        </p:txBody>
      </p:sp>
      <p:sp>
        <p:nvSpPr>
          <p:cNvPr id="59398" name="Text Box 6"/>
          <p:cNvSpPr txBox="1">
            <a:spLocks noChangeArrowheads="1"/>
          </p:cNvSpPr>
          <p:nvPr/>
        </p:nvSpPr>
        <p:spPr bwMode="auto">
          <a:xfrm>
            <a:off x="2571736" y="707212"/>
            <a:ext cx="6429389" cy="2308324"/>
          </a:xfrm>
          <a:prstGeom prst="rect">
            <a:avLst/>
          </a:prstGeom>
          <a:noFill/>
          <a:ln w="9525">
            <a:noFill/>
            <a:miter lim="800000"/>
            <a:headEnd/>
            <a:tailEnd/>
          </a:ln>
        </p:spPr>
        <p:txBody>
          <a:bodyPr wrap="square">
            <a:spAutoFit/>
          </a:bodyPr>
          <a:lstStyle/>
          <a:p>
            <a:pPr marL="276225" indent="-276225" fontAlgn="base">
              <a:spcBef>
                <a:spcPct val="0"/>
              </a:spcBef>
              <a:spcAft>
                <a:spcPct val="0"/>
              </a:spcAft>
              <a:buFontTx/>
              <a:buChar char="•"/>
            </a:pPr>
            <a:r>
              <a:rPr lang="it-IT" sz="2400" dirty="0">
                <a:solidFill>
                  <a:srgbClr val="0099CC"/>
                </a:solidFill>
              </a:rPr>
              <a:t>per raggiungere in alto</a:t>
            </a:r>
          </a:p>
          <a:p>
            <a:pPr marL="276225" indent="-276225" fontAlgn="base">
              <a:spcBef>
                <a:spcPct val="0"/>
              </a:spcBef>
              <a:spcAft>
                <a:spcPct val="0"/>
              </a:spcAft>
              <a:buFontTx/>
              <a:buChar char="•"/>
            </a:pPr>
            <a:r>
              <a:rPr lang="it-IT" sz="2400" dirty="0">
                <a:solidFill>
                  <a:srgbClr val="F8F8F8"/>
                </a:solidFill>
              </a:rPr>
              <a:t>per risparmiare sforzi alle spalle</a:t>
            </a:r>
          </a:p>
          <a:p>
            <a:pPr marL="276225" indent="-276225" fontAlgn="base">
              <a:spcBef>
                <a:spcPct val="0"/>
              </a:spcBef>
              <a:spcAft>
                <a:spcPct val="0"/>
              </a:spcAft>
              <a:buFontTx/>
              <a:buChar char="•"/>
            </a:pPr>
            <a:r>
              <a:rPr lang="it-IT" sz="2400" dirty="0">
                <a:solidFill>
                  <a:srgbClr val="0099CC"/>
                </a:solidFill>
              </a:rPr>
              <a:t>Per guardare negli occhi </a:t>
            </a:r>
            <a:r>
              <a:rPr lang="it-IT" sz="2400" u="sng" dirty="0" smtClean="0">
                <a:solidFill>
                  <a:srgbClr val="0099CC"/>
                </a:solidFill>
              </a:rPr>
              <a:t>senza fatica </a:t>
            </a:r>
            <a:r>
              <a:rPr lang="it-IT" sz="2400" dirty="0" smtClean="0">
                <a:solidFill>
                  <a:srgbClr val="0099CC"/>
                </a:solidFill>
              </a:rPr>
              <a:t>chi </a:t>
            </a:r>
            <a:r>
              <a:rPr lang="it-IT" sz="2400" dirty="0">
                <a:solidFill>
                  <a:srgbClr val="0099CC"/>
                </a:solidFill>
              </a:rPr>
              <a:t>è in </a:t>
            </a:r>
            <a:r>
              <a:rPr lang="it-IT" sz="2400" dirty="0" smtClean="0">
                <a:solidFill>
                  <a:srgbClr val="0099CC"/>
                </a:solidFill>
              </a:rPr>
              <a:t>piedi (</a:t>
            </a:r>
            <a:r>
              <a:rPr lang="en-GB" sz="2400" dirty="0" smtClean="0">
                <a:solidFill>
                  <a:srgbClr val="F8F8F8"/>
                </a:solidFill>
                <a:cs typeface="Times New Roman" pitchFamily="18" charset="0"/>
              </a:rPr>
              <a:t>Kirby </a:t>
            </a:r>
            <a:r>
              <a:rPr lang="en-GB" sz="2400" dirty="0">
                <a:solidFill>
                  <a:srgbClr val="F8F8F8"/>
                </a:solidFill>
                <a:cs typeface="Times New Roman" pitchFamily="18" charset="0"/>
              </a:rPr>
              <a:t>RL et al</a:t>
            </a:r>
            <a:r>
              <a:rPr lang="en-GB" sz="2400" dirty="0" smtClean="0">
                <a:solidFill>
                  <a:srgbClr val="F8F8F8"/>
                </a:solidFill>
                <a:cs typeface="Times New Roman" pitchFamily="18" charset="0"/>
              </a:rPr>
              <a:t>.; 2004</a:t>
            </a:r>
            <a:r>
              <a:rPr lang="en-GB" sz="2400" dirty="0" smtClean="0">
                <a:solidFill>
                  <a:srgbClr val="0099CC"/>
                </a:solidFill>
                <a:cs typeface="Times New Roman" pitchFamily="18" charset="0"/>
              </a:rPr>
              <a:t>)</a:t>
            </a:r>
            <a:r>
              <a:rPr lang="it-IT" sz="2400" dirty="0" smtClean="0">
                <a:solidFill>
                  <a:srgbClr val="F8F8F8"/>
                </a:solidFill>
                <a:cs typeface="Times New Roman" pitchFamily="18" charset="0"/>
              </a:rPr>
              <a:t> </a:t>
            </a:r>
          </a:p>
          <a:p>
            <a:pPr marL="276225" indent="-276225" fontAlgn="base">
              <a:spcBef>
                <a:spcPct val="0"/>
              </a:spcBef>
              <a:spcAft>
                <a:spcPct val="0"/>
              </a:spcAft>
              <a:buFontTx/>
              <a:buChar char="•"/>
            </a:pPr>
            <a:r>
              <a:rPr lang="it-IT" sz="2400" dirty="0" smtClean="0">
                <a:solidFill>
                  <a:srgbClr val="F8F8F8"/>
                </a:solidFill>
                <a:cs typeface="Times New Roman" pitchFamily="18" charset="0"/>
              </a:rPr>
              <a:t>Per i trasferimenti e per alzarsi in piedi</a:t>
            </a:r>
          </a:p>
          <a:p>
            <a:pPr marL="276225" indent="-276225" fontAlgn="base">
              <a:spcBef>
                <a:spcPct val="0"/>
              </a:spcBef>
              <a:spcAft>
                <a:spcPct val="0"/>
              </a:spcAft>
              <a:buFontTx/>
              <a:buChar char="•"/>
            </a:pPr>
            <a:r>
              <a:rPr lang="it-IT" sz="2400" dirty="0" smtClean="0">
                <a:solidFill>
                  <a:srgbClr val="0099CC"/>
                </a:solidFill>
              </a:rPr>
              <a:t>Per vedere meglio “nel traffico”</a:t>
            </a:r>
            <a:endParaRPr lang="it-IT" sz="2400" dirty="0" smtClean="0">
              <a:solidFill>
                <a:srgbClr val="F8F8F8"/>
              </a:solidFill>
              <a:cs typeface="Times New Roman" pitchFamily="18" charset="0"/>
            </a:endParaRPr>
          </a:p>
        </p:txBody>
      </p:sp>
      <p:pic>
        <p:nvPicPr>
          <p:cNvPr id="32775" name="Picture 7" descr="pipì"/>
          <p:cNvPicPr>
            <a:picLocks noChangeAspect="1" noChangeArrowheads="1"/>
          </p:cNvPicPr>
          <p:nvPr/>
        </p:nvPicPr>
        <p:blipFill>
          <a:blip r:embed="rId4" cstate="print"/>
          <a:srcRect/>
          <a:stretch>
            <a:fillRect/>
          </a:stretch>
        </p:blipFill>
        <p:spPr bwMode="auto">
          <a:xfrm>
            <a:off x="6429375" y="3000375"/>
            <a:ext cx="2616200" cy="3754438"/>
          </a:xfrm>
          <a:prstGeom prst="rect">
            <a:avLst/>
          </a:prstGeom>
          <a:noFill/>
          <a:ln w="9525">
            <a:noFill/>
            <a:miter lim="800000"/>
            <a:headEnd/>
            <a:tailEnd/>
          </a:ln>
        </p:spPr>
      </p:pic>
      <p:sp>
        <p:nvSpPr>
          <p:cNvPr id="8" name="Segnaposto numero diapositiva 7"/>
          <p:cNvSpPr>
            <a:spLocks noGrp="1"/>
          </p:cNvSpPr>
          <p:nvPr>
            <p:ph type="sldNum" sz="quarter" idx="12"/>
          </p:nvPr>
        </p:nvSpPr>
        <p:spPr/>
        <p:txBody>
          <a:bodyPr/>
          <a:lstStyle/>
          <a:p>
            <a:pPr>
              <a:defRPr/>
            </a:pPr>
            <a:fld id="{39AD962E-A80F-49F0-921C-4A3A8B739755}" type="slidenum">
              <a:rPr lang="it-IT" smtClean="0">
                <a:solidFill>
                  <a:srgbClr val="F8F8F8"/>
                </a:solidFill>
              </a:rPr>
              <a:pPr>
                <a:defRPr/>
              </a:pPr>
              <a:t>16</a:t>
            </a:fld>
            <a:endParaRPr lang="it-IT">
              <a:solidFill>
                <a:srgbClr val="F8F8F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398"/>
                                        </p:tgtEl>
                                        <p:attrNameLst>
                                          <p:attrName>style.visibility</p:attrName>
                                        </p:attrNameLst>
                                      </p:cBhvr>
                                      <p:to>
                                        <p:strVal val="visible"/>
                                      </p:to>
                                    </p:set>
                                    <p:anim calcmode="lin" valueType="num">
                                      <p:cBhvr additive="base">
                                        <p:cTn id="7" dur="500" fill="hold"/>
                                        <p:tgtEl>
                                          <p:spTgt spid="59398"/>
                                        </p:tgtEl>
                                        <p:attrNameLst>
                                          <p:attrName>ppt_x</p:attrName>
                                        </p:attrNameLst>
                                      </p:cBhvr>
                                      <p:tavLst>
                                        <p:tav tm="0">
                                          <p:val>
                                            <p:strVal val="#ppt_x"/>
                                          </p:val>
                                        </p:tav>
                                        <p:tav tm="100000">
                                          <p:val>
                                            <p:strVal val="#ppt_x"/>
                                          </p:val>
                                        </p:tav>
                                      </p:tavLst>
                                    </p:anim>
                                    <p:anim calcmode="lin" valueType="num">
                                      <p:cBhvr additive="base">
                                        <p:cTn id="8" dur="500" fill="hold"/>
                                        <p:tgtEl>
                                          <p:spTgt spid="593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0"/>
                                        </p:tgtEl>
                                        <p:attrNameLst>
                                          <p:attrName>style.visibility</p:attrName>
                                        </p:attrNameLst>
                                      </p:cBhvr>
                                      <p:to>
                                        <p:strVal val="visible"/>
                                      </p:to>
                                    </p:set>
                                    <p:anim calcmode="lin" valueType="num">
                                      <p:cBhvr additive="base">
                                        <p:cTn id="13" dur="500" fill="hold"/>
                                        <p:tgtEl>
                                          <p:spTgt spid="32770"/>
                                        </p:tgtEl>
                                        <p:attrNameLst>
                                          <p:attrName>ppt_x</p:attrName>
                                        </p:attrNameLst>
                                      </p:cBhvr>
                                      <p:tavLst>
                                        <p:tav tm="0">
                                          <p:val>
                                            <p:strVal val="#ppt_x"/>
                                          </p:val>
                                        </p:tav>
                                        <p:tav tm="100000">
                                          <p:val>
                                            <p:strVal val="#ppt_x"/>
                                          </p:val>
                                        </p:tav>
                                      </p:tavLst>
                                    </p:anim>
                                    <p:anim calcmode="lin" valueType="num">
                                      <p:cBhvr additive="base">
                                        <p:cTn id="14" dur="500" fill="hold"/>
                                        <p:tgtEl>
                                          <p:spTgt spid="3277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2775"/>
                                        </p:tgtEl>
                                        <p:attrNameLst>
                                          <p:attrName>style.visibility</p:attrName>
                                        </p:attrNameLst>
                                      </p:cBhvr>
                                      <p:to>
                                        <p:strVal val="visible"/>
                                      </p:to>
                                    </p:set>
                                    <p:anim calcmode="lin" valueType="num">
                                      <p:cBhvr additive="base">
                                        <p:cTn id="17" dur="500" fill="hold"/>
                                        <p:tgtEl>
                                          <p:spTgt spid="32775"/>
                                        </p:tgtEl>
                                        <p:attrNameLst>
                                          <p:attrName>ppt_x</p:attrName>
                                        </p:attrNameLst>
                                      </p:cBhvr>
                                      <p:tavLst>
                                        <p:tav tm="0">
                                          <p:val>
                                            <p:strVal val="#ppt_x"/>
                                          </p:val>
                                        </p:tav>
                                        <p:tav tm="100000">
                                          <p:val>
                                            <p:strVal val="#ppt_x"/>
                                          </p:val>
                                        </p:tav>
                                      </p:tavLst>
                                    </p:anim>
                                    <p:anim calcmode="lin" valueType="num">
                                      <p:cBhvr additive="base">
                                        <p:cTn id="18" dur="500" fill="hold"/>
                                        <p:tgtEl>
                                          <p:spTgt spid="3277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9395">
                                            <p:txEl>
                                              <p:pRg st="0" end="0"/>
                                            </p:txEl>
                                          </p:spTgt>
                                        </p:tgtEl>
                                        <p:attrNameLst>
                                          <p:attrName>style.visibility</p:attrName>
                                        </p:attrNameLst>
                                      </p:cBhvr>
                                      <p:to>
                                        <p:strVal val="visible"/>
                                      </p:to>
                                    </p:set>
                                    <p:anim calcmode="lin" valueType="num">
                                      <p:cBhvr additive="base">
                                        <p:cTn id="23" dur="5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93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9395">
                                            <p:txEl>
                                              <p:pRg st="1" end="1"/>
                                            </p:txEl>
                                          </p:spTgt>
                                        </p:tgtEl>
                                        <p:attrNameLst>
                                          <p:attrName>style.visibility</p:attrName>
                                        </p:attrNameLst>
                                      </p:cBhvr>
                                      <p:to>
                                        <p:strVal val="visible"/>
                                      </p:to>
                                    </p:set>
                                    <p:anim calcmode="lin" valueType="num">
                                      <p:cBhvr additive="base">
                                        <p:cTn id="29" dur="5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93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9395">
                                            <p:txEl>
                                              <p:pRg st="2" end="2"/>
                                            </p:txEl>
                                          </p:spTgt>
                                        </p:tgtEl>
                                        <p:attrNameLst>
                                          <p:attrName>style.visibility</p:attrName>
                                        </p:attrNameLst>
                                      </p:cBhvr>
                                      <p:to>
                                        <p:strVal val="visible"/>
                                      </p:to>
                                    </p:set>
                                    <p:anim calcmode="lin" valueType="num">
                                      <p:cBhvr additive="base">
                                        <p:cTn id="35" dur="5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93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9395">
                                            <p:txEl>
                                              <p:pRg st="3" end="3"/>
                                            </p:txEl>
                                          </p:spTgt>
                                        </p:tgtEl>
                                        <p:attrNameLst>
                                          <p:attrName>style.visibility</p:attrName>
                                        </p:attrNameLst>
                                      </p:cBhvr>
                                      <p:to>
                                        <p:strVal val="visible"/>
                                      </p:to>
                                    </p:set>
                                    <p:anim calcmode="lin" valueType="num">
                                      <p:cBhvr additive="base">
                                        <p:cTn id="41" dur="5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93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59395" grpId="0" build="p"/>
      <p:bldP spid="5939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258764" y="457201"/>
            <a:ext cx="8656637" cy="635000"/>
          </a:xfrm>
        </p:spPr>
        <p:txBody>
          <a:bodyPr/>
          <a:lstStyle/>
          <a:p>
            <a:pPr algn="ctr" eaLnBrk="1" hangingPunct="1"/>
            <a:r>
              <a:rPr lang="it-IT" sz="3400" b="1" dirty="0" smtClean="0">
                <a:solidFill>
                  <a:srgbClr val="00FF00"/>
                </a:solidFill>
              </a:rPr>
              <a:t>Carrozzine pieghevoli “standard”</a:t>
            </a:r>
          </a:p>
        </p:txBody>
      </p:sp>
      <p:sp>
        <p:nvSpPr>
          <p:cNvPr id="147459" name="Rectangle 3"/>
          <p:cNvSpPr>
            <a:spLocks noGrp="1" noChangeArrowheads="1"/>
          </p:cNvSpPr>
          <p:nvPr>
            <p:ph type="body" sz="half" idx="1"/>
          </p:nvPr>
        </p:nvSpPr>
        <p:spPr>
          <a:xfrm>
            <a:off x="457200" y="1916832"/>
            <a:ext cx="5715000" cy="4560168"/>
          </a:xfrm>
        </p:spPr>
        <p:txBody>
          <a:bodyPr/>
          <a:lstStyle/>
          <a:p>
            <a:pPr eaLnBrk="1" hangingPunct="1">
              <a:buNone/>
            </a:pPr>
            <a:r>
              <a:rPr lang="it-IT" sz="2800" b="1" dirty="0" smtClean="0">
                <a:solidFill>
                  <a:srgbClr val="FFFF00"/>
                </a:solidFill>
              </a:rPr>
              <a:t>adattabilità</a:t>
            </a:r>
            <a:r>
              <a:rPr lang="it-IT" sz="2800" dirty="0" smtClean="0"/>
              <a:t> minima per la postura</a:t>
            </a:r>
          </a:p>
          <a:p>
            <a:pPr lvl="1" eaLnBrk="1" hangingPunct="1">
              <a:buFontTx/>
              <a:buNone/>
            </a:pPr>
            <a:endParaRPr lang="it-IT" sz="2400" dirty="0" smtClean="0"/>
          </a:p>
          <a:p>
            <a:pPr lvl="1" eaLnBrk="1" hangingPunct="1">
              <a:lnSpc>
                <a:spcPct val="90000"/>
              </a:lnSpc>
              <a:buFontTx/>
              <a:buNone/>
            </a:pPr>
            <a:endParaRPr lang="it-IT" sz="2400" dirty="0" smtClean="0"/>
          </a:p>
          <a:p>
            <a:pPr eaLnBrk="1" hangingPunct="1">
              <a:buFontTx/>
              <a:buNone/>
            </a:pPr>
            <a:r>
              <a:rPr lang="it-IT" sz="3400" b="1" dirty="0" smtClean="0">
                <a:solidFill>
                  <a:srgbClr val="00FF00"/>
                </a:solidFill>
              </a:rPr>
              <a:t>	</a:t>
            </a:r>
            <a:r>
              <a:rPr lang="it-IT" sz="3000" b="1" dirty="0" smtClean="0">
                <a:solidFill>
                  <a:schemeClr val="hlink"/>
                </a:solidFill>
              </a:rPr>
              <a:t>Soltanto per uso temporaneo o sporadico</a:t>
            </a:r>
          </a:p>
        </p:txBody>
      </p:sp>
      <p:sp>
        <p:nvSpPr>
          <p:cNvPr id="147460" name="AutoShape 4"/>
          <p:cNvSpPr>
            <a:spLocks noChangeArrowheads="1"/>
          </p:cNvSpPr>
          <p:nvPr/>
        </p:nvSpPr>
        <p:spPr bwMode="auto">
          <a:xfrm>
            <a:off x="2699792" y="2747392"/>
            <a:ext cx="485775" cy="609600"/>
          </a:xfrm>
          <a:prstGeom prst="downArrow">
            <a:avLst>
              <a:gd name="adj1" fmla="val 50000"/>
              <a:gd name="adj2" fmla="val 31373"/>
            </a:avLst>
          </a:prstGeom>
          <a:solidFill>
            <a:srgbClr val="FF0000"/>
          </a:solidFill>
          <a:ln w="12700">
            <a:solidFill>
              <a:schemeClr val="tx1"/>
            </a:solidFill>
            <a:miter lim="800000"/>
            <a:headEnd type="none" w="sm" len="sm"/>
            <a:tailEnd type="none" w="sm" len="sm"/>
          </a:ln>
        </p:spPr>
        <p:txBody>
          <a:bodyPr wrap="none" anchor="ctr"/>
          <a:lstStyle/>
          <a:p>
            <a:pPr fontAlgn="base">
              <a:spcBef>
                <a:spcPct val="0"/>
              </a:spcBef>
              <a:spcAft>
                <a:spcPct val="0"/>
              </a:spcAft>
            </a:pPr>
            <a:endParaRPr kumimoji="1" lang="it-IT" sz="2400" b="1">
              <a:solidFill>
                <a:srgbClr val="F8F8F8"/>
              </a:solidFill>
            </a:endParaRPr>
          </a:p>
        </p:txBody>
      </p:sp>
      <p:pic>
        <p:nvPicPr>
          <p:cNvPr id="88069" name="Picture 5" descr="pieghevoli"/>
          <p:cNvPicPr>
            <a:picLocks noGrp="1" noChangeAspect="1" noChangeArrowheads="1"/>
          </p:cNvPicPr>
          <p:nvPr>
            <p:ph type="clipArt" sz="half" idx="2"/>
          </p:nvPr>
        </p:nvPicPr>
        <p:blipFill>
          <a:blip r:embed="rId4" cstate="print"/>
          <a:srcRect/>
          <a:stretch>
            <a:fillRect/>
          </a:stretch>
        </p:blipFill>
        <p:spPr>
          <a:xfrm>
            <a:off x="6003229" y="2172816"/>
            <a:ext cx="2889251" cy="3200400"/>
          </a:xfrm>
          <a:noFill/>
        </p:spPr>
      </p:pic>
      <p:sp>
        <p:nvSpPr>
          <p:cNvPr id="6" name="Segnaposto numero diapositiva 5"/>
          <p:cNvSpPr>
            <a:spLocks noGrp="1"/>
          </p:cNvSpPr>
          <p:nvPr>
            <p:ph type="sldNum" sz="quarter" idx="12"/>
          </p:nvPr>
        </p:nvSpPr>
        <p:spPr/>
        <p:txBody>
          <a:bodyPr/>
          <a:lstStyle/>
          <a:p>
            <a:pPr>
              <a:defRPr/>
            </a:pPr>
            <a:fld id="{E893A969-CB06-4D82-BE30-F08A38589455}" type="slidenum">
              <a:rPr lang="it-IT" smtClean="0">
                <a:solidFill>
                  <a:srgbClr val="F8F8F8"/>
                </a:solidFill>
              </a:rPr>
              <a:pPr>
                <a:defRPr/>
              </a:pPr>
              <a:t>2</a:t>
            </a:fld>
            <a:endParaRPr lang="it-IT">
              <a:solidFill>
                <a:srgbClr val="F8F8F8"/>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 calcmode="lin" valueType="num">
                                      <p:cBhvr additive="base">
                                        <p:cTn id="7" dur="500" fill="hold"/>
                                        <p:tgtEl>
                                          <p:spTgt spid="147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74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7460"/>
                                        </p:tgtEl>
                                        <p:attrNameLst>
                                          <p:attrName>style.visibility</p:attrName>
                                        </p:attrNameLst>
                                      </p:cBhvr>
                                      <p:to>
                                        <p:strVal val="visible"/>
                                      </p:to>
                                    </p:set>
                                    <p:anim calcmode="lin" valueType="num">
                                      <p:cBhvr additive="base">
                                        <p:cTn id="13" dur="500" fill="hold"/>
                                        <p:tgtEl>
                                          <p:spTgt spid="147460"/>
                                        </p:tgtEl>
                                        <p:attrNameLst>
                                          <p:attrName>ppt_x</p:attrName>
                                        </p:attrNameLst>
                                      </p:cBhvr>
                                      <p:tavLst>
                                        <p:tav tm="0">
                                          <p:val>
                                            <p:strVal val="0-#ppt_w/2"/>
                                          </p:val>
                                        </p:tav>
                                        <p:tav tm="100000">
                                          <p:val>
                                            <p:strVal val="#ppt_x"/>
                                          </p:val>
                                        </p:tav>
                                      </p:tavLst>
                                    </p:anim>
                                    <p:anim calcmode="lin" valueType="num">
                                      <p:cBhvr additive="base">
                                        <p:cTn id="14" dur="500" fill="hold"/>
                                        <p:tgtEl>
                                          <p:spTgt spid="14746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7459">
                                            <p:txEl>
                                              <p:pRg st="3" end="3"/>
                                            </p:txEl>
                                          </p:spTgt>
                                        </p:tgtEl>
                                        <p:attrNameLst>
                                          <p:attrName>style.visibility</p:attrName>
                                        </p:attrNameLst>
                                      </p:cBhvr>
                                      <p:to>
                                        <p:strVal val="visible"/>
                                      </p:to>
                                    </p:set>
                                    <p:anim calcmode="lin" valueType="num">
                                      <p:cBhvr additive="base">
                                        <p:cTn id="19" dur="500" fill="hold"/>
                                        <p:tgtEl>
                                          <p:spTgt spid="14745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745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bldLvl="3" autoUpdateAnimBg="0"/>
      <p:bldP spid="147460"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214290"/>
            <a:ext cx="7620000" cy="609600"/>
          </a:xfrm>
        </p:spPr>
        <p:txBody>
          <a:bodyPr/>
          <a:lstStyle/>
          <a:p>
            <a:pPr algn="ctr" eaLnBrk="1" hangingPunct="1"/>
            <a:r>
              <a:rPr lang="it-IT" sz="4000" b="1" dirty="0" smtClean="0">
                <a:solidFill>
                  <a:srgbClr val="00FF00"/>
                </a:solidFill>
              </a:rPr>
              <a:t>L’adattabilità:</a:t>
            </a:r>
          </a:p>
        </p:txBody>
      </p:sp>
      <p:sp>
        <p:nvSpPr>
          <p:cNvPr id="359427" name="Rectangle 3"/>
          <p:cNvSpPr>
            <a:spLocks noGrp="1" noChangeArrowheads="1"/>
          </p:cNvSpPr>
          <p:nvPr>
            <p:ph type="body" idx="1"/>
          </p:nvPr>
        </p:nvSpPr>
        <p:spPr>
          <a:xfrm>
            <a:off x="0" y="1916832"/>
            <a:ext cx="6086477" cy="3096344"/>
          </a:xfrm>
        </p:spPr>
        <p:txBody>
          <a:bodyPr/>
          <a:lstStyle/>
          <a:p>
            <a:pPr eaLnBrk="1" hangingPunct="1"/>
            <a:r>
              <a:rPr lang="it-IT" sz="2800" dirty="0" smtClean="0"/>
              <a:t>Dipende:</a:t>
            </a:r>
          </a:p>
          <a:p>
            <a:pPr marL="809625" lvl="1" indent="-352425" eaLnBrk="1" hangingPunct="1">
              <a:buFont typeface="Wingdings" pitchFamily="2" charset="2"/>
              <a:buChar char="ü"/>
            </a:pPr>
            <a:r>
              <a:rPr lang="it-IT" dirty="0" smtClean="0"/>
              <a:t>Dalle misure disponibili</a:t>
            </a:r>
          </a:p>
          <a:p>
            <a:pPr marL="809625" lvl="1" indent="-352425" eaLnBrk="1" hangingPunct="1">
              <a:buFont typeface="Wingdings" pitchFamily="2" charset="2"/>
              <a:buChar char="ü"/>
            </a:pPr>
            <a:r>
              <a:rPr lang="it-IT" dirty="0" smtClean="0"/>
              <a:t>Dalle varianti di allestimento</a:t>
            </a:r>
          </a:p>
          <a:p>
            <a:pPr marL="809625" lvl="1" indent="-352425" eaLnBrk="1" hangingPunct="1">
              <a:buFont typeface="Wingdings" pitchFamily="2" charset="2"/>
              <a:buChar char="ü"/>
            </a:pPr>
            <a:r>
              <a:rPr lang="it-IT" dirty="0" smtClean="0"/>
              <a:t>Dalla regolabilità di componenti per la postura</a:t>
            </a:r>
          </a:p>
          <a:p>
            <a:pPr marL="809625" lvl="1" indent="-352425" eaLnBrk="1" hangingPunct="1">
              <a:buFont typeface="Wingdings" pitchFamily="2" charset="2"/>
              <a:buChar char="ü"/>
            </a:pPr>
            <a:r>
              <a:rPr lang="it-IT" dirty="0" smtClean="0"/>
              <a:t>Dalla regolabilità dell’assetto</a:t>
            </a:r>
          </a:p>
          <a:p>
            <a:pPr eaLnBrk="1" hangingPunct="1">
              <a:lnSpc>
                <a:spcPct val="40000"/>
              </a:lnSpc>
              <a:buFont typeface="Wingdings" pitchFamily="2" charset="2"/>
              <a:buNone/>
            </a:pPr>
            <a:endParaRPr lang="it-IT" sz="2800" b="1" i="1" dirty="0" smtClean="0">
              <a:solidFill>
                <a:srgbClr val="00FF00"/>
              </a:solidFill>
            </a:endParaRPr>
          </a:p>
        </p:txBody>
      </p:sp>
      <p:pic>
        <p:nvPicPr>
          <p:cNvPr id="359428" name="Picture 4" descr="msotw9_temp0"/>
          <p:cNvPicPr>
            <a:picLocks noChangeAspect="1" noChangeArrowheads="1"/>
          </p:cNvPicPr>
          <p:nvPr/>
        </p:nvPicPr>
        <p:blipFill>
          <a:blip r:embed="rId4" cstate="print"/>
          <a:srcRect/>
          <a:stretch>
            <a:fillRect/>
          </a:stretch>
        </p:blipFill>
        <p:spPr bwMode="auto">
          <a:xfrm>
            <a:off x="6012160" y="2489133"/>
            <a:ext cx="3000363" cy="2380027"/>
          </a:xfrm>
          <a:prstGeom prst="rect">
            <a:avLst/>
          </a:prstGeom>
          <a:noFill/>
          <a:ln w="9525">
            <a:noFill/>
            <a:miter lim="800000"/>
            <a:headEnd/>
            <a:tailEnd/>
          </a:ln>
        </p:spPr>
      </p:pic>
      <p:sp>
        <p:nvSpPr>
          <p:cNvPr id="70663" name="Segnaposto numero diapositiva 6"/>
          <p:cNvSpPr>
            <a:spLocks noGrp="1"/>
          </p:cNvSpPr>
          <p:nvPr>
            <p:ph type="sldNum" sz="quarter" idx="12"/>
          </p:nvPr>
        </p:nvSpPr>
        <p:spPr>
          <a:noFill/>
        </p:spPr>
        <p:txBody>
          <a:bodyPr/>
          <a:lstStyle/>
          <a:p>
            <a:fld id="{A56B22DF-2A13-4037-9BBB-791DACFB4105}" type="slidenum">
              <a:rPr lang="it-IT"/>
              <a:pPr/>
              <a:t>3</a:t>
            </a:fld>
            <a:endParaRPr lang="it-IT"/>
          </a:p>
        </p:txBody>
      </p:sp>
      <p:sp>
        <p:nvSpPr>
          <p:cNvPr id="8" name="CasellaDiTesto 7"/>
          <p:cNvSpPr txBox="1"/>
          <p:nvPr/>
        </p:nvSpPr>
        <p:spPr>
          <a:xfrm>
            <a:off x="142860" y="5755903"/>
            <a:ext cx="8858281" cy="769441"/>
          </a:xfrm>
          <a:prstGeom prst="rect">
            <a:avLst/>
          </a:prstGeom>
          <a:noFill/>
        </p:spPr>
        <p:txBody>
          <a:bodyPr wrap="square" rtlCol="0">
            <a:spAutoFit/>
          </a:bodyPr>
          <a:lstStyle/>
          <a:p>
            <a:pPr eaLnBrk="0" fontAlgn="base" hangingPunct="0">
              <a:spcBef>
                <a:spcPct val="20000"/>
              </a:spcBef>
              <a:spcAft>
                <a:spcPct val="0"/>
              </a:spcAft>
              <a:buClr>
                <a:srgbClr val="6699FF"/>
              </a:buClr>
              <a:defRPr/>
            </a:pPr>
            <a:r>
              <a:rPr kumimoji="1" lang="it-IT" sz="2200" b="1" dirty="0">
                <a:solidFill>
                  <a:srgbClr val="FFFF00"/>
                </a:solidFill>
              </a:rPr>
              <a:t>L’intervento più comune per migliorare la postura: sostituire la carrozzina con una più regolabile. </a:t>
            </a:r>
            <a:r>
              <a:rPr kumimoji="1" lang="en-US" sz="2200" dirty="0">
                <a:solidFill>
                  <a:srgbClr val="F8F8F8"/>
                </a:solidFill>
              </a:rPr>
              <a:t>(Samuelsson K et al.,</a:t>
            </a:r>
            <a:r>
              <a:rPr kumimoji="1" lang="en-GB" sz="2200" dirty="0">
                <a:solidFill>
                  <a:srgbClr val="F8F8F8"/>
                </a:solidFill>
              </a:rPr>
              <a:t> 2001)</a:t>
            </a:r>
            <a:endParaRPr kumimoji="1" lang="en-US" sz="2200" dirty="0">
              <a:solidFill>
                <a:srgbClr val="F8F8F8"/>
              </a:solidFill>
            </a:endParaRPr>
          </a:p>
        </p:txBody>
      </p:sp>
      <p:sp>
        <p:nvSpPr>
          <p:cNvPr id="9" name="CasellaDiTesto 8"/>
          <p:cNvSpPr txBox="1"/>
          <p:nvPr/>
        </p:nvSpPr>
        <p:spPr>
          <a:xfrm>
            <a:off x="89042" y="5127575"/>
            <a:ext cx="8965916" cy="523220"/>
          </a:xfrm>
          <a:prstGeom prst="rect">
            <a:avLst/>
          </a:prstGeom>
          <a:solidFill>
            <a:srgbClr val="FF0000"/>
          </a:solidFill>
        </p:spPr>
        <p:txBody>
          <a:bodyPr wrap="none" rtlCol="0">
            <a:spAutoFit/>
          </a:bodyPr>
          <a:lstStyle/>
          <a:p>
            <a:pPr fontAlgn="base">
              <a:spcBef>
                <a:spcPct val="0"/>
              </a:spcBef>
              <a:spcAft>
                <a:spcPct val="0"/>
              </a:spcAft>
            </a:pPr>
            <a:r>
              <a:rPr kumimoji="1" lang="it-IT" sz="2800" b="1" i="1" dirty="0">
                <a:solidFill>
                  <a:srgbClr val="FFFF00"/>
                </a:solidFill>
              </a:rPr>
              <a:t>Non è l’utente a doversi adattare alla carrozzina!</a:t>
            </a:r>
            <a:endParaRPr kumimoji="1" lang="it-IT" sz="2800" b="1" dirty="0">
              <a:solidFill>
                <a:srgbClr val="FFFF00"/>
              </a:solidFill>
              <a:latin typeface="Times New Roman" pitchFamily="18" charset="0"/>
            </a:endParaRPr>
          </a:p>
        </p:txBody>
      </p:sp>
      <p:sp>
        <p:nvSpPr>
          <p:cNvPr id="10" name="Rectangle 3"/>
          <p:cNvSpPr txBox="1">
            <a:spLocks noChangeArrowheads="1"/>
          </p:cNvSpPr>
          <p:nvPr/>
        </p:nvSpPr>
        <p:spPr bwMode="auto">
          <a:xfrm>
            <a:off x="1" y="908721"/>
            <a:ext cx="9143999" cy="11521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buClr>
                <a:srgbClr val="6699FF"/>
              </a:buClr>
              <a:buFontTx/>
              <a:buChar char="•"/>
              <a:defRPr/>
            </a:pPr>
            <a:r>
              <a:rPr lang="it-IT" sz="2800" b="1" kern="0" dirty="0">
                <a:solidFill>
                  <a:srgbClr val="FFFF66"/>
                </a:solidFill>
              </a:rPr>
              <a:t>È fondamentale per chi usa la carrozzina regolarmente</a:t>
            </a:r>
            <a:endParaRPr lang="it-IT" sz="2800" b="1" i="1" kern="0" dirty="0">
              <a:solidFill>
                <a:srgbClr val="00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9427">
                                            <p:txEl>
                                              <p:pRg st="0" end="0"/>
                                            </p:txEl>
                                          </p:spTgt>
                                        </p:tgtEl>
                                        <p:attrNameLst>
                                          <p:attrName>style.visibility</p:attrName>
                                        </p:attrNameLst>
                                      </p:cBhvr>
                                      <p:to>
                                        <p:strVal val="visible"/>
                                      </p:to>
                                    </p:set>
                                    <p:anim calcmode="lin" valueType="num">
                                      <p:cBhvr additive="base">
                                        <p:cTn id="7" dur="500" fill="hold"/>
                                        <p:tgtEl>
                                          <p:spTgt spid="3594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942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9427">
                                            <p:txEl>
                                              <p:pRg st="1" end="1"/>
                                            </p:txEl>
                                          </p:spTgt>
                                        </p:tgtEl>
                                        <p:attrNameLst>
                                          <p:attrName>style.visibility</p:attrName>
                                        </p:attrNameLst>
                                      </p:cBhvr>
                                      <p:to>
                                        <p:strVal val="visible"/>
                                      </p:to>
                                    </p:set>
                                    <p:anim calcmode="lin" valueType="num">
                                      <p:cBhvr additive="base">
                                        <p:cTn id="13" dur="500" fill="hold"/>
                                        <p:tgtEl>
                                          <p:spTgt spid="3594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942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9427">
                                            <p:txEl>
                                              <p:pRg st="2" end="2"/>
                                            </p:txEl>
                                          </p:spTgt>
                                        </p:tgtEl>
                                        <p:attrNameLst>
                                          <p:attrName>style.visibility</p:attrName>
                                        </p:attrNameLst>
                                      </p:cBhvr>
                                      <p:to>
                                        <p:strVal val="visible"/>
                                      </p:to>
                                    </p:set>
                                    <p:anim calcmode="lin" valueType="num">
                                      <p:cBhvr additive="base">
                                        <p:cTn id="19" dur="500" fill="hold"/>
                                        <p:tgtEl>
                                          <p:spTgt spid="3594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942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9427">
                                            <p:txEl>
                                              <p:pRg st="3" end="3"/>
                                            </p:txEl>
                                          </p:spTgt>
                                        </p:tgtEl>
                                        <p:attrNameLst>
                                          <p:attrName>style.visibility</p:attrName>
                                        </p:attrNameLst>
                                      </p:cBhvr>
                                      <p:to>
                                        <p:strVal val="visible"/>
                                      </p:to>
                                    </p:set>
                                    <p:anim calcmode="lin" valueType="num">
                                      <p:cBhvr additive="base">
                                        <p:cTn id="25" dur="500" fill="hold"/>
                                        <p:tgtEl>
                                          <p:spTgt spid="3594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942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59427">
                                            <p:txEl>
                                              <p:pRg st="4" end="4"/>
                                            </p:txEl>
                                          </p:spTgt>
                                        </p:tgtEl>
                                        <p:attrNameLst>
                                          <p:attrName>style.visibility</p:attrName>
                                        </p:attrNameLst>
                                      </p:cBhvr>
                                      <p:to>
                                        <p:strVal val="visible"/>
                                      </p:to>
                                    </p:set>
                                    <p:anim calcmode="lin" valueType="num">
                                      <p:cBhvr additive="base">
                                        <p:cTn id="31" dur="500" fill="hold"/>
                                        <p:tgtEl>
                                          <p:spTgt spid="35942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5942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par>
                                <p:cTn id="33" presetID="2" presetClass="entr" presetSubtype="4" fill="hold" nodeType="withEffect">
                                  <p:stCondLst>
                                    <p:cond delay="0"/>
                                  </p:stCondLst>
                                  <p:childTnLst>
                                    <p:set>
                                      <p:cBhvr>
                                        <p:cTn id="34" dur="1" fill="hold">
                                          <p:stCondLst>
                                            <p:cond delay="0"/>
                                          </p:stCondLst>
                                        </p:cTn>
                                        <p:tgtEl>
                                          <p:spTgt spid="359428"/>
                                        </p:tgtEl>
                                        <p:attrNameLst>
                                          <p:attrName>style.visibility</p:attrName>
                                        </p:attrNameLst>
                                      </p:cBhvr>
                                      <p:to>
                                        <p:strVal val="visible"/>
                                      </p:to>
                                    </p:set>
                                    <p:anim calcmode="lin" valueType="num">
                                      <p:cBhvr additive="base">
                                        <p:cTn id="35" dur="500" fill="hold"/>
                                        <p:tgtEl>
                                          <p:spTgt spid="359428"/>
                                        </p:tgtEl>
                                        <p:attrNameLst>
                                          <p:attrName>ppt_x</p:attrName>
                                        </p:attrNameLst>
                                      </p:cBhvr>
                                      <p:tavLst>
                                        <p:tav tm="0">
                                          <p:val>
                                            <p:strVal val="#ppt_x"/>
                                          </p:val>
                                        </p:tav>
                                        <p:tav tm="100000">
                                          <p:val>
                                            <p:strVal val="#ppt_x"/>
                                          </p:val>
                                        </p:tav>
                                      </p:tavLst>
                                    </p:anim>
                                    <p:anim calcmode="lin" valueType="num">
                                      <p:cBhvr additive="base">
                                        <p:cTn id="36" dur="500" fill="hold"/>
                                        <p:tgtEl>
                                          <p:spTgt spid="35942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0">
                                            <p:txEl>
                                              <p:pRg st="0" end="0"/>
                                            </p:txEl>
                                          </p:spTgt>
                                        </p:tgtEl>
                                        <p:attrNameLst>
                                          <p:attrName>style.visibility</p:attrName>
                                        </p:attrNameLst>
                                      </p:cBhvr>
                                      <p:to>
                                        <p:strVal val="visible"/>
                                      </p:to>
                                    </p:set>
                                    <p:anim calcmode="lin" valueType="num">
                                      <p:cBhvr additive="base">
                                        <p:cTn id="53"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1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7" grpId="0" build="p" bldLvl="2" autoUpdateAnimBg="0"/>
      <p:bldP spid="8" grpId="0"/>
      <p:bldP spid="9" grpId="0" animBg="1"/>
      <p:bldP spid="10"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68314" y="142852"/>
            <a:ext cx="8675687" cy="719138"/>
          </a:xfrm>
        </p:spPr>
        <p:txBody>
          <a:bodyPr/>
          <a:lstStyle/>
          <a:p>
            <a:pPr eaLnBrk="1" hangingPunct="1"/>
            <a:r>
              <a:rPr lang="it-IT" b="1" dirty="0" smtClean="0">
                <a:solidFill>
                  <a:srgbClr val="00FF00"/>
                </a:solidFill>
              </a:rPr>
              <a:t>Regolare l’assetto serve a:</a:t>
            </a:r>
          </a:p>
        </p:txBody>
      </p:sp>
      <p:sp>
        <p:nvSpPr>
          <p:cNvPr id="493571" name="Rectangle 3"/>
          <p:cNvSpPr>
            <a:spLocks noGrp="1" noChangeArrowheads="1"/>
          </p:cNvSpPr>
          <p:nvPr>
            <p:ph type="body" idx="1"/>
          </p:nvPr>
        </p:nvSpPr>
        <p:spPr>
          <a:xfrm>
            <a:off x="611560" y="1628799"/>
            <a:ext cx="5256584" cy="2943209"/>
          </a:xfrm>
        </p:spPr>
        <p:txBody>
          <a:bodyPr/>
          <a:lstStyle/>
          <a:p>
            <a:pPr marL="365125" indent="-365125" eaLnBrk="1" hangingPunct="1">
              <a:lnSpc>
                <a:spcPct val="90000"/>
              </a:lnSpc>
              <a:buSzPct val="80000"/>
              <a:buFont typeface="Wingdings" pitchFamily="2" charset="2"/>
              <a:buChar char="l"/>
            </a:pPr>
            <a:r>
              <a:rPr lang="it-IT" sz="2400" dirty="0" smtClean="0"/>
              <a:t>Posizionare schienale e sedile negli angoli più adatti per la postura;</a:t>
            </a:r>
            <a:r>
              <a:rPr lang="it-IT" sz="2400" b="1" dirty="0" smtClean="0"/>
              <a:t> </a:t>
            </a:r>
            <a:r>
              <a:rPr lang="it-IT" sz="2400" b="1" i="1" dirty="0" smtClean="0">
                <a:solidFill>
                  <a:srgbClr val="FFFF00"/>
                </a:solidFill>
              </a:rPr>
              <a:t>una buona postura è essenziale per tutti</a:t>
            </a:r>
            <a:endParaRPr lang="it-IT" sz="2400" b="1" dirty="0" smtClean="0"/>
          </a:p>
          <a:p>
            <a:pPr marL="365125" indent="-365125" eaLnBrk="1" hangingPunct="1">
              <a:buSzPct val="80000"/>
              <a:buFont typeface="Wingdings" pitchFamily="2" charset="2"/>
              <a:buChar char="l"/>
            </a:pPr>
            <a:r>
              <a:rPr lang="it-IT" sz="2400" dirty="0" smtClean="0">
                <a:solidFill>
                  <a:srgbClr val="92D050"/>
                </a:solidFill>
              </a:rPr>
              <a:t>Dare alla carrozzina l’altezza più adatta</a:t>
            </a:r>
            <a:endParaRPr lang="it-IT" sz="2400" b="1" dirty="0" smtClean="0">
              <a:solidFill>
                <a:srgbClr val="92D050"/>
              </a:solidFill>
            </a:endParaRPr>
          </a:p>
        </p:txBody>
      </p:sp>
      <p:sp>
        <p:nvSpPr>
          <p:cNvPr id="493572" name="Text Box 4"/>
          <p:cNvSpPr txBox="1">
            <a:spLocks noChangeArrowheads="1"/>
          </p:cNvSpPr>
          <p:nvPr/>
        </p:nvSpPr>
        <p:spPr bwMode="auto">
          <a:xfrm>
            <a:off x="684214" y="4572008"/>
            <a:ext cx="7775575" cy="892552"/>
          </a:xfrm>
          <a:prstGeom prst="rect">
            <a:avLst/>
          </a:prstGeom>
          <a:solidFill>
            <a:srgbClr val="FF0000"/>
          </a:solidFill>
          <a:ln w="9525">
            <a:noFill/>
            <a:miter lim="800000"/>
            <a:headEnd/>
            <a:tailEnd/>
          </a:ln>
        </p:spPr>
        <p:txBody>
          <a:bodyPr>
            <a:spAutoFit/>
          </a:bodyPr>
          <a:lstStyle/>
          <a:p>
            <a:pPr fontAlgn="base">
              <a:spcBef>
                <a:spcPct val="20000"/>
              </a:spcBef>
              <a:spcAft>
                <a:spcPct val="0"/>
              </a:spcAft>
              <a:buClr>
                <a:srgbClr val="6699FF"/>
              </a:buClr>
              <a:buSzPct val="80000"/>
              <a:buFont typeface="Wingdings" pitchFamily="2" charset="2"/>
              <a:buNone/>
            </a:pPr>
            <a:r>
              <a:rPr lang="it-IT" sz="2600" dirty="0">
                <a:solidFill>
                  <a:srgbClr val="FFFF00"/>
                </a:solidFill>
              </a:rPr>
              <a:t>Regolare l’assetto è </a:t>
            </a:r>
            <a:r>
              <a:rPr lang="it-IT" sz="2600" b="1" i="1" dirty="0">
                <a:solidFill>
                  <a:srgbClr val="F8F8F8"/>
                </a:solidFill>
              </a:rPr>
              <a:t>un intervento primario</a:t>
            </a:r>
            <a:r>
              <a:rPr lang="it-IT" sz="2600" b="1" i="1" dirty="0">
                <a:solidFill>
                  <a:srgbClr val="FFFF00"/>
                </a:solidFill>
              </a:rPr>
              <a:t> </a:t>
            </a:r>
            <a:r>
              <a:rPr lang="it-IT" sz="2600" dirty="0">
                <a:solidFill>
                  <a:srgbClr val="FFFF00"/>
                </a:solidFill>
              </a:rPr>
              <a:t>per adattare la carrozzina: va fatto </a:t>
            </a:r>
            <a:r>
              <a:rPr lang="it-IT" sz="2600" b="1" dirty="0">
                <a:solidFill>
                  <a:srgbClr val="F8F8F8"/>
                </a:solidFill>
              </a:rPr>
              <a:t>con tutti gli utenti</a:t>
            </a:r>
            <a:endParaRPr kumimoji="1" lang="it-IT" sz="2600" b="1" dirty="0">
              <a:solidFill>
                <a:srgbClr val="F8F8F8"/>
              </a:solidFill>
              <a:latin typeface="Times New Roman" pitchFamily="18" charset="0"/>
            </a:endParaRPr>
          </a:p>
        </p:txBody>
      </p:sp>
      <p:pic>
        <p:nvPicPr>
          <p:cNvPr id="91141" name="Picture 5" descr="officina"/>
          <p:cNvPicPr>
            <a:picLocks noChangeAspect="1" noChangeArrowheads="1"/>
          </p:cNvPicPr>
          <p:nvPr/>
        </p:nvPicPr>
        <p:blipFill>
          <a:blip r:embed="rId3" cstate="print"/>
          <a:srcRect l="19620" r="13080"/>
          <a:stretch>
            <a:fillRect/>
          </a:stretch>
        </p:blipFill>
        <p:spPr bwMode="auto">
          <a:xfrm>
            <a:off x="6294480" y="857232"/>
            <a:ext cx="2706677" cy="3472337"/>
          </a:xfrm>
          <a:prstGeom prst="rect">
            <a:avLst/>
          </a:prstGeom>
          <a:noFill/>
          <a:ln w="9525">
            <a:noFill/>
            <a:miter lim="800000"/>
            <a:headEnd/>
            <a:tailEnd/>
          </a:ln>
        </p:spPr>
      </p:pic>
      <p:sp>
        <p:nvSpPr>
          <p:cNvPr id="6" name="Text Box 7"/>
          <p:cNvSpPr txBox="1">
            <a:spLocks noChangeArrowheads="1"/>
          </p:cNvSpPr>
          <p:nvPr/>
        </p:nvSpPr>
        <p:spPr bwMode="auto">
          <a:xfrm>
            <a:off x="179389" y="5715016"/>
            <a:ext cx="8820151" cy="830997"/>
          </a:xfrm>
          <a:prstGeom prst="rect">
            <a:avLst/>
          </a:prstGeom>
          <a:solidFill>
            <a:srgbClr val="FFFF00"/>
          </a:solidFill>
          <a:ln w="9525">
            <a:noFill/>
            <a:miter lim="800000"/>
            <a:headEnd/>
            <a:tailEnd/>
          </a:ln>
        </p:spPr>
        <p:txBody>
          <a:bodyPr>
            <a:spAutoFit/>
          </a:bodyPr>
          <a:lstStyle/>
          <a:p>
            <a:pPr fontAlgn="base">
              <a:spcBef>
                <a:spcPct val="20000"/>
              </a:spcBef>
              <a:spcAft>
                <a:spcPct val="0"/>
              </a:spcAft>
              <a:buClr>
                <a:srgbClr val="6699FF"/>
              </a:buClr>
              <a:buFont typeface="Wingdings" pitchFamily="2" charset="2"/>
              <a:buNone/>
            </a:pPr>
            <a:r>
              <a:rPr lang="it-IT" sz="2400" b="1" i="1" dirty="0">
                <a:solidFill>
                  <a:srgbClr val="000099"/>
                </a:solidFill>
              </a:rPr>
              <a:t>Una carrozzina ad assetto regolabile si può adattare allo stesso utente in tempi diversi, o ad utenti  diversi</a:t>
            </a:r>
            <a:endParaRPr kumimoji="1" lang="it-IT" sz="2400" b="1" dirty="0">
              <a:solidFill>
                <a:srgbClr val="000099"/>
              </a:solidFill>
              <a:latin typeface="Times New Roman" pitchFamily="18" charset="0"/>
            </a:endParaRPr>
          </a:p>
        </p:txBody>
      </p:sp>
      <p:sp>
        <p:nvSpPr>
          <p:cNvPr id="7" name="Segnaposto numero diapositiva 6"/>
          <p:cNvSpPr>
            <a:spLocks noGrp="1"/>
          </p:cNvSpPr>
          <p:nvPr>
            <p:ph type="sldNum" sz="quarter" idx="12"/>
          </p:nvPr>
        </p:nvSpPr>
        <p:spPr/>
        <p:txBody>
          <a:bodyPr/>
          <a:lstStyle/>
          <a:p>
            <a:pPr>
              <a:defRPr/>
            </a:pPr>
            <a:fld id="{847880CC-B66C-4BBC-B3D7-30CCAEC459C6}" type="slidenum">
              <a:rPr lang="it-IT" smtClean="0">
                <a:solidFill>
                  <a:srgbClr val="F8F8F8"/>
                </a:solidFill>
              </a:rPr>
              <a:pPr>
                <a:defRPr/>
              </a:pPr>
              <a:t>4</a:t>
            </a:fld>
            <a:endParaRPr lang="it-IT">
              <a:solidFill>
                <a:srgbClr val="F8F8F8"/>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3571">
                                            <p:txEl>
                                              <p:pRg st="0" end="0"/>
                                            </p:txEl>
                                          </p:spTgt>
                                        </p:tgtEl>
                                        <p:attrNameLst>
                                          <p:attrName>style.visibility</p:attrName>
                                        </p:attrNameLst>
                                      </p:cBhvr>
                                      <p:to>
                                        <p:strVal val="visible"/>
                                      </p:to>
                                    </p:set>
                                    <p:anim calcmode="lin" valueType="num">
                                      <p:cBhvr additive="base">
                                        <p:cTn id="7" dur="500" fill="hold"/>
                                        <p:tgtEl>
                                          <p:spTgt spid="4935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35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93571">
                                            <p:txEl>
                                              <p:pRg st="1" end="1"/>
                                            </p:txEl>
                                          </p:spTgt>
                                        </p:tgtEl>
                                        <p:attrNameLst>
                                          <p:attrName>style.visibility</p:attrName>
                                        </p:attrNameLst>
                                      </p:cBhvr>
                                      <p:to>
                                        <p:strVal val="visible"/>
                                      </p:to>
                                    </p:set>
                                    <p:anim calcmode="lin" valueType="num">
                                      <p:cBhvr additive="base">
                                        <p:cTn id="13" dur="500" fill="hold"/>
                                        <p:tgtEl>
                                          <p:spTgt spid="4935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35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93572"/>
                                        </p:tgtEl>
                                        <p:attrNameLst>
                                          <p:attrName>style.visibility</p:attrName>
                                        </p:attrNameLst>
                                      </p:cBhvr>
                                      <p:to>
                                        <p:strVal val="visible"/>
                                      </p:to>
                                    </p:set>
                                    <p:anim calcmode="lin" valueType="num">
                                      <p:cBhvr additive="base">
                                        <p:cTn id="19" dur="500" fill="hold"/>
                                        <p:tgtEl>
                                          <p:spTgt spid="493572"/>
                                        </p:tgtEl>
                                        <p:attrNameLst>
                                          <p:attrName>ppt_x</p:attrName>
                                        </p:attrNameLst>
                                      </p:cBhvr>
                                      <p:tavLst>
                                        <p:tav tm="0">
                                          <p:val>
                                            <p:strVal val="#ppt_x"/>
                                          </p:val>
                                        </p:tav>
                                        <p:tav tm="100000">
                                          <p:val>
                                            <p:strVal val="#ppt_x"/>
                                          </p:val>
                                        </p:tav>
                                      </p:tavLst>
                                    </p:anim>
                                    <p:anim calcmode="lin" valueType="num">
                                      <p:cBhvr additive="base">
                                        <p:cTn id="20" dur="500" fill="hold"/>
                                        <p:tgtEl>
                                          <p:spTgt spid="49357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57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32582" y="476672"/>
            <a:ext cx="8478837" cy="457200"/>
          </a:xfrm>
        </p:spPr>
        <p:txBody>
          <a:bodyPr/>
          <a:lstStyle/>
          <a:p>
            <a:pPr eaLnBrk="1" hangingPunct="1"/>
            <a:r>
              <a:rPr lang="it-IT" sz="3400" b="1" dirty="0" smtClean="0">
                <a:solidFill>
                  <a:srgbClr val="00FF00"/>
                </a:solidFill>
              </a:rPr>
              <a:t>Carrozzine pieghevoli “leggere”</a:t>
            </a:r>
          </a:p>
        </p:txBody>
      </p:sp>
      <p:sp>
        <p:nvSpPr>
          <p:cNvPr id="433155" name="Rectangle 3"/>
          <p:cNvSpPr>
            <a:spLocks noGrp="1" noChangeArrowheads="1"/>
          </p:cNvSpPr>
          <p:nvPr>
            <p:ph type="body" idx="1"/>
          </p:nvPr>
        </p:nvSpPr>
        <p:spPr>
          <a:xfrm>
            <a:off x="610866" y="1821259"/>
            <a:ext cx="5761334" cy="2016125"/>
          </a:xfrm>
        </p:spPr>
        <p:txBody>
          <a:bodyPr/>
          <a:lstStyle/>
          <a:p>
            <a:pPr marL="352425" indent="-258763" eaLnBrk="1" hangingPunct="1"/>
            <a:r>
              <a:rPr lang="it-IT" sz="2800" dirty="0" smtClean="0"/>
              <a:t>Adattabilità discreta o buona per la postura</a:t>
            </a:r>
          </a:p>
          <a:p>
            <a:pPr marL="352425" indent="-258763" eaLnBrk="1" hangingPunct="1"/>
            <a:r>
              <a:rPr lang="it-IT" sz="2800" dirty="0" smtClean="0">
                <a:solidFill>
                  <a:srgbClr val="FFC000"/>
                </a:solidFill>
              </a:rPr>
              <a:t>Qualità meccaniche discrete</a:t>
            </a:r>
          </a:p>
        </p:txBody>
      </p:sp>
      <p:sp>
        <p:nvSpPr>
          <p:cNvPr id="433156" name="AutoShape 4"/>
          <p:cNvSpPr>
            <a:spLocks noChangeArrowheads="1"/>
          </p:cNvSpPr>
          <p:nvPr/>
        </p:nvSpPr>
        <p:spPr bwMode="auto">
          <a:xfrm>
            <a:off x="3419476" y="3405138"/>
            <a:ext cx="512763" cy="576262"/>
          </a:xfrm>
          <a:prstGeom prst="downArrow">
            <a:avLst>
              <a:gd name="adj1" fmla="val 50000"/>
              <a:gd name="adj2" fmla="val 28096"/>
            </a:avLst>
          </a:prstGeom>
          <a:solidFill>
            <a:srgbClr val="FF0000"/>
          </a:solidFill>
          <a:ln w="12700">
            <a:solidFill>
              <a:schemeClr val="tx1"/>
            </a:solidFill>
            <a:miter lim="800000"/>
            <a:headEnd type="none" w="sm" len="sm"/>
            <a:tailEnd type="none" w="sm" len="sm"/>
          </a:ln>
        </p:spPr>
        <p:txBody>
          <a:bodyPr wrap="none" anchor="ctr"/>
          <a:lstStyle/>
          <a:p>
            <a:pPr fontAlgn="base">
              <a:spcBef>
                <a:spcPct val="0"/>
              </a:spcBef>
              <a:spcAft>
                <a:spcPct val="0"/>
              </a:spcAft>
            </a:pPr>
            <a:endParaRPr kumimoji="1" lang="it-IT" sz="2400" b="1">
              <a:solidFill>
                <a:srgbClr val="F8F8F8"/>
              </a:solidFill>
            </a:endParaRPr>
          </a:p>
        </p:txBody>
      </p:sp>
      <p:pic>
        <p:nvPicPr>
          <p:cNvPr id="92165" name="Picture 5"/>
          <p:cNvPicPr>
            <a:picLocks noChangeAspect="1" noChangeArrowheads="1"/>
          </p:cNvPicPr>
          <p:nvPr/>
        </p:nvPicPr>
        <p:blipFill>
          <a:blip r:embed="rId4" cstate="print"/>
          <a:srcRect/>
          <a:stretch>
            <a:fillRect/>
          </a:stretch>
        </p:blipFill>
        <p:spPr bwMode="auto">
          <a:xfrm>
            <a:off x="6727825" y="1244427"/>
            <a:ext cx="2217739" cy="2665413"/>
          </a:xfrm>
          <a:prstGeom prst="rect">
            <a:avLst/>
          </a:prstGeom>
          <a:noFill/>
          <a:ln w="9525">
            <a:noFill/>
            <a:miter lim="800000"/>
            <a:headEnd/>
            <a:tailEnd/>
          </a:ln>
        </p:spPr>
      </p:pic>
      <p:sp>
        <p:nvSpPr>
          <p:cNvPr id="433158" name="Text Box 6"/>
          <p:cNvSpPr txBox="1">
            <a:spLocks noChangeArrowheads="1"/>
          </p:cNvSpPr>
          <p:nvPr/>
        </p:nvSpPr>
        <p:spPr bwMode="auto">
          <a:xfrm>
            <a:off x="395288" y="4057477"/>
            <a:ext cx="8351837" cy="1384995"/>
          </a:xfrm>
          <a:prstGeom prst="rect">
            <a:avLst/>
          </a:prstGeom>
          <a:noFill/>
          <a:ln w="9525">
            <a:noFill/>
            <a:miter lim="800000"/>
            <a:headEnd/>
            <a:tailEnd/>
          </a:ln>
        </p:spPr>
        <p:txBody>
          <a:bodyPr>
            <a:spAutoFit/>
          </a:bodyPr>
          <a:lstStyle/>
          <a:p>
            <a:pPr marL="273050" indent="-273050" fontAlgn="base">
              <a:spcBef>
                <a:spcPct val="0"/>
              </a:spcBef>
              <a:spcAft>
                <a:spcPct val="0"/>
              </a:spcAft>
              <a:buClr>
                <a:srgbClr val="00FFFF"/>
              </a:buClr>
              <a:buFontTx/>
              <a:buChar char="•"/>
            </a:pPr>
            <a:r>
              <a:rPr lang="it-IT" sz="2800" dirty="0" smtClean="0">
                <a:solidFill>
                  <a:srgbClr val="F8F8F8"/>
                </a:solidFill>
              </a:rPr>
              <a:t>Per uso regolare ma non “particolarmente gravoso”</a:t>
            </a:r>
          </a:p>
          <a:p>
            <a:pPr marL="273050" indent="-273050" fontAlgn="base">
              <a:spcBef>
                <a:spcPct val="0"/>
              </a:spcBef>
              <a:spcAft>
                <a:spcPct val="0"/>
              </a:spcAft>
              <a:buClr>
                <a:srgbClr val="00FFFF"/>
              </a:buClr>
              <a:buFontTx/>
              <a:buChar char="•"/>
            </a:pPr>
            <a:r>
              <a:rPr lang="it-IT" sz="2800" dirty="0" smtClean="0">
                <a:solidFill>
                  <a:srgbClr val="FFC000"/>
                </a:solidFill>
              </a:rPr>
              <a:t>È necessario sceglierle e personalizzarle con cura</a:t>
            </a:r>
            <a:endParaRPr lang="it-IT" sz="2800" dirty="0">
              <a:solidFill>
                <a:srgbClr val="FFC000"/>
              </a:solidFill>
            </a:endParaRPr>
          </a:p>
        </p:txBody>
      </p:sp>
      <p:sp>
        <p:nvSpPr>
          <p:cNvPr id="7" name="Segnaposto numero diapositiva 6"/>
          <p:cNvSpPr>
            <a:spLocks noGrp="1"/>
          </p:cNvSpPr>
          <p:nvPr>
            <p:ph type="sldNum" sz="quarter" idx="12"/>
          </p:nvPr>
        </p:nvSpPr>
        <p:spPr>
          <a:xfrm>
            <a:off x="6858000" y="6356176"/>
            <a:ext cx="1905000" cy="457200"/>
          </a:xfrm>
        </p:spPr>
        <p:txBody>
          <a:bodyPr/>
          <a:lstStyle/>
          <a:p>
            <a:pPr>
              <a:defRPr/>
            </a:pPr>
            <a:fld id="{847880CC-B66C-4BBC-B3D7-30CCAEC459C6}" type="slidenum">
              <a:rPr lang="it-IT" smtClean="0">
                <a:solidFill>
                  <a:srgbClr val="F8F8F8"/>
                </a:solidFill>
              </a:rPr>
              <a:pPr>
                <a:defRPr/>
              </a:pPr>
              <a:t>5</a:t>
            </a:fld>
            <a:endParaRPr lang="it-IT">
              <a:solidFill>
                <a:srgbClr val="F8F8F8"/>
              </a:solidFill>
            </a:endParaRPr>
          </a:p>
        </p:txBody>
      </p:sp>
      <p:sp>
        <p:nvSpPr>
          <p:cNvPr id="8" name="CasellaDiTesto 7"/>
          <p:cNvSpPr txBox="1"/>
          <p:nvPr/>
        </p:nvSpPr>
        <p:spPr>
          <a:xfrm>
            <a:off x="-4212976" y="885056"/>
            <a:ext cx="4140968" cy="1569660"/>
          </a:xfrm>
          <a:prstGeom prst="rect">
            <a:avLst/>
          </a:prstGeom>
          <a:noFill/>
        </p:spPr>
        <p:txBody>
          <a:bodyPr wrap="square" rtlCol="0">
            <a:spAutoFit/>
          </a:bodyPr>
          <a:lstStyle/>
          <a:p>
            <a:pPr fontAlgn="base">
              <a:spcBef>
                <a:spcPct val="0"/>
              </a:spcBef>
              <a:spcAft>
                <a:spcPct val="0"/>
              </a:spcAft>
            </a:pPr>
            <a:r>
              <a:rPr kumimoji="1" lang="it-IT" sz="2400" b="1" dirty="0">
                <a:solidFill>
                  <a:srgbClr val="000000"/>
                </a:solidFill>
              </a:rPr>
              <a:t>Consideriamo ora le carrozzine adattabili, e lasciamo da parte le standard  </a:t>
            </a:r>
          </a:p>
        </p:txBody>
      </p:sp>
      <p:sp>
        <p:nvSpPr>
          <p:cNvPr id="9" name="CasellaDiTesto 8"/>
          <p:cNvSpPr txBox="1"/>
          <p:nvPr/>
        </p:nvSpPr>
        <p:spPr>
          <a:xfrm>
            <a:off x="9756576" y="957064"/>
            <a:ext cx="5688632" cy="1938992"/>
          </a:xfrm>
          <a:prstGeom prst="rect">
            <a:avLst/>
          </a:prstGeom>
          <a:solidFill>
            <a:srgbClr val="C00000"/>
          </a:solidFill>
        </p:spPr>
        <p:txBody>
          <a:bodyPr wrap="square" rtlCol="0">
            <a:spAutoFit/>
          </a:bodyPr>
          <a:lstStyle/>
          <a:p>
            <a:pPr fontAlgn="base">
              <a:spcBef>
                <a:spcPct val="0"/>
              </a:spcBef>
              <a:spcAft>
                <a:spcPct val="0"/>
              </a:spcAft>
            </a:pPr>
            <a:r>
              <a:rPr kumimoji="1" lang="it-IT" sz="2400" b="1" dirty="0">
                <a:solidFill>
                  <a:srgbClr val="F8F8F8"/>
                </a:solidFill>
              </a:rPr>
              <a:t>Ci sono ottime carrozzine “leggere” che costano 650 euro: non è un costo esorbitante, e se le compariamo sotto ogni aspetto alle standard è decisamente un affare.</a:t>
            </a:r>
            <a:endParaRPr kumimoji="1" lang="it-IT" sz="2400" b="1"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3155">
                                            <p:txEl>
                                              <p:pRg st="0" end="0"/>
                                            </p:txEl>
                                          </p:spTgt>
                                        </p:tgtEl>
                                        <p:attrNameLst>
                                          <p:attrName>style.visibility</p:attrName>
                                        </p:attrNameLst>
                                      </p:cBhvr>
                                      <p:to>
                                        <p:strVal val="visible"/>
                                      </p:to>
                                    </p:set>
                                    <p:anim calcmode="lin" valueType="num">
                                      <p:cBhvr additive="base">
                                        <p:cTn id="7" dur="500" fill="hold"/>
                                        <p:tgtEl>
                                          <p:spTgt spid="4331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315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3155">
                                            <p:txEl>
                                              <p:pRg st="1" end="1"/>
                                            </p:txEl>
                                          </p:spTgt>
                                        </p:tgtEl>
                                        <p:attrNameLst>
                                          <p:attrName>style.visibility</p:attrName>
                                        </p:attrNameLst>
                                      </p:cBhvr>
                                      <p:to>
                                        <p:strVal val="visible"/>
                                      </p:to>
                                    </p:set>
                                    <p:anim calcmode="lin" valueType="num">
                                      <p:cBhvr additive="base">
                                        <p:cTn id="13" dur="500" fill="hold"/>
                                        <p:tgtEl>
                                          <p:spTgt spid="4331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3315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3156"/>
                                        </p:tgtEl>
                                        <p:attrNameLst>
                                          <p:attrName>style.visibility</p:attrName>
                                        </p:attrNameLst>
                                      </p:cBhvr>
                                      <p:to>
                                        <p:strVal val="visible"/>
                                      </p:to>
                                    </p:set>
                                    <p:anim calcmode="lin" valueType="num">
                                      <p:cBhvr additive="base">
                                        <p:cTn id="19" dur="500" fill="hold"/>
                                        <p:tgtEl>
                                          <p:spTgt spid="433156"/>
                                        </p:tgtEl>
                                        <p:attrNameLst>
                                          <p:attrName>ppt_x</p:attrName>
                                        </p:attrNameLst>
                                      </p:cBhvr>
                                      <p:tavLst>
                                        <p:tav tm="0">
                                          <p:val>
                                            <p:strVal val="#ppt_x"/>
                                          </p:val>
                                        </p:tav>
                                        <p:tav tm="100000">
                                          <p:val>
                                            <p:strVal val="#ppt_x"/>
                                          </p:val>
                                        </p:tav>
                                      </p:tavLst>
                                    </p:anim>
                                    <p:anim calcmode="lin" valueType="num">
                                      <p:cBhvr additive="base">
                                        <p:cTn id="20" dur="500" fill="hold"/>
                                        <p:tgtEl>
                                          <p:spTgt spid="43315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33158">
                                            <p:txEl>
                                              <p:pRg st="0" end="0"/>
                                            </p:txEl>
                                          </p:spTgt>
                                        </p:tgtEl>
                                        <p:attrNameLst>
                                          <p:attrName>style.visibility</p:attrName>
                                        </p:attrNameLst>
                                      </p:cBhvr>
                                      <p:to>
                                        <p:strVal val="visible"/>
                                      </p:to>
                                    </p:set>
                                    <p:animEffect transition="in" filter="wipe(down)">
                                      <p:cBhvr>
                                        <p:cTn id="25" dur="500"/>
                                        <p:tgtEl>
                                          <p:spTgt spid="43315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33158">
                                            <p:txEl>
                                              <p:pRg st="1" end="1"/>
                                            </p:txEl>
                                          </p:spTgt>
                                        </p:tgtEl>
                                        <p:attrNameLst>
                                          <p:attrName>style.visibility</p:attrName>
                                        </p:attrNameLst>
                                      </p:cBhvr>
                                      <p:to>
                                        <p:strVal val="visible"/>
                                      </p:to>
                                    </p:set>
                                    <p:animEffect transition="in" filter="wipe(down)">
                                      <p:cBhvr>
                                        <p:cTn id="30" dur="500"/>
                                        <p:tgtEl>
                                          <p:spTgt spid="433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5" grpId="0" build="p" bldLvl="3" autoUpdateAnimBg="0"/>
      <p:bldP spid="43315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95289" y="262037"/>
            <a:ext cx="7988300" cy="574675"/>
          </a:xfrm>
        </p:spPr>
        <p:txBody>
          <a:bodyPr/>
          <a:lstStyle/>
          <a:p>
            <a:pPr eaLnBrk="1" hangingPunct="1"/>
            <a:r>
              <a:rPr lang="it-IT" sz="3400" b="1" dirty="0" smtClean="0">
                <a:solidFill>
                  <a:srgbClr val="00FF00"/>
                </a:solidFill>
              </a:rPr>
              <a:t>Carrozzine superleggere</a:t>
            </a:r>
          </a:p>
        </p:txBody>
      </p:sp>
      <p:sp>
        <p:nvSpPr>
          <p:cNvPr id="444419" name="Rectangle 3"/>
          <p:cNvSpPr>
            <a:spLocks noGrp="1" noChangeArrowheads="1"/>
          </p:cNvSpPr>
          <p:nvPr>
            <p:ph type="body" sz="half" idx="2"/>
          </p:nvPr>
        </p:nvSpPr>
        <p:spPr>
          <a:xfrm>
            <a:off x="161926" y="2924944"/>
            <a:ext cx="8820149" cy="3456534"/>
          </a:xfrm>
        </p:spPr>
        <p:txBody>
          <a:bodyPr/>
          <a:lstStyle/>
          <a:p>
            <a:pPr indent="-249238" eaLnBrk="1" hangingPunct="1"/>
            <a:r>
              <a:rPr lang="it-IT" sz="2800" smtClean="0"/>
              <a:t>Adattabilità buona </a:t>
            </a:r>
            <a:r>
              <a:rPr lang="it-IT" sz="2800" dirty="0" smtClean="0"/>
              <a:t>per la postura</a:t>
            </a:r>
          </a:p>
          <a:p>
            <a:pPr indent="-249238" eaLnBrk="1" hangingPunct="1"/>
            <a:r>
              <a:rPr lang="it-IT" sz="2800" dirty="0" smtClean="0">
                <a:solidFill>
                  <a:srgbClr val="FFC000"/>
                </a:solidFill>
              </a:rPr>
              <a:t>Massima robustezza (nonostante la leggerezza)</a:t>
            </a:r>
          </a:p>
          <a:p>
            <a:pPr indent="-249238" eaLnBrk="1" hangingPunct="1">
              <a:lnSpc>
                <a:spcPct val="160000"/>
              </a:lnSpc>
              <a:buFontTx/>
              <a:buNone/>
            </a:pPr>
            <a:endParaRPr lang="it-IT" sz="2800" dirty="0" smtClean="0"/>
          </a:p>
          <a:p>
            <a:pPr indent="-249238" eaLnBrk="1" hangingPunct="1"/>
            <a:r>
              <a:rPr lang="it-IT" sz="2800" dirty="0" smtClean="0"/>
              <a:t>Per uso regolare, assiduo e “particolarmente gravoso”</a:t>
            </a:r>
          </a:p>
          <a:p>
            <a:pPr marL="273050" indent="-273050">
              <a:spcBef>
                <a:spcPct val="0"/>
              </a:spcBef>
              <a:buClr>
                <a:srgbClr val="00FFFF"/>
              </a:buClr>
            </a:pPr>
            <a:r>
              <a:rPr lang="it-IT" sz="2800" dirty="0" smtClean="0">
                <a:solidFill>
                  <a:srgbClr val="FFC000"/>
                </a:solidFill>
              </a:rPr>
              <a:t>È necessario sceglierle e personalizzarle con cura</a:t>
            </a:r>
          </a:p>
        </p:txBody>
      </p:sp>
      <p:sp>
        <p:nvSpPr>
          <p:cNvPr id="444420" name="AutoShape 4"/>
          <p:cNvSpPr>
            <a:spLocks noChangeArrowheads="1"/>
          </p:cNvSpPr>
          <p:nvPr/>
        </p:nvSpPr>
        <p:spPr bwMode="auto">
          <a:xfrm>
            <a:off x="3995936" y="4149080"/>
            <a:ext cx="485775" cy="457200"/>
          </a:xfrm>
          <a:prstGeom prst="downArrow">
            <a:avLst>
              <a:gd name="adj1" fmla="val 50000"/>
              <a:gd name="adj2" fmla="val 25000"/>
            </a:avLst>
          </a:prstGeom>
          <a:solidFill>
            <a:srgbClr val="FF0000"/>
          </a:solidFill>
          <a:ln w="12700">
            <a:solidFill>
              <a:schemeClr val="tx1"/>
            </a:solidFill>
            <a:miter lim="800000"/>
            <a:headEnd type="none" w="sm" len="sm"/>
            <a:tailEnd type="none" w="sm" len="sm"/>
          </a:ln>
        </p:spPr>
        <p:txBody>
          <a:bodyPr wrap="none" anchor="ctr"/>
          <a:lstStyle/>
          <a:p>
            <a:pPr fontAlgn="base">
              <a:spcBef>
                <a:spcPct val="0"/>
              </a:spcBef>
              <a:spcAft>
                <a:spcPct val="0"/>
              </a:spcAft>
            </a:pPr>
            <a:endParaRPr kumimoji="1" lang="it-IT" sz="2400" b="1">
              <a:solidFill>
                <a:srgbClr val="F8F8F8"/>
              </a:solidFill>
            </a:endParaRPr>
          </a:p>
        </p:txBody>
      </p:sp>
      <p:pic>
        <p:nvPicPr>
          <p:cNvPr id="444421" name="Picture 5" descr="corteo"/>
          <p:cNvPicPr>
            <a:picLocks noGrp="1" noChangeAspect="1" noChangeArrowheads="1"/>
          </p:cNvPicPr>
          <p:nvPr>
            <p:ph sz="half" idx="1"/>
          </p:nvPr>
        </p:nvPicPr>
        <p:blipFill>
          <a:blip r:embed="rId3" cstate="print"/>
          <a:srcRect b="33452"/>
          <a:stretch>
            <a:fillRect/>
          </a:stretch>
        </p:blipFill>
        <p:spPr>
          <a:xfrm>
            <a:off x="3492500" y="909364"/>
            <a:ext cx="5257800" cy="1887538"/>
          </a:xfrm>
          <a:noFill/>
        </p:spPr>
      </p:pic>
      <p:sp>
        <p:nvSpPr>
          <p:cNvPr id="444422" name="AutoShape 6"/>
          <p:cNvSpPr>
            <a:spLocks noChangeArrowheads="1"/>
          </p:cNvSpPr>
          <p:nvPr/>
        </p:nvSpPr>
        <p:spPr bwMode="auto">
          <a:xfrm>
            <a:off x="2339975" y="2007915"/>
            <a:ext cx="533400" cy="485775"/>
          </a:xfrm>
          <a:prstGeom prst="rightArrow">
            <a:avLst>
              <a:gd name="adj1" fmla="val 50000"/>
              <a:gd name="adj2" fmla="val 27451"/>
            </a:avLst>
          </a:pr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kumimoji="1" lang="it-IT" sz="2400" b="1">
              <a:solidFill>
                <a:srgbClr val="F8F8F8"/>
              </a:solidFill>
            </a:endParaRPr>
          </a:p>
        </p:txBody>
      </p:sp>
      <p:sp>
        <p:nvSpPr>
          <p:cNvPr id="8" name="CasellaDiTesto 7"/>
          <p:cNvSpPr txBox="1"/>
          <p:nvPr/>
        </p:nvSpPr>
        <p:spPr>
          <a:xfrm>
            <a:off x="-4068960" y="620985"/>
            <a:ext cx="3816425" cy="1200329"/>
          </a:xfrm>
          <a:prstGeom prst="rect">
            <a:avLst/>
          </a:prstGeom>
          <a:noFill/>
        </p:spPr>
        <p:txBody>
          <a:bodyPr wrap="square" rtlCol="0">
            <a:spAutoFit/>
          </a:bodyPr>
          <a:lstStyle/>
          <a:p>
            <a:pPr fontAlgn="base">
              <a:spcBef>
                <a:spcPct val="0"/>
              </a:spcBef>
              <a:spcAft>
                <a:spcPct val="0"/>
              </a:spcAft>
            </a:pPr>
            <a:r>
              <a:rPr kumimoji="1" lang="it-IT" sz="2400" b="1" dirty="0">
                <a:solidFill>
                  <a:srgbClr val="000000"/>
                </a:solidFill>
              </a:rPr>
              <a:t>Non è immediato rilevare le differenze con le leggere </a:t>
            </a:r>
          </a:p>
        </p:txBody>
      </p:sp>
      <p:sp>
        <p:nvSpPr>
          <p:cNvPr id="9" name="CasellaDiTesto 8"/>
          <p:cNvSpPr txBox="1"/>
          <p:nvPr/>
        </p:nvSpPr>
        <p:spPr>
          <a:xfrm>
            <a:off x="467544" y="1340768"/>
            <a:ext cx="2810962" cy="461665"/>
          </a:xfrm>
          <a:prstGeom prst="rect">
            <a:avLst/>
          </a:prstGeom>
          <a:noFill/>
        </p:spPr>
        <p:txBody>
          <a:bodyPr wrap="none" rtlCol="0">
            <a:spAutoFit/>
          </a:bodyPr>
          <a:lstStyle/>
          <a:p>
            <a:r>
              <a:rPr lang="it-IT" sz="2400" dirty="0" smtClean="0"/>
              <a:t>Sono le più costose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4421"/>
                                        </p:tgtEl>
                                        <p:attrNameLst>
                                          <p:attrName>style.visibility</p:attrName>
                                        </p:attrNameLst>
                                      </p:cBhvr>
                                      <p:to>
                                        <p:strVal val="visible"/>
                                      </p:to>
                                    </p:set>
                                    <p:anim calcmode="lin" valueType="num">
                                      <p:cBhvr additive="base">
                                        <p:cTn id="7" dur="500" fill="hold"/>
                                        <p:tgtEl>
                                          <p:spTgt spid="444421"/>
                                        </p:tgtEl>
                                        <p:attrNameLst>
                                          <p:attrName>ppt_x</p:attrName>
                                        </p:attrNameLst>
                                      </p:cBhvr>
                                      <p:tavLst>
                                        <p:tav tm="0">
                                          <p:val>
                                            <p:strVal val="#ppt_x"/>
                                          </p:val>
                                        </p:tav>
                                        <p:tav tm="100000">
                                          <p:val>
                                            <p:strVal val="#ppt_x"/>
                                          </p:val>
                                        </p:tav>
                                      </p:tavLst>
                                    </p:anim>
                                    <p:anim calcmode="lin" valueType="num">
                                      <p:cBhvr additive="base">
                                        <p:cTn id="8" dur="500" fill="hold"/>
                                        <p:tgtEl>
                                          <p:spTgt spid="4444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4422"/>
                                        </p:tgtEl>
                                        <p:attrNameLst>
                                          <p:attrName>style.visibility</p:attrName>
                                        </p:attrNameLst>
                                      </p:cBhvr>
                                      <p:to>
                                        <p:strVal val="visible"/>
                                      </p:to>
                                    </p:set>
                                    <p:anim calcmode="lin" valueType="num">
                                      <p:cBhvr additive="base">
                                        <p:cTn id="15" dur="500" fill="hold"/>
                                        <p:tgtEl>
                                          <p:spTgt spid="444422"/>
                                        </p:tgtEl>
                                        <p:attrNameLst>
                                          <p:attrName>ppt_x</p:attrName>
                                        </p:attrNameLst>
                                      </p:cBhvr>
                                      <p:tavLst>
                                        <p:tav tm="0">
                                          <p:val>
                                            <p:strVal val="#ppt_x"/>
                                          </p:val>
                                        </p:tav>
                                        <p:tav tm="100000">
                                          <p:val>
                                            <p:strVal val="#ppt_x"/>
                                          </p:val>
                                        </p:tav>
                                      </p:tavLst>
                                    </p:anim>
                                    <p:anim calcmode="lin" valueType="num">
                                      <p:cBhvr additive="base">
                                        <p:cTn id="16" dur="500" fill="hold"/>
                                        <p:tgtEl>
                                          <p:spTgt spid="44442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44419">
                                            <p:txEl>
                                              <p:pRg st="0" end="0"/>
                                            </p:txEl>
                                          </p:spTgt>
                                        </p:tgtEl>
                                        <p:attrNameLst>
                                          <p:attrName>style.visibility</p:attrName>
                                        </p:attrNameLst>
                                      </p:cBhvr>
                                      <p:to>
                                        <p:strVal val="visible"/>
                                      </p:to>
                                    </p:set>
                                    <p:anim calcmode="lin" valueType="num">
                                      <p:cBhvr additive="base">
                                        <p:cTn id="21" dur="500" fill="hold"/>
                                        <p:tgtEl>
                                          <p:spTgt spid="44441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444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44419">
                                            <p:txEl>
                                              <p:pRg st="1" end="1"/>
                                            </p:txEl>
                                          </p:spTgt>
                                        </p:tgtEl>
                                        <p:attrNameLst>
                                          <p:attrName>style.visibility</p:attrName>
                                        </p:attrNameLst>
                                      </p:cBhvr>
                                      <p:to>
                                        <p:strVal val="visible"/>
                                      </p:to>
                                    </p:set>
                                    <p:anim calcmode="lin" valueType="num">
                                      <p:cBhvr additive="base">
                                        <p:cTn id="27" dur="500" fill="hold"/>
                                        <p:tgtEl>
                                          <p:spTgt spid="444419">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444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44419">
                                            <p:txEl>
                                              <p:pRg st="3" end="3"/>
                                            </p:txEl>
                                          </p:spTgt>
                                        </p:tgtEl>
                                        <p:attrNameLst>
                                          <p:attrName>style.visibility</p:attrName>
                                        </p:attrNameLst>
                                      </p:cBhvr>
                                      <p:to>
                                        <p:strVal val="visible"/>
                                      </p:to>
                                    </p:set>
                                    <p:anim calcmode="lin" valueType="num">
                                      <p:cBhvr additive="base">
                                        <p:cTn id="33" dur="500" fill="hold"/>
                                        <p:tgtEl>
                                          <p:spTgt spid="444419">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444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1" nodeType="clickEffect">
                                  <p:stCondLst>
                                    <p:cond delay="0"/>
                                  </p:stCondLst>
                                  <p:childTnLst>
                                    <p:set>
                                      <p:cBhvr>
                                        <p:cTn id="38" dur="1" fill="hold">
                                          <p:stCondLst>
                                            <p:cond delay="0"/>
                                          </p:stCondLst>
                                        </p:cTn>
                                        <p:tgtEl>
                                          <p:spTgt spid="444419">
                                            <p:txEl>
                                              <p:pRg st="4" end="4"/>
                                            </p:txEl>
                                          </p:spTgt>
                                        </p:tgtEl>
                                        <p:attrNameLst>
                                          <p:attrName>style.visibility</p:attrName>
                                        </p:attrNameLst>
                                      </p:cBhvr>
                                      <p:to>
                                        <p:strVal val="visible"/>
                                      </p:to>
                                    </p:set>
                                    <p:anim calcmode="lin" valueType="num">
                                      <p:cBhvr additive="base">
                                        <p:cTn id="39" dur="500" fill="hold"/>
                                        <p:tgtEl>
                                          <p:spTgt spid="444419">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444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19" grpId="0" uiExpand="1" build="p"/>
      <p:bldP spid="444419" grpId="1" uiExpand="1" build="p"/>
      <p:bldP spid="444422"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285720" y="142852"/>
            <a:ext cx="8858280" cy="1053900"/>
          </a:xfrm>
        </p:spPr>
        <p:txBody>
          <a:bodyPr/>
          <a:lstStyle/>
          <a:p>
            <a:pPr eaLnBrk="1" hangingPunct="1"/>
            <a:r>
              <a:rPr lang="it-IT" sz="3400" b="1" dirty="0" smtClean="0">
                <a:solidFill>
                  <a:srgbClr val="00FF00"/>
                </a:solidFill>
              </a:rPr>
              <a:t>Le carrozzine “posturali” </a:t>
            </a:r>
            <a:br>
              <a:rPr lang="it-IT" sz="3400" b="1" dirty="0" smtClean="0">
                <a:solidFill>
                  <a:srgbClr val="00FF00"/>
                </a:solidFill>
              </a:rPr>
            </a:br>
            <a:r>
              <a:rPr lang="it-IT" sz="2400" b="1" dirty="0" smtClean="0">
                <a:solidFill>
                  <a:srgbClr val="00FF00"/>
                </a:solidFill>
              </a:rPr>
              <a:t>(N.T.: Seggioloni polifunzionali; sistemi di postura)</a:t>
            </a:r>
          </a:p>
        </p:txBody>
      </p:sp>
      <p:sp>
        <p:nvSpPr>
          <p:cNvPr id="354307" name="Rectangle 3"/>
          <p:cNvSpPr>
            <a:spLocks noGrp="1" noChangeArrowheads="1"/>
          </p:cNvSpPr>
          <p:nvPr>
            <p:ph type="body" sz="half" idx="1"/>
          </p:nvPr>
        </p:nvSpPr>
        <p:spPr>
          <a:xfrm>
            <a:off x="71438" y="1602392"/>
            <a:ext cx="5940722" cy="5715040"/>
          </a:xfrm>
        </p:spPr>
        <p:txBody>
          <a:bodyPr/>
          <a:lstStyle/>
          <a:p>
            <a:pPr marL="0" indent="0" eaLnBrk="1" hangingPunct="1">
              <a:buNone/>
            </a:pPr>
            <a:r>
              <a:rPr lang="it-IT" sz="2400" b="1" dirty="0" smtClean="0">
                <a:solidFill>
                  <a:srgbClr val="00B0F0"/>
                </a:solidFill>
              </a:rPr>
              <a:t>Utili quando occorre molto sostegno e bisogna dare una postura di riposo</a:t>
            </a:r>
          </a:p>
          <a:p>
            <a:pPr marL="0" indent="0" eaLnBrk="1" hangingPunct="1">
              <a:buNone/>
            </a:pPr>
            <a:endParaRPr lang="it-IT" sz="1600" dirty="0" smtClean="0">
              <a:solidFill>
                <a:srgbClr val="00FF00"/>
              </a:solidFill>
            </a:endParaRPr>
          </a:p>
          <a:p>
            <a:pPr marL="263525" indent="-263525" eaLnBrk="1" hangingPunct="1"/>
            <a:r>
              <a:rPr lang="it-IT" sz="2400" dirty="0" smtClean="0"/>
              <a:t>Le più comuni uniscono basculamento e reclinazione, spesso con l’elevazione dell’appoggiagambe</a:t>
            </a:r>
          </a:p>
          <a:p>
            <a:pPr marL="263525" indent="-263525" eaLnBrk="1" hangingPunct="1">
              <a:lnSpc>
                <a:spcPct val="30000"/>
              </a:lnSpc>
              <a:buFontTx/>
              <a:buNone/>
            </a:pPr>
            <a:endParaRPr lang="it-IT" sz="2400" dirty="0" smtClean="0"/>
          </a:p>
          <a:p>
            <a:pPr marL="263525" indent="-263525" eaLnBrk="1" hangingPunct="1"/>
            <a:r>
              <a:rPr lang="it-IT" sz="2400" dirty="0" smtClean="0">
                <a:solidFill>
                  <a:srgbClr val="FFFF00"/>
                </a:solidFill>
              </a:rPr>
              <a:t>Sono accoglienti e stabilizzanti, grazie anche all’imbottitura e ai molti accessori per la postura</a:t>
            </a:r>
          </a:p>
          <a:p>
            <a:pPr marL="263525" indent="-263525" eaLnBrk="1" hangingPunct="1">
              <a:lnSpc>
                <a:spcPct val="40000"/>
              </a:lnSpc>
              <a:buFontTx/>
              <a:buNone/>
            </a:pPr>
            <a:endParaRPr lang="it-IT" sz="2000" dirty="0" smtClean="0"/>
          </a:p>
          <a:p>
            <a:pPr lvl="0">
              <a:buClr>
                <a:srgbClr val="6699FF"/>
              </a:buClr>
            </a:pPr>
            <a:r>
              <a:rPr lang="it-IT" sz="2400" dirty="0" smtClean="0">
                <a:solidFill>
                  <a:srgbClr val="F8F8F8"/>
                </a:solidFill>
              </a:rPr>
              <a:t>Funzionano molto meglio delle carrozzine </a:t>
            </a:r>
            <a:r>
              <a:rPr lang="it-IT" sz="2400" i="1" dirty="0" smtClean="0">
                <a:solidFill>
                  <a:srgbClr val="FFFF00"/>
                </a:solidFill>
              </a:rPr>
              <a:t>con solo schienale reclinabile</a:t>
            </a:r>
            <a:r>
              <a:rPr lang="it-IT" sz="2400" dirty="0" smtClean="0">
                <a:solidFill>
                  <a:srgbClr val="F8F8F8"/>
                </a:solidFill>
              </a:rPr>
              <a:t>  (e delle comode imbottite!)</a:t>
            </a:r>
            <a:endParaRPr lang="it-IT" sz="2400" dirty="0" smtClean="0"/>
          </a:p>
          <a:p>
            <a:pPr marL="263525" indent="-263525" eaLnBrk="1" hangingPunct="1">
              <a:lnSpc>
                <a:spcPct val="40000"/>
              </a:lnSpc>
              <a:buFontTx/>
              <a:buNone/>
            </a:pPr>
            <a:endParaRPr lang="it-IT" sz="2400" dirty="0" smtClean="0"/>
          </a:p>
        </p:txBody>
      </p:sp>
      <p:pic>
        <p:nvPicPr>
          <p:cNvPr id="354311" name="Picture 7" descr="med321"/>
          <p:cNvPicPr>
            <a:picLocks noChangeAspect="1" noChangeArrowheads="1"/>
          </p:cNvPicPr>
          <p:nvPr/>
        </p:nvPicPr>
        <p:blipFill>
          <a:blip r:embed="rId3" cstate="print"/>
          <a:srcRect t="4741" b="9480"/>
          <a:stretch>
            <a:fillRect/>
          </a:stretch>
        </p:blipFill>
        <p:spPr bwMode="auto">
          <a:xfrm>
            <a:off x="6140400" y="4060611"/>
            <a:ext cx="2896096" cy="2608749"/>
          </a:xfrm>
          <a:prstGeom prst="rect">
            <a:avLst/>
          </a:prstGeom>
          <a:noFill/>
          <a:ln w="9525">
            <a:noFill/>
            <a:miter lim="800000"/>
            <a:headEnd/>
            <a:tailEnd/>
          </a:ln>
        </p:spPr>
      </p:pic>
      <p:sp>
        <p:nvSpPr>
          <p:cNvPr id="78858" name="Segnaposto numero diapositiva 9"/>
          <p:cNvSpPr>
            <a:spLocks noGrp="1"/>
          </p:cNvSpPr>
          <p:nvPr>
            <p:ph type="sldNum" sz="quarter" idx="12"/>
          </p:nvPr>
        </p:nvSpPr>
        <p:spPr>
          <a:noFill/>
        </p:spPr>
        <p:txBody>
          <a:bodyPr/>
          <a:lstStyle/>
          <a:p>
            <a:pPr fontAlgn="base">
              <a:spcBef>
                <a:spcPct val="0"/>
              </a:spcBef>
              <a:spcAft>
                <a:spcPct val="0"/>
              </a:spcAft>
            </a:pPr>
            <a:fld id="{5B42F0E2-C176-4D93-B923-5989AF973253}" type="slidenum">
              <a:rPr lang="it-IT">
                <a:solidFill>
                  <a:srgbClr val="F8F8F8"/>
                </a:solidFill>
              </a:rPr>
              <a:pPr fontAlgn="base">
                <a:spcBef>
                  <a:spcPct val="0"/>
                </a:spcBef>
                <a:spcAft>
                  <a:spcPct val="0"/>
                </a:spcAft>
              </a:pPr>
              <a:t>7</a:t>
            </a:fld>
            <a:endParaRPr lang="it-IT">
              <a:solidFill>
                <a:srgbClr val="F8F8F8"/>
              </a:solidFill>
            </a:endParaRPr>
          </a:p>
        </p:txBody>
      </p:sp>
      <p:pic>
        <p:nvPicPr>
          <p:cNvPr id="13" name="Immagine 12" descr="posturale.jpg"/>
          <p:cNvPicPr>
            <a:picLocks noChangeAspect="1"/>
          </p:cNvPicPr>
          <p:nvPr/>
        </p:nvPicPr>
        <p:blipFill>
          <a:blip r:embed="rId4" cstate="print"/>
          <a:stretch>
            <a:fillRect/>
          </a:stretch>
        </p:blipFill>
        <p:spPr>
          <a:xfrm>
            <a:off x="6012160" y="1268760"/>
            <a:ext cx="3091711" cy="2421481"/>
          </a:xfrm>
          <a:prstGeom prst="rect">
            <a:avLst/>
          </a:prstGeom>
        </p:spPr>
      </p:pic>
      <p:sp>
        <p:nvSpPr>
          <p:cNvPr id="11" name="CasellaDiTesto 10"/>
          <p:cNvSpPr txBox="1"/>
          <p:nvPr/>
        </p:nvSpPr>
        <p:spPr>
          <a:xfrm>
            <a:off x="-5437112" y="1916832"/>
            <a:ext cx="5112568" cy="3539430"/>
          </a:xfrm>
          <a:prstGeom prst="rect">
            <a:avLst/>
          </a:prstGeom>
          <a:noFill/>
        </p:spPr>
        <p:txBody>
          <a:bodyPr wrap="square" rtlCol="0">
            <a:spAutoFit/>
          </a:bodyPr>
          <a:lstStyle/>
          <a:p>
            <a:pPr fontAlgn="base">
              <a:spcBef>
                <a:spcPct val="0"/>
              </a:spcBef>
              <a:spcAft>
                <a:spcPct val="0"/>
              </a:spcAft>
            </a:pPr>
            <a:r>
              <a:rPr kumimoji="1" lang="it-IT" sz="3200" b="1" dirty="0">
                <a:solidFill>
                  <a:srgbClr val="F8F8F8"/>
                </a:solidFill>
              </a:rPr>
              <a:t>Hanno 3 movimenti standard:</a:t>
            </a:r>
          </a:p>
          <a:p>
            <a:pPr fontAlgn="base">
              <a:spcBef>
                <a:spcPct val="0"/>
              </a:spcBef>
              <a:spcAft>
                <a:spcPct val="0"/>
              </a:spcAft>
            </a:pPr>
            <a:r>
              <a:rPr kumimoji="1" lang="it-IT" sz="3200" b="1" dirty="0">
                <a:solidFill>
                  <a:srgbClr val="F8F8F8"/>
                </a:solidFill>
              </a:rPr>
              <a:t>2 di questi sono da attuare con molta cautela: consideriamo attentamente nelle prossime slide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4307">
                                            <p:txEl>
                                              <p:pRg st="2" end="2"/>
                                            </p:txEl>
                                          </p:spTgt>
                                        </p:tgtEl>
                                        <p:attrNameLst>
                                          <p:attrName>style.visibility</p:attrName>
                                        </p:attrNameLst>
                                      </p:cBhvr>
                                      <p:to>
                                        <p:strVal val="visible"/>
                                      </p:to>
                                    </p:set>
                                    <p:anim calcmode="lin" valueType="num">
                                      <p:cBhvr additive="base">
                                        <p:cTn id="7" dur="500" fill="hold"/>
                                        <p:tgtEl>
                                          <p:spTgt spid="35430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43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4307">
                                            <p:txEl>
                                              <p:pRg st="4" end="4"/>
                                            </p:txEl>
                                          </p:spTgt>
                                        </p:tgtEl>
                                        <p:attrNameLst>
                                          <p:attrName>style.visibility</p:attrName>
                                        </p:attrNameLst>
                                      </p:cBhvr>
                                      <p:to>
                                        <p:strVal val="visible"/>
                                      </p:to>
                                    </p:set>
                                    <p:anim calcmode="lin" valueType="num">
                                      <p:cBhvr additive="base">
                                        <p:cTn id="13" dur="500" fill="hold"/>
                                        <p:tgtEl>
                                          <p:spTgt spid="35430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43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4307">
                                            <p:txEl>
                                              <p:pRg st="6" end="6"/>
                                            </p:txEl>
                                          </p:spTgt>
                                        </p:tgtEl>
                                        <p:attrNameLst>
                                          <p:attrName>style.visibility</p:attrName>
                                        </p:attrNameLst>
                                      </p:cBhvr>
                                      <p:to>
                                        <p:strVal val="visible"/>
                                      </p:to>
                                    </p:set>
                                    <p:anim calcmode="lin" valueType="num">
                                      <p:cBhvr additive="base">
                                        <p:cTn id="19" dur="500" fill="hold"/>
                                        <p:tgtEl>
                                          <p:spTgt spid="354307">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4307">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54311"/>
                                        </p:tgtEl>
                                        <p:attrNameLst>
                                          <p:attrName>style.visibility</p:attrName>
                                        </p:attrNameLst>
                                      </p:cBhvr>
                                      <p:to>
                                        <p:strVal val="visible"/>
                                      </p:to>
                                    </p:set>
                                    <p:anim calcmode="lin" valueType="num">
                                      <p:cBhvr additive="base">
                                        <p:cTn id="23" dur="500" fill="hold"/>
                                        <p:tgtEl>
                                          <p:spTgt spid="354311"/>
                                        </p:tgtEl>
                                        <p:attrNameLst>
                                          <p:attrName>ppt_x</p:attrName>
                                        </p:attrNameLst>
                                      </p:cBhvr>
                                      <p:tavLst>
                                        <p:tav tm="0">
                                          <p:val>
                                            <p:strVal val="#ppt_x"/>
                                          </p:val>
                                        </p:tav>
                                        <p:tav tm="100000">
                                          <p:val>
                                            <p:strVal val="#ppt_x"/>
                                          </p:val>
                                        </p:tav>
                                      </p:tavLst>
                                    </p:anim>
                                    <p:anim calcmode="lin" valueType="num">
                                      <p:cBhvr additive="base">
                                        <p:cTn id="24" dur="500" fill="hold"/>
                                        <p:tgtEl>
                                          <p:spTgt spid="3543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7"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342900" y="260648"/>
            <a:ext cx="8458200" cy="720080"/>
          </a:xfrm>
        </p:spPr>
        <p:txBody>
          <a:bodyPr>
            <a:normAutofit/>
          </a:bodyPr>
          <a:lstStyle/>
          <a:p>
            <a:pPr algn="ctr" eaLnBrk="1" hangingPunct="1"/>
            <a:r>
              <a:rPr lang="it-IT" b="1" dirty="0" smtClean="0">
                <a:solidFill>
                  <a:srgbClr val="00FF00"/>
                </a:solidFill>
              </a:rPr>
              <a:t>Sulle carrozzine </a:t>
            </a:r>
            <a:r>
              <a:rPr lang="it-IT" sz="3600" b="1" dirty="0" smtClean="0">
                <a:solidFill>
                  <a:srgbClr val="00FF00"/>
                </a:solidFill>
              </a:rPr>
              <a:t>posturali:</a:t>
            </a:r>
          </a:p>
        </p:txBody>
      </p:sp>
      <p:sp>
        <p:nvSpPr>
          <p:cNvPr id="5" name="Segnaposto contenuto 4"/>
          <p:cNvSpPr>
            <a:spLocks noGrp="1"/>
          </p:cNvSpPr>
          <p:nvPr>
            <p:ph idx="1"/>
          </p:nvPr>
        </p:nvSpPr>
        <p:spPr>
          <a:xfrm>
            <a:off x="179512" y="1556792"/>
            <a:ext cx="8784976" cy="4392488"/>
          </a:xfrm>
        </p:spPr>
        <p:txBody>
          <a:bodyPr>
            <a:normAutofit/>
          </a:bodyPr>
          <a:lstStyle/>
          <a:p>
            <a:r>
              <a:rPr lang="it-IT" sz="2800" dirty="0" smtClean="0">
                <a:solidFill>
                  <a:srgbClr val="FFFF00"/>
                </a:solidFill>
              </a:rPr>
              <a:t>Molte misure sono regolabili:</a:t>
            </a:r>
          </a:p>
          <a:p>
            <a:pPr lvl="1"/>
            <a:r>
              <a:rPr lang="it-IT" sz="2400" dirty="0" smtClean="0">
                <a:solidFill>
                  <a:srgbClr val="FFFF00"/>
                </a:solidFill>
              </a:rPr>
              <a:t>Larghezza del sedile</a:t>
            </a:r>
          </a:p>
          <a:p>
            <a:pPr lvl="1"/>
            <a:r>
              <a:rPr lang="it-IT" sz="2400" dirty="0" smtClean="0">
                <a:solidFill>
                  <a:srgbClr val="FFFF00"/>
                </a:solidFill>
              </a:rPr>
              <a:t>Profondità del sedile</a:t>
            </a:r>
          </a:p>
          <a:p>
            <a:pPr lvl="1"/>
            <a:r>
              <a:rPr lang="it-IT" sz="2400" dirty="0" smtClean="0">
                <a:solidFill>
                  <a:srgbClr val="FFFF00"/>
                </a:solidFill>
              </a:rPr>
              <a:t>Altezza dello schienale</a:t>
            </a:r>
          </a:p>
          <a:p>
            <a:pPr lvl="1"/>
            <a:r>
              <a:rPr lang="it-IT" sz="2400" dirty="0" smtClean="0">
                <a:solidFill>
                  <a:srgbClr val="FFFF00"/>
                </a:solidFill>
              </a:rPr>
              <a:t>Altezza dei braccioli</a:t>
            </a:r>
          </a:p>
          <a:p>
            <a:r>
              <a:rPr lang="it-IT" sz="2800" dirty="0" smtClean="0"/>
              <a:t>Gli angoli sono ampiamente regolabili in modo veloce: bisogna conoscerne </a:t>
            </a:r>
            <a:r>
              <a:rPr lang="it-IT" sz="2800" u="sng" dirty="0" smtClean="0"/>
              <a:t>le conseguenze posturali</a:t>
            </a:r>
            <a:r>
              <a:rPr lang="it-IT" sz="2800" dirty="0" smtClean="0"/>
              <a:t>.</a:t>
            </a:r>
          </a:p>
        </p:txBody>
      </p:sp>
      <p:sp>
        <p:nvSpPr>
          <p:cNvPr id="182275" name="Segnaposto numero diapositiva 3"/>
          <p:cNvSpPr>
            <a:spLocks noGrp="1"/>
          </p:cNvSpPr>
          <p:nvPr>
            <p:ph type="sldNum" sz="quarter" idx="12"/>
          </p:nvPr>
        </p:nvSpPr>
        <p:spPr>
          <a:noFill/>
        </p:spPr>
        <p:txBody>
          <a:bodyPr/>
          <a:lstStyle/>
          <a:p>
            <a:fld id="{AB276166-5C97-4BE5-9757-965EAB150F94}" type="slidenum">
              <a:rPr lang="it-IT" smtClean="0">
                <a:solidFill>
                  <a:srgbClr val="F8F8F8"/>
                </a:solidFill>
              </a:rPr>
              <a:pPr/>
              <a:t>8</a:t>
            </a:fld>
            <a:endParaRPr lang="it-IT" dirty="0" smtClean="0">
              <a:solidFill>
                <a:srgbClr val="F8F8F8"/>
              </a:solidFill>
            </a:endParaRPr>
          </a:p>
        </p:txBody>
      </p:sp>
      <p:sp>
        <p:nvSpPr>
          <p:cNvPr id="6" name="Freccia a destra 5"/>
          <p:cNvSpPr/>
          <p:nvPr/>
        </p:nvSpPr>
        <p:spPr bwMode="auto">
          <a:xfrm>
            <a:off x="2771800" y="4941168"/>
            <a:ext cx="1152128" cy="576064"/>
          </a:xfrm>
          <a:prstGeom prst="rightArrow">
            <a:avLst/>
          </a:prstGeom>
          <a:solidFill>
            <a:srgbClr val="C0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it-IT" sz="2400" b="1" i="0" u="none" strike="noStrike" cap="none" normalizeH="0" baseline="0" smtClean="0">
              <a:ln>
                <a:noFill/>
              </a:ln>
              <a:solidFill>
                <a:schemeClr val="tx1"/>
              </a:solidFill>
              <a:effectLst/>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DSC_0725.JPG"/>
          <p:cNvPicPr>
            <a:picLocks noChangeAspect="1"/>
          </p:cNvPicPr>
          <p:nvPr/>
        </p:nvPicPr>
        <p:blipFill>
          <a:blip r:embed="rId3" cstate="print"/>
          <a:stretch>
            <a:fillRect/>
          </a:stretch>
        </p:blipFill>
        <p:spPr>
          <a:xfrm>
            <a:off x="179512" y="188639"/>
            <a:ext cx="4680520" cy="4236237"/>
          </a:xfrm>
          <a:prstGeom prst="rect">
            <a:avLst/>
          </a:prstGeom>
        </p:spPr>
      </p:pic>
      <p:sp>
        <p:nvSpPr>
          <p:cNvPr id="132100" name="Rectangle 4"/>
          <p:cNvSpPr>
            <a:spLocks noGrp="1" noChangeArrowheads="1"/>
          </p:cNvSpPr>
          <p:nvPr>
            <p:ph type="title"/>
          </p:nvPr>
        </p:nvSpPr>
        <p:spPr>
          <a:xfrm>
            <a:off x="323528" y="404664"/>
            <a:ext cx="2376264" cy="720080"/>
          </a:xfrm>
          <a:solidFill>
            <a:srgbClr val="C00000"/>
          </a:solidFill>
        </p:spPr>
        <p:txBody>
          <a:bodyPr/>
          <a:lstStyle/>
          <a:p>
            <a:pPr algn="ctr" eaLnBrk="1" hangingPunct="1"/>
            <a:r>
              <a:rPr lang="it-IT" sz="3200" b="1" dirty="0" smtClean="0">
                <a:solidFill>
                  <a:srgbClr val="00FF00"/>
                </a:solidFill>
                <a:effectLst/>
              </a:rPr>
              <a:t>reclinare</a:t>
            </a:r>
          </a:p>
        </p:txBody>
      </p:sp>
      <p:pic>
        <p:nvPicPr>
          <p:cNvPr id="6" name="Immagine 5" descr="DSC_0722.JPG"/>
          <p:cNvPicPr>
            <a:picLocks noChangeAspect="1"/>
          </p:cNvPicPr>
          <p:nvPr/>
        </p:nvPicPr>
        <p:blipFill>
          <a:blip r:embed="rId4" cstate="print"/>
          <a:stretch>
            <a:fillRect/>
          </a:stretch>
        </p:blipFill>
        <p:spPr>
          <a:xfrm>
            <a:off x="4427984" y="1958320"/>
            <a:ext cx="4645316" cy="4783048"/>
          </a:xfrm>
          <a:prstGeom prst="rect">
            <a:avLst/>
          </a:prstGeom>
        </p:spPr>
      </p:pic>
      <p:sp>
        <p:nvSpPr>
          <p:cNvPr id="8" name="Ovale 7"/>
          <p:cNvSpPr/>
          <p:nvPr/>
        </p:nvSpPr>
        <p:spPr bwMode="auto">
          <a:xfrm rot="1988295">
            <a:off x="4148584" y="673016"/>
            <a:ext cx="418704" cy="257293"/>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endParaRPr lang="it-IT" i="1" smtClean="0">
              <a:solidFill>
                <a:srgbClr val="FFFFCC"/>
              </a:solidFill>
              <a:latin typeface="Verdana" pitchFamily="34" charset="0"/>
            </a:endParaRPr>
          </a:p>
        </p:txBody>
      </p:sp>
      <p:sp>
        <p:nvSpPr>
          <p:cNvPr id="9" name="Ovale 8"/>
          <p:cNvSpPr/>
          <p:nvPr/>
        </p:nvSpPr>
        <p:spPr bwMode="auto">
          <a:xfrm rot="1560000">
            <a:off x="7597017" y="2137504"/>
            <a:ext cx="418704" cy="298763"/>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endParaRPr lang="it-IT" i="1" smtClean="0">
              <a:solidFill>
                <a:srgbClr val="FFFFCC"/>
              </a:solidFill>
              <a:latin typeface="Verdana" pitchFamily="34" charset="0"/>
            </a:endParaRPr>
          </a:p>
        </p:txBody>
      </p:sp>
      <p:sp>
        <p:nvSpPr>
          <p:cNvPr id="10" name="Ovale 9"/>
          <p:cNvSpPr/>
          <p:nvPr/>
        </p:nvSpPr>
        <p:spPr bwMode="auto">
          <a:xfrm rot="1560000">
            <a:off x="2777767" y="2466429"/>
            <a:ext cx="306231" cy="426448"/>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endParaRPr lang="it-IT" i="1" smtClean="0">
              <a:solidFill>
                <a:srgbClr val="FFFFCC"/>
              </a:solidFill>
              <a:latin typeface="Verdana" pitchFamily="34" charset="0"/>
            </a:endParaRPr>
          </a:p>
        </p:txBody>
      </p:sp>
      <p:sp>
        <p:nvSpPr>
          <p:cNvPr id="11" name="Rectangle 4"/>
          <p:cNvSpPr txBox="1">
            <a:spLocks noChangeArrowheads="1"/>
          </p:cNvSpPr>
          <p:nvPr/>
        </p:nvSpPr>
        <p:spPr bwMode="auto">
          <a:xfrm>
            <a:off x="2771800" y="5877272"/>
            <a:ext cx="2592288" cy="864096"/>
          </a:xfrm>
          <a:prstGeom prst="rect">
            <a:avLst/>
          </a:prstGeom>
          <a:solidFill>
            <a:srgbClr val="C00000"/>
          </a:solidFill>
          <a:ln w="9525">
            <a:noFill/>
            <a:miter lim="800000"/>
            <a:headEnd/>
            <a:tailEnd/>
          </a:ln>
          <a:effectLst/>
        </p:spPr>
        <p:txBody>
          <a:bodyPr vert="horz" wrap="square" lIns="91440" tIns="45720" rIns="91440" bIns="45720" numCol="1" anchor="ctr" anchorCtr="1" compatLnSpc="1">
            <a:prstTxWarp prst="textNoShape">
              <a:avLst/>
            </a:prstTxWarp>
          </a:bodyPr>
          <a:lstStyle/>
          <a:p>
            <a:pPr algn="ctr" fontAlgn="base">
              <a:spcBef>
                <a:spcPct val="0"/>
              </a:spcBef>
              <a:spcAft>
                <a:spcPct val="0"/>
              </a:spcAft>
            </a:pPr>
            <a:r>
              <a:rPr lang="it-IT" sz="3200" b="1" kern="0" dirty="0" smtClean="0">
                <a:solidFill>
                  <a:srgbClr val="00FF00"/>
                </a:solidFill>
              </a:rPr>
              <a:t>basculare</a:t>
            </a:r>
          </a:p>
        </p:txBody>
      </p:sp>
      <p:sp>
        <p:nvSpPr>
          <p:cNvPr id="12" name="CasellaDiTesto 11"/>
          <p:cNvSpPr txBox="1"/>
          <p:nvPr/>
        </p:nvSpPr>
        <p:spPr>
          <a:xfrm>
            <a:off x="4932040" y="260648"/>
            <a:ext cx="3816424" cy="1569660"/>
          </a:xfrm>
          <a:prstGeom prst="rect">
            <a:avLst/>
          </a:prstGeom>
          <a:noFill/>
        </p:spPr>
        <p:txBody>
          <a:bodyPr wrap="square" rtlCol="0">
            <a:spAutoFit/>
          </a:bodyPr>
          <a:lstStyle/>
          <a:p>
            <a:r>
              <a:rPr lang="it-IT" sz="2400" dirty="0" smtClean="0">
                <a:solidFill>
                  <a:srgbClr val="FFFFFF"/>
                </a:solidFill>
              </a:rPr>
              <a:t>La postura è instabile: tende a scivolare in avanti </a:t>
            </a:r>
            <a:r>
              <a:rPr lang="it-IT" sz="2400" i="1" dirty="0" smtClean="0">
                <a:solidFill>
                  <a:srgbClr val="FFFFFF"/>
                </a:solidFill>
              </a:rPr>
              <a:t>(notare cintura “pelvica” e divaricatore)</a:t>
            </a:r>
            <a:endParaRPr lang="it-IT" sz="2400" i="1" dirty="0">
              <a:solidFill>
                <a:srgbClr val="FFFFFF"/>
              </a:solidFill>
            </a:endParaRPr>
          </a:p>
        </p:txBody>
      </p:sp>
      <p:sp>
        <p:nvSpPr>
          <p:cNvPr id="13" name="CasellaDiTesto 12"/>
          <p:cNvSpPr txBox="1"/>
          <p:nvPr/>
        </p:nvSpPr>
        <p:spPr>
          <a:xfrm>
            <a:off x="1475656" y="5229200"/>
            <a:ext cx="2872902" cy="461665"/>
          </a:xfrm>
          <a:prstGeom prst="rect">
            <a:avLst/>
          </a:prstGeom>
          <a:noFill/>
        </p:spPr>
        <p:txBody>
          <a:bodyPr wrap="none" rtlCol="0">
            <a:spAutoFit/>
          </a:bodyPr>
          <a:lstStyle/>
          <a:p>
            <a:r>
              <a:rPr lang="it-IT" sz="2400" dirty="0" smtClean="0">
                <a:solidFill>
                  <a:srgbClr val="FFFFFF"/>
                </a:solidFill>
              </a:rPr>
              <a:t>La postura è stabile</a:t>
            </a:r>
            <a:endParaRPr lang="it-IT" sz="2400"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p:bldLst>
  </p:timing>
</p:sld>
</file>

<file path=ppt/theme/theme1.xml><?xml version="1.0" encoding="utf-8"?>
<a:theme xmlns:a="http://schemas.openxmlformats.org/drawingml/2006/main" name="Cornice al neon">
  <a:themeElements>
    <a:clrScheme name="Cornice al neon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Cornice al ne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t-IT" sz="24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t-IT" sz="2400" b="1" i="0" u="none" strike="noStrike" cap="none" normalizeH="0" baseline="0" smtClean="0">
            <a:ln>
              <a:noFill/>
            </a:ln>
            <a:solidFill>
              <a:schemeClr val="tx1"/>
            </a:solidFill>
            <a:effectLst/>
            <a:latin typeface="Tahoma" pitchFamily="34" charset="0"/>
          </a:defRPr>
        </a:defPPr>
      </a:lstStyle>
    </a:lnDef>
    <a:txDef>
      <a:spPr>
        <a:noFill/>
      </a:spPr>
      <a:bodyPr wrap="none" rtlCol="0">
        <a:spAutoFit/>
      </a:bodyPr>
      <a:lstStyle>
        <a:defPPr>
          <a:defRPr dirty="0" smtClean="0">
            <a:solidFill>
              <a:schemeClr val="bg1"/>
            </a:solidFill>
          </a:defRPr>
        </a:defPPr>
      </a:lstStyle>
    </a:txDef>
  </a:objectDefaults>
  <a:extraClrSchemeLst>
    <a:extraClrScheme>
      <a:clrScheme name="Cornice al neon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Cornice al neon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Cornice al neon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Cornice al neon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Cornice al neon 5">
        <a:dk1>
          <a:srgbClr val="808080"/>
        </a:dk1>
        <a:lt1>
          <a:srgbClr val="F8F8F8"/>
        </a:lt1>
        <a:dk2>
          <a:srgbClr val="000000"/>
        </a:dk2>
        <a:lt2>
          <a:srgbClr val="FFFFFF"/>
        </a:lt2>
        <a:accent1>
          <a:srgbClr val="FF6600"/>
        </a:accent1>
        <a:accent2>
          <a:srgbClr val="FF41FF"/>
        </a:accent2>
        <a:accent3>
          <a:srgbClr val="AAAAAA"/>
        </a:accent3>
        <a:accent4>
          <a:srgbClr val="D4D4D4"/>
        </a:accent4>
        <a:accent5>
          <a:srgbClr val="FFB8AA"/>
        </a:accent5>
        <a:accent6>
          <a:srgbClr val="E73AE7"/>
        </a:accent6>
        <a:hlink>
          <a:srgbClr val="FF0066"/>
        </a:hlink>
        <a:folHlink>
          <a:srgbClr val="CC0066"/>
        </a:folHlink>
      </a:clrScheme>
      <a:clrMap bg1="dk2" tx1="lt1" bg2="dk1" tx2="lt2" accent1="accent1" accent2="accent2" accent3="accent3" accent4="accent4" accent5="accent5" accent6="accent6" hlink="hlink" folHlink="folHlink"/>
    </a:extraClrScheme>
    <a:extraClrScheme>
      <a:clrScheme name="Cornice al neon 6">
        <a:dk1>
          <a:srgbClr val="808080"/>
        </a:dk1>
        <a:lt1>
          <a:srgbClr val="F8F8F8"/>
        </a:lt1>
        <a:dk2>
          <a:srgbClr val="000000"/>
        </a:dk2>
        <a:lt2>
          <a:srgbClr val="FFFFFF"/>
        </a:lt2>
        <a:accent1>
          <a:srgbClr val="FF4FC9"/>
        </a:accent1>
        <a:accent2>
          <a:srgbClr val="FF91B6"/>
        </a:accent2>
        <a:accent3>
          <a:srgbClr val="AAAAAA"/>
        </a:accent3>
        <a:accent4>
          <a:srgbClr val="D4D4D4"/>
        </a:accent4>
        <a:accent5>
          <a:srgbClr val="FFB2E1"/>
        </a:accent5>
        <a:accent6>
          <a:srgbClr val="E783A5"/>
        </a:accent6>
        <a:hlink>
          <a:srgbClr val="FF99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Impulso">
  <a:themeElements>
    <a:clrScheme name="Impulso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Impuls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36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3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Impulso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Impulso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Impulso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Impulso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Impulso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Impulso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Cornice al neon">
  <a:themeElements>
    <a:clrScheme name="Cornice al neon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Cornice al ne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t-IT" sz="24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t-IT" sz="2400" b="1"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defRPr b="0" dirty="0" smtClean="0">
            <a:solidFill>
              <a:schemeClr val="bg1"/>
            </a:solidFill>
          </a:defRPr>
        </a:defPPr>
      </a:lstStyle>
    </a:txDef>
  </a:objectDefaults>
  <a:extraClrSchemeLst>
    <a:extraClrScheme>
      <a:clrScheme name="Cornice al neon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Cornice al neon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Cornice al neon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Cornice al neon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Cornice al neon 5">
        <a:dk1>
          <a:srgbClr val="808080"/>
        </a:dk1>
        <a:lt1>
          <a:srgbClr val="F8F8F8"/>
        </a:lt1>
        <a:dk2>
          <a:srgbClr val="000000"/>
        </a:dk2>
        <a:lt2>
          <a:srgbClr val="FFFFFF"/>
        </a:lt2>
        <a:accent1>
          <a:srgbClr val="FF6600"/>
        </a:accent1>
        <a:accent2>
          <a:srgbClr val="FF41FF"/>
        </a:accent2>
        <a:accent3>
          <a:srgbClr val="AAAAAA"/>
        </a:accent3>
        <a:accent4>
          <a:srgbClr val="D4D4D4"/>
        </a:accent4>
        <a:accent5>
          <a:srgbClr val="FFB8AA"/>
        </a:accent5>
        <a:accent6>
          <a:srgbClr val="E73AE7"/>
        </a:accent6>
        <a:hlink>
          <a:srgbClr val="FF0066"/>
        </a:hlink>
        <a:folHlink>
          <a:srgbClr val="CC0066"/>
        </a:folHlink>
      </a:clrScheme>
      <a:clrMap bg1="dk2" tx1="lt1" bg2="dk1" tx2="lt2" accent1="accent1" accent2="accent2" accent3="accent3" accent4="accent4" accent5="accent5" accent6="accent6" hlink="hlink" folHlink="folHlink"/>
    </a:extraClrScheme>
    <a:extraClrScheme>
      <a:clrScheme name="Cornice al neon 6">
        <a:dk1>
          <a:srgbClr val="808080"/>
        </a:dk1>
        <a:lt1>
          <a:srgbClr val="F8F8F8"/>
        </a:lt1>
        <a:dk2>
          <a:srgbClr val="000000"/>
        </a:dk2>
        <a:lt2>
          <a:srgbClr val="FFFFFF"/>
        </a:lt2>
        <a:accent1>
          <a:srgbClr val="FF4FC9"/>
        </a:accent1>
        <a:accent2>
          <a:srgbClr val="FF91B6"/>
        </a:accent2>
        <a:accent3>
          <a:srgbClr val="AAAAAA"/>
        </a:accent3>
        <a:accent4>
          <a:srgbClr val="D4D4D4"/>
        </a:accent4>
        <a:accent5>
          <a:srgbClr val="FFB2E1"/>
        </a:accent5>
        <a:accent6>
          <a:srgbClr val="E783A5"/>
        </a:accent6>
        <a:hlink>
          <a:srgbClr val="FF99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Impulso">
  <a:themeElements>
    <a:clrScheme name="Impulso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Impuls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mpulso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Impulso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Impulso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Impulso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Impulso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Impulso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Impulso">
  <a:themeElements>
    <a:clrScheme name="Impulso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Impuls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solidFill>
              <a:schemeClr val="bg2"/>
            </a:solidFill>
          </a:defRPr>
        </a:defPPr>
      </a:lstStyle>
    </a:txDef>
  </a:objectDefaults>
  <a:extraClrSchemeLst>
    <a:extraClrScheme>
      <a:clrScheme name="Impulso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Impulso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Impulso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Impulso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Impulso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Impulso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7_Cornice al neon">
  <a:themeElements>
    <a:clrScheme name="Cornice al neon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Cornice al ne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rnice al neon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Cornice al neon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Cornice al neon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Cornice al neon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Cornice al neon 5">
        <a:dk1>
          <a:srgbClr val="808080"/>
        </a:dk1>
        <a:lt1>
          <a:srgbClr val="F8F8F8"/>
        </a:lt1>
        <a:dk2>
          <a:srgbClr val="000000"/>
        </a:dk2>
        <a:lt2>
          <a:srgbClr val="FFFFFF"/>
        </a:lt2>
        <a:accent1>
          <a:srgbClr val="FF6600"/>
        </a:accent1>
        <a:accent2>
          <a:srgbClr val="FF41FF"/>
        </a:accent2>
        <a:accent3>
          <a:srgbClr val="AAAAAA"/>
        </a:accent3>
        <a:accent4>
          <a:srgbClr val="D4D4D4"/>
        </a:accent4>
        <a:accent5>
          <a:srgbClr val="FFB8AA"/>
        </a:accent5>
        <a:accent6>
          <a:srgbClr val="E73AE7"/>
        </a:accent6>
        <a:hlink>
          <a:srgbClr val="FF0066"/>
        </a:hlink>
        <a:folHlink>
          <a:srgbClr val="CC0066"/>
        </a:folHlink>
      </a:clrScheme>
      <a:clrMap bg1="dk2" tx1="lt1" bg2="dk1" tx2="lt2" accent1="accent1" accent2="accent2" accent3="accent3" accent4="accent4" accent5="accent5" accent6="accent6" hlink="hlink" folHlink="folHlink"/>
    </a:extraClrScheme>
    <a:extraClrScheme>
      <a:clrScheme name="Cornice al neon 6">
        <a:dk1>
          <a:srgbClr val="808080"/>
        </a:dk1>
        <a:lt1>
          <a:srgbClr val="F8F8F8"/>
        </a:lt1>
        <a:dk2>
          <a:srgbClr val="000000"/>
        </a:dk2>
        <a:lt2>
          <a:srgbClr val="FFFFFF"/>
        </a:lt2>
        <a:accent1>
          <a:srgbClr val="FF4FC9"/>
        </a:accent1>
        <a:accent2>
          <a:srgbClr val="FF91B6"/>
        </a:accent2>
        <a:accent3>
          <a:srgbClr val="AAAAAA"/>
        </a:accent3>
        <a:accent4>
          <a:srgbClr val="D4D4D4"/>
        </a:accent4>
        <a:accent5>
          <a:srgbClr val="FFB2E1"/>
        </a:accent5>
        <a:accent6>
          <a:srgbClr val="E783A5"/>
        </a:accent6>
        <a:hlink>
          <a:srgbClr val="FF99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rnice al neon">
  <a:themeElements>
    <a:clrScheme name="Cornice al neon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Cornice al ne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t-IT" sz="24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t-IT" sz="2400" b="1" i="0" u="none" strike="noStrike" cap="none" normalizeH="0" baseline="0" smtClean="0">
            <a:ln>
              <a:noFill/>
            </a:ln>
            <a:solidFill>
              <a:schemeClr val="tx1"/>
            </a:solidFill>
            <a:effectLst/>
            <a:latin typeface="Tahoma" pitchFamily="34" charset="0"/>
          </a:defRPr>
        </a:defPPr>
      </a:lstStyle>
    </a:lnDef>
    <a:txDef>
      <a:spPr>
        <a:noFill/>
      </a:spPr>
      <a:bodyPr wrap="none" rtlCol="0">
        <a:spAutoFit/>
      </a:bodyPr>
      <a:lstStyle>
        <a:defPPr>
          <a:defRPr dirty="0" smtClean="0">
            <a:solidFill>
              <a:schemeClr val="bg1"/>
            </a:solidFill>
          </a:defRPr>
        </a:defPPr>
      </a:lstStyle>
    </a:txDef>
  </a:objectDefaults>
  <a:extraClrSchemeLst>
    <a:extraClrScheme>
      <a:clrScheme name="Cornice al neon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Cornice al neon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Cornice al neon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Cornice al neon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Cornice al neon 5">
        <a:dk1>
          <a:srgbClr val="808080"/>
        </a:dk1>
        <a:lt1>
          <a:srgbClr val="F8F8F8"/>
        </a:lt1>
        <a:dk2>
          <a:srgbClr val="000000"/>
        </a:dk2>
        <a:lt2>
          <a:srgbClr val="FFFFFF"/>
        </a:lt2>
        <a:accent1>
          <a:srgbClr val="FF6600"/>
        </a:accent1>
        <a:accent2>
          <a:srgbClr val="FF41FF"/>
        </a:accent2>
        <a:accent3>
          <a:srgbClr val="AAAAAA"/>
        </a:accent3>
        <a:accent4>
          <a:srgbClr val="D4D4D4"/>
        </a:accent4>
        <a:accent5>
          <a:srgbClr val="FFB8AA"/>
        </a:accent5>
        <a:accent6>
          <a:srgbClr val="E73AE7"/>
        </a:accent6>
        <a:hlink>
          <a:srgbClr val="FF0066"/>
        </a:hlink>
        <a:folHlink>
          <a:srgbClr val="CC0066"/>
        </a:folHlink>
      </a:clrScheme>
      <a:clrMap bg1="dk2" tx1="lt1" bg2="dk1" tx2="lt2" accent1="accent1" accent2="accent2" accent3="accent3" accent4="accent4" accent5="accent5" accent6="accent6" hlink="hlink" folHlink="folHlink"/>
    </a:extraClrScheme>
    <a:extraClrScheme>
      <a:clrScheme name="Cornice al neon 6">
        <a:dk1>
          <a:srgbClr val="808080"/>
        </a:dk1>
        <a:lt1>
          <a:srgbClr val="F8F8F8"/>
        </a:lt1>
        <a:dk2>
          <a:srgbClr val="000000"/>
        </a:dk2>
        <a:lt2>
          <a:srgbClr val="FFFFFF"/>
        </a:lt2>
        <a:accent1>
          <a:srgbClr val="FF4FC9"/>
        </a:accent1>
        <a:accent2>
          <a:srgbClr val="FF91B6"/>
        </a:accent2>
        <a:accent3>
          <a:srgbClr val="AAAAAA"/>
        </a:accent3>
        <a:accent4>
          <a:srgbClr val="D4D4D4"/>
        </a:accent4>
        <a:accent5>
          <a:srgbClr val="FFB2E1"/>
        </a:accent5>
        <a:accent6>
          <a:srgbClr val="E783A5"/>
        </a:accent6>
        <a:hlink>
          <a:srgbClr val="FF99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ornice al neon">
  <a:themeElements>
    <a:clrScheme name="Cornice al neon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Cornice al ne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t-IT"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t-IT"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rnice al neon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Cornice al neon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Cornice al neon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Cornice al neon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Cornice al neon 5">
        <a:dk1>
          <a:srgbClr val="808080"/>
        </a:dk1>
        <a:lt1>
          <a:srgbClr val="F8F8F8"/>
        </a:lt1>
        <a:dk2>
          <a:srgbClr val="000000"/>
        </a:dk2>
        <a:lt2>
          <a:srgbClr val="FFFFFF"/>
        </a:lt2>
        <a:accent1>
          <a:srgbClr val="FF6600"/>
        </a:accent1>
        <a:accent2>
          <a:srgbClr val="FF41FF"/>
        </a:accent2>
        <a:accent3>
          <a:srgbClr val="AAAAAA"/>
        </a:accent3>
        <a:accent4>
          <a:srgbClr val="D4D4D4"/>
        </a:accent4>
        <a:accent5>
          <a:srgbClr val="FFB8AA"/>
        </a:accent5>
        <a:accent6>
          <a:srgbClr val="E73AE7"/>
        </a:accent6>
        <a:hlink>
          <a:srgbClr val="FF0066"/>
        </a:hlink>
        <a:folHlink>
          <a:srgbClr val="CC0066"/>
        </a:folHlink>
      </a:clrScheme>
      <a:clrMap bg1="dk2" tx1="lt1" bg2="dk1" tx2="lt2" accent1="accent1" accent2="accent2" accent3="accent3" accent4="accent4" accent5="accent5" accent6="accent6" hlink="hlink" folHlink="folHlink"/>
    </a:extraClrScheme>
    <a:extraClrScheme>
      <a:clrScheme name="Cornice al neon 6">
        <a:dk1>
          <a:srgbClr val="808080"/>
        </a:dk1>
        <a:lt1>
          <a:srgbClr val="F8F8F8"/>
        </a:lt1>
        <a:dk2>
          <a:srgbClr val="000000"/>
        </a:dk2>
        <a:lt2>
          <a:srgbClr val="FFFFFF"/>
        </a:lt2>
        <a:accent1>
          <a:srgbClr val="FF4FC9"/>
        </a:accent1>
        <a:accent2>
          <a:srgbClr val="FF91B6"/>
        </a:accent2>
        <a:accent3>
          <a:srgbClr val="AAAAAA"/>
        </a:accent3>
        <a:accent4>
          <a:srgbClr val="D4D4D4"/>
        </a:accent4>
        <a:accent5>
          <a:srgbClr val="FFB2E1"/>
        </a:accent5>
        <a:accent6>
          <a:srgbClr val="E783A5"/>
        </a:accent6>
        <a:hlink>
          <a:srgbClr val="FF99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Cornice al neon">
  <a:themeElements>
    <a:clrScheme name="Cornice al neon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Cornice al ne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t-IT" sz="24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t-IT" sz="2400" b="1" i="0" u="none" strike="noStrike" cap="none" normalizeH="0" baseline="0" smtClean="0">
            <a:ln>
              <a:noFill/>
            </a:ln>
            <a:solidFill>
              <a:schemeClr val="tx1"/>
            </a:solidFill>
            <a:effectLst/>
            <a:latin typeface="Tahoma" pitchFamily="34" charset="0"/>
          </a:defRPr>
        </a:defPPr>
      </a:lstStyle>
    </a:lnDef>
    <a:txDef>
      <a:spPr>
        <a:noFill/>
      </a:spPr>
      <a:bodyPr wrap="none" rtlCol="0">
        <a:spAutoFit/>
      </a:bodyPr>
      <a:lstStyle>
        <a:defPPr>
          <a:defRPr dirty="0" smtClean="0">
            <a:solidFill>
              <a:schemeClr val="bg1"/>
            </a:solidFill>
          </a:defRPr>
        </a:defPPr>
      </a:lstStyle>
    </a:txDef>
  </a:objectDefaults>
  <a:extraClrSchemeLst>
    <a:extraClrScheme>
      <a:clrScheme name="Cornice al neon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Cornice al neon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Cornice al neon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Cornice al neon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Cornice al neon 5">
        <a:dk1>
          <a:srgbClr val="808080"/>
        </a:dk1>
        <a:lt1>
          <a:srgbClr val="F8F8F8"/>
        </a:lt1>
        <a:dk2>
          <a:srgbClr val="000000"/>
        </a:dk2>
        <a:lt2>
          <a:srgbClr val="FFFFFF"/>
        </a:lt2>
        <a:accent1>
          <a:srgbClr val="FF6600"/>
        </a:accent1>
        <a:accent2>
          <a:srgbClr val="FF41FF"/>
        </a:accent2>
        <a:accent3>
          <a:srgbClr val="AAAAAA"/>
        </a:accent3>
        <a:accent4>
          <a:srgbClr val="D4D4D4"/>
        </a:accent4>
        <a:accent5>
          <a:srgbClr val="FFB8AA"/>
        </a:accent5>
        <a:accent6>
          <a:srgbClr val="E73AE7"/>
        </a:accent6>
        <a:hlink>
          <a:srgbClr val="FF0066"/>
        </a:hlink>
        <a:folHlink>
          <a:srgbClr val="CC0066"/>
        </a:folHlink>
      </a:clrScheme>
      <a:clrMap bg1="dk2" tx1="lt1" bg2="dk1" tx2="lt2" accent1="accent1" accent2="accent2" accent3="accent3" accent4="accent4" accent5="accent5" accent6="accent6" hlink="hlink" folHlink="folHlink"/>
    </a:extraClrScheme>
    <a:extraClrScheme>
      <a:clrScheme name="Cornice al neon 6">
        <a:dk1>
          <a:srgbClr val="808080"/>
        </a:dk1>
        <a:lt1>
          <a:srgbClr val="F8F8F8"/>
        </a:lt1>
        <a:dk2>
          <a:srgbClr val="000000"/>
        </a:dk2>
        <a:lt2>
          <a:srgbClr val="FFFFFF"/>
        </a:lt2>
        <a:accent1>
          <a:srgbClr val="FF4FC9"/>
        </a:accent1>
        <a:accent2>
          <a:srgbClr val="FF91B6"/>
        </a:accent2>
        <a:accent3>
          <a:srgbClr val="AAAAAA"/>
        </a:accent3>
        <a:accent4>
          <a:srgbClr val="D4D4D4"/>
        </a:accent4>
        <a:accent5>
          <a:srgbClr val="FFB2E1"/>
        </a:accent5>
        <a:accent6>
          <a:srgbClr val="E783A5"/>
        </a:accent6>
        <a:hlink>
          <a:srgbClr val="FF99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ornice al neon">
  <a:themeElements>
    <a:clrScheme name="Cornice al neon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Cornice al ne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t-IT" sz="24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t-IT" sz="2400" b="1" i="0" u="none" strike="noStrike" cap="none" normalizeH="0" baseline="0" smtClean="0">
            <a:ln>
              <a:noFill/>
            </a:ln>
            <a:solidFill>
              <a:schemeClr val="tx1"/>
            </a:solidFill>
            <a:effectLst/>
            <a:latin typeface="Tahoma" pitchFamily="34" charset="0"/>
          </a:defRPr>
        </a:defPPr>
      </a:lstStyle>
    </a:lnDef>
    <a:txDef>
      <a:spPr>
        <a:noFill/>
      </a:spPr>
      <a:bodyPr wrap="none" rtlCol="0">
        <a:spAutoFit/>
      </a:bodyPr>
      <a:lstStyle>
        <a:defPPr>
          <a:defRPr dirty="0" smtClean="0">
            <a:solidFill>
              <a:schemeClr val="bg1"/>
            </a:solidFill>
          </a:defRPr>
        </a:defPPr>
      </a:lstStyle>
    </a:txDef>
  </a:objectDefaults>
  <a:extraClrSchemeLst>
    <a:extraClrScheme>
      <a:clrScheme name="Cornice al neon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Cornice al neon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Cornice al neon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Cornice al neon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Cornice al neon 5">
        <a:dk1>
          <a:srgbClr val="808080"/>
        </a:dk1>
        <a:lt1>
          <a:srgbClr val="F8F8F8"/>
        </a:lt1>
        <a:dk2>
          <a:srgbClr val="000000"/>
        </a:dk2>
        <a:lt2>
          <a:srgbClr val="FFFFFF"/>
        </a:lt2>
        <a:accent1>
          <a:srgbClr val="FF6600"/>
        </a:accent1>
        <a:accent2>
          <a:srgbClr val="FF41FF"/>
        </a:accent2>
        <a:accent3>
          <a:srgbClr val="AAAAAA"/>
        </a:accent3>
        <a:accent4>
          <a:srgbClr val="D4D4D4"/>
        </a:accent4>
        <a:accent5>
          <a:srgbClr val="FFB8AA"/>
        </a:accent5>
        <a:accent6>
          <a:srgbClr val="E73AE7"/>
        </a:accent6>
        <a:hlink>
          <a:srgbClr val="FF0066"/>
        </a:hlink>
        <a:folHlink>
          <a:srgbClr val="CC0066"/>
        </a:folHlink>
      </a:clrScheme>
      <a:clrMap bg1="dk2" tx1="lt1" bg2="dk1" tx2="lt2" accent1="accent1" accent2="accent2" accent3="accent3" accent4="accent4" accent5="accent5" accent6="accent6" hlink="hlink" folHlink="folHlink"/>
    </a:extraClrScheme>
    <a:extraClrScheme>
      <a:clrScheme name="Cornice al neon 6">
        <a:dk1>
          <a:srgbClr val="808080"/>
        </a:dk1>
        <a:lt1>
          <a:srgbClr val="F8F8F8"/>
        </a:lt1>
        <a:dk2>
          <a:srgbClr val="000000"/>
        </a:dk2>
        <a:lt2>
          <a:srgbClr val="FFFFFF"/>
        </a:lt2>
        <a:accent1>
          <a:srgbClr val="FF4FC9"/>
        </a:accent1>
        <a:accent2>
          <a:srgbClr val="FF91B6"/>
        </a:accent2>
        <a:accent3>
          <a:srgbClr val="AAAAAA"/>
        </a:accent3>
        <a:accent4>
          <a:srgbClr val="D4D4D4"/>
        </a:accent4>
        <a:accent5>
          <a:srgbClr val="FFB2E1"/>
        </a:accent5>
        <a:accent6>
          <a:srgbClr val="E783A5"/>
        </a:accent6>
        <a:hlink>
          <a:srgbClr val="FF99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Cornice al neon">
  <a:themeElements>
    <a:clrScheme name="Cornice al neon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Cornice al ne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t-IT" sz="24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t-IT" sz="2400" b="1" i="0" u="none" strike="noStrike" cap="none" normalizeH="0" baseline="0" smtClean="0">
            <a:ln>
              <a:noFill/>
            </a:ln>
            <a:solidFill>
              <a:schemeClr val="tx1"/>
            </a:solidFill>
            <a:effectLst/>
            <a:latin typeface="Tahoma" pitchFamily="34" charset="0"/>
          </a:defRPr>
        </a:defPPr>
      </a:lstStyle>
    </a:lnDef>
  </a:objectDefaults>
  <a:extraClrSchemeLst>
    <a:extraClrScheme>
      <a:clrScheme name="Cornice al neon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Cornice al neon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Cornice al neon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Cornice al neon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Cornice al neon 5">
        <a:dk1>
          <a:srgbClr val="808080"/>
        </a:dk1>
        <a:lt1>
          <a:srgbClr val="F8F8F8"/>
        </a:lt1>
        <a:dk2>
          <a:srgbClr val="000000"/>
        </a:dk2>
        <a:lt2>
          <a:srgbClr val="FFFFFF"/>
        </a:lt2>
        <a:accent1>
          <a:srgbClr val="FF6600"/>
        </a:accent1>
        <a:accent2>
          <a:srgbClr val="FF41FF"/>
        </a:accent2>
        <a:accent3>
          <a:srgbClr val="AAAAAA"/>
        </a:accent3>
        <a:accent4>
          <a:srgbClr val="D4D4D4"/>
        </a:accent4>
        <a:accent5>
          <a:srgbClr val="FFB8AA"/>
        </a:accent5>
        <a:accent6>
          <a:srgbClr val="E73AE7"/>
        </a:accent6>
        <a:hlink>
          <a:srgbClr val="FF0066"/>
        </a:hlink>
        <a:folHlink>
          <a:srgbClr val="CC0066"/>
        </a:folHlink>
      </a:clrScheme>
      <a:clrMap bg1="dk2" tx1="lt1" bg2="dk1" tx2="lt2" accent1="accent1" accent2="accent2" accent3="accent3" accent4="accent4" accent5="accent5" accent6="accent6" hlink="hlink" folHlink="folHlink"/>
    </a:extraClrScheme>
    <a:extraClrScheme>
      <a:clrScheme name="Cornice al neon 6">
        <a:dk1>
          <a:srgbClr val="808080"/>
        </a:dk1>
        <a:lt1>
          <a:srgbClr val="F8F8F8"/>
        </a:lt1>
        <a:dk2>
          <a:srgbClr val="000000"/>
        </a:dk2>
        <a:lt2>
          <a:srgbClr val="FFFFFF"/>
        </a:lt2>
        <a:accent1>
          <a:srgbClr val="FF4FC9"/>
        </a:accent1>
        <a:accent2>
          <a:srgbClr val="FF91B6"/>
        </a:accent2>
        <a:accent3>
          <a:srgbClr val="AAAAAA"/>
        </a:accent3>
        <a:accent4>
          <a:srgbClr val="D4D4D4"/>
        </a:accent4>
        <a:accent5>
          <a:srgbClr val="FFB2E1"/>
        </a:accent5>
        <a:accent6>
          <a:srgbClr val="E783A5"/>
        </a:accent6>
        <a:hlink>
          <a:srgbClr val="FF99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Cornice al neon">
  <a:themeElements>
    <a:clrScheme name="Cornice al neon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Cornice al ne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t-IT" sz="2400" b="1"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it-IT" sz="2400" b="1"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defRPr b="0" dirty="0" smtClean="0">
            <a:solidFill>
              <a:schemeClr val="bg1"/>
            </a:solidFill>
          </a:defRPr>
        </a:defPPr>
      </a:lstStyle>
    </a:txDef>
  </a:objectDefaults>
  <a:extraClrSchemeLst>
    <a:extraClrScheme>
      <a:clrScheme name="Cornice al neon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Cornice al neon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Cornice al neon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Cornice al neon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Cornice al neon 5">
        <a:dk1>
          <a:srgbClr val="808080"/>
        </a:dk1>
        <a:lt1>
          <a:srgbClr val="F8F8F8"/>
        </a:lt1>
        <a:dk2>
          <a:srgbClr val="000000"/>
        </a:dk2>
        <a:lt2>
          <a:srgbClr val="FFFFFF"/>
        </a:lt2>
        <a:accent1>
          <a:srgbClr val="FF6600"/>
        </a:accent1>
        <a:accent2>
          <a:srgbClr val="FF41FF"/>
        </a:accent2>
        <a:accent3>
          <a:srgbClr val="AAAAAA"/>
        </a:accent3>
        <a:accent4>
          <a:srgbClr val="D4D4D4"/>
        </a:accent4>
        <a:accent5>
          <a:srgbClr val="FFB8AA"/>
        </a:accent5>
        <a:accent6>
          <a:srgbClr val="E73AE7"/>
        </a:accent6>
        <a:hlink>
          <a:srgbClr val="FF0066"/>
        </a:hlink>
        <a:folHlink>
          <a:srgbClr val="CC0066"/>
        </a:folHlink>
      </a:clrScheme>
      <a:clrMap bg1="dk2" tx1="lt1" bg2="dk1" tx2="lt2" accent1="accent1" accent2="accent2" accent3="accent3" accent4="accent4" accent5="accent5" accent6="accent6" hlink="hlink" folHlink="folHlink"/>
    </a:extraClrScheme>
    <a:extraClrScheme>
      <a:clrScheme name="Cornice al neon 6">
        <a:dk1>
          <a:srgbClr val="808080"/>
        </a:dk1>
        <a:lt1>
          <a:srgbClr val="F8F8F8"/>
        </a:lt1>
        <a:dk2>
          <a:srgbClr val="000000"/>
        </a:dk2>
        <a:lt2>
          <a:srgbClr val="FFFFFF"/>
        </a:lt2>
        <a:accent1>
          <a:srgbClr val="FF4FC9"/>
        </a:accent1>
        <a:accent2>
          <a:srgbClr val="FF91B6"/>
        </a:accent2>
        <a:accent3>
          <a:srgbClr val="AAAAAA"/>
        </a:accent3>
        <a:accent4>
          <a:srgbClr val="D4D4D4"/>
        </a:accent4>
        <a:accent5>
          <a:srgbClr val="FFB2E1"/>
        </a:accent5>
        <a:accent6>
          <a:srgbClr val="E783A5"/>
        </a:accent6>
        <a:hlink>
          <a:srgbClr val="FF99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Orbita">
  <a:themeElements>
    <a:clrScheme name="Orbita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a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a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a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a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a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a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a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a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a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Cornice al neon">
  <a:themeElements>
    <a:clrScheme name="Cornice al neon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Cornice al ne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ornice al neon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Cornice al neon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Cornice al neon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Cornice al neon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Cornice al neon 5">
        <a:dk1>
          <a:srgbClr val="808080"/>
        </a:dk1>
        <a:lt1>
          <a:srgbClr val="F8F8F8"/>
        </a:lt1>
        <a:dk2>
          <a:srgbClr val="000000"/>
        </a:dk2>
        <a:lt2>
          <a:srgbClr val="FFFFFF"/>
        </a:lt2>
        <a:accent1>
          <a:srgbClr val="FF6600"/>
        </a:accent1>
        <a:accent2>
          <a:srgbClr val="FF41FF"/>
        </a:accent2>
        <a:accent3>
          <a:srgbClr val="AAAAAA"/>
        </a:accent3>
        <a:accent4>
          <a:srgbClr val="D4D4D4"/>
        </a:accent4>
        <a:accent5>
          <a:srgbClr val="FFB8AA"/>
        </a:accent5>
        <a:accent6>
          <a:srgbClr val="E73AE7"/>
        </a:accent6>
        <a:hlink>
          <a:srgbClr val="FF0066"/>
        </a:hlink>
        <a:folHlink>
          <a:srgbClr val="CC0066"/>
        </a:folHlink>
      </a:clrScheme>
      <a:clrMap bg1="dk2" tx1="lt1" bg2="dk1" tx2="lt2" accent1="accent1" accent2="accent2" accent3="accent3" accent4="accent4" accent5="accent5" accent6="accent6" hlink="hlink" folHlink="folHlink"/>
    </a:extraClrScheme>
    <a:extraClrScheme>
      <a:clrScheme name="Cornice al neon 6">
        <a:dk1>
          <a:srgbClr val="808080"/>
        </a:dk1>
        <a:lt1>
          <a:srgbClr val="F8F8F8"/>
        </a:lt1>
        <a:dk2>
          <a:srgbClr val="000000"/>
        </a:dk2>
        <a:lt2>
          <a:srgbClr val="FFFFFF"/>
        </a:lt2>
        <a:accent1>
          <a:srgbClr val="FF4FC9"/>
        </a:accent1>
        <a:accent2>
          <a:srgbClr val="FF91B6"/>
        </a:accent2>
        <a:accent3>
          <a:srgbClr val="AAAAAA"/>
        </a:accent3>
        <a:accent4>
          <a:srgbClr val="D4D4D4"/>
        </a:accent4>
        <a:accent5>
          <a:srgbClr val="FFB2E1"/>
        </a:accent5>
        <a:accent6>
          <a:srgbClr val="E783A5"/>
        </a:accent6>
        <a:hlink>
          <a:srgbClr val="FF99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895</TotalTime>
  <Words>3014</Words>
  <Application>Microsoft Office PowerPoint</Application>
  <PresentationFormat>Presentazione su schermo (4:3)</PresentationFormat>
  <Paragraphs>302</Paragraphs>
  <Slides>16</Slides>
  <Notes>16</Notes>
  <HiddenSlides>0</HiddenSlides>
  <MMClips>0</MMClips>
  <ScaleCrop>false</ScaleCrop>
  <HeadingPairs>
    <vt:vector size="4" baseType="variant">
      <vt:variant>
        <vt:lpstr>Tema</vt:lpstr>
      </vt:variant>
      <vt:variant>
        <vt:i4>14</vt:i4>
      </vt:variant>
      <vt:variant>
        <vt:lpstr>Titoli diapositive</vt:lpstr>
      </vt:variant>
      <vt:variant>
        <vt:i4>16</vt:i4>
      </vt:variant>
    </vt:vector>
  </HeadingPairs>
  <TitlesOfParts>
    <vt:vector size="30" baseType="lpstr">
      <vt:lpstr>Cornice al neon</vt:lpstr>
      <vt:lpstr>1_Cornice al neon</vt:lpstr>
      <vt:lpstr>3_Cornice al neon</vt:lpstr>
      <vt:lpstr>4_Cornice al neon</vt:lpstr>
      <vt:lpstr>2_Cornice al neon</vt:lpstr>
      <vt:lpstr>9_Cornice al neon</vt:lpstr>
      <vt:lpstr>5_Cornice al neon</vt:lpstr>
      <vt:lpstr>8_Orbita</vt:lpstr>
      <vt:lpstr>10_Cornice al neon</vt:lpstr>
      <vt:lpstr>2_Impulso</vt:lpstr>
      <vt:lpstr>6_Cornice al neon</vt:lpstr>
      <vt:lpstr>1_Impulso</vt:lpstr>
      <vt:lpstr>Impulso</vt:lpstr>
      <vt:lpstr>7_Cornice al neon</vt:lpstr>
      <vt:lpstr>Una scelta preliminare: quale carrozzina?</vt:lpstr>
      <vt:lpstr>Carrozzine pieghevoli “standard”</vt:lpstr>
      <vt:lpstr>L’adattabilità:</vt:lpstr>
      <vt:lpstr>Regolare l’assetto serve a:</vt:lpstr>
      <vt:lpstr>Carrozzine pieghevoli “leggere”</vt:lpstr>
      <vt:lpstr>Carrozzine superleggere</vt:lpstr>
      <vt:lpstr>Le carrozzine “posturali”  (N.T.: Seggioloni polifunzionali; sistemi di postura)</vt:lpstr>
      <vt:lpstr>Sulle carrozzine posturali:</vt:lpstr>
      <vt:lpstr>reclinare</vt:lpstr>
      <vt:lpstr>Diapositiva 10</vt:lpstr>
      <vt:lpstr>Le carrozzine posturali: note sull’uso</vt:lpstr>
      <vt:lpstr>Le carrozzine posturali: note sull’uso</vt:lpstr>
      <vt:lpstr>Molte carrozzine elettroniche  “vanno d’accordo” con la postura</vt:lpstr>
      <vt:lpstr>Le carrozzine elettroniche  con sistema di postura automatizato</vt:lpstr>
      <vt:lpstr>Diapositiva 15</vt:lpstr>
      <vt:lpstr>Carrozzine da verticalizzazione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Antonio</dc:creator>
  <cp:lastModifiedBy>Antonio</cp:lastModifiedBy>
  <cp:revision>9</cp:revision>
  <dcterms:created xsi:type="dcterms:W3CDTF">2016-03-02T17:58:51Z</dcterms:created>
  <dcterms:modified xsi:type="dcterms:W3CDTF">2016-03-04T06:45:29Z</dcterms:modified>
</cp:coreProperties>
</file>