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61" r:id="rId2"/>
    <p:sldMasterId id="2147483834" r:id="rId3"/>
    <p:sldMasterId id="2147483850" r:id="rId4"/>
    <p:sldMasterId id="2147483863" r:id="rId5"/>
  </p:sldMasterIdLst>
  <p:notesMasterIdLst>
    <p:notesMasterId r:id="rId40"/>
  </p:notesMasterIdLst>
  <p:handoutMasterIdLst>
    <p:handoutMasterId r:id="rId41"/>
  </p:handoutMasterIdLst>
  <p:sldIdLst>
    <p:sldId id="256" r:id="rId6"/>
    <p:sldId id="257" r:id="rId7"/>
    <p:sldId id="285" r:id="rId8"/>
    <p:sldId id="291" r:id="rId9"/>
    <p:sldId id="305" r:id="rId10"/>
    <p:sldId id="294" r:id="rId11"/>
    <p:sldId id="295" r:id="rId12"/>
    <p:sldId id="283" r:id="rId13"/>
    <p:sldId id="310" r:id="rId14"/>
    <p:sldId id="311" r:id="rId15"/>
    <p:sldId id="281" r:id="rId16"/>
    <p:sldId id="282" r:id="rId17"/>
    <p:sldId id="306" r:id="rId18"/>
    <p:sldId id="277" r:id="rId19"/>
    <p:sldId id="262" r:id="rId20"/>
    <p:sldId id="307" r:id="rId21"/>
    <p:sldId id="302" r:id="rId22"/>
    <p:sldId id="313" r:id="rId23"/>
    <p:sldId id="297" r:id="rId24"/>
    <p:sldId id="269" r:id="rId25"/>
    <p:sldId id="293" r:id="rId26"/>
    <p:sldId id="289" r:id="rId27"/>
    <p:sldId id="264" r:id="rId28"/>
    <p:sldId id="308" r:id="rId29"/>
    <p:sldId id="303" r:id="rId30"/>
    <p:sldId id="299" r:id="rId31"/>
    <p:sldId id="304" r:id="rId32"/>
    <p:sldId id="279" r:id="rId33"/>
    <p:sldId id="300" r:id="rId34"/>
    <p:sldId id="272" r:id="rId35"/>
    <p:sldId id="274" r:id="rId36"/>
    <p:sldId id="273" r:id="rId37"/>
    <p:sldId id="266" r:id="rId38"/>
    <p:sldId id="267" r:id="rId39"/>
  </p:sldIdLst>
  <p:sldSz cx="9144000" cy="6858000" type="screen4x3"/>
  <p:notesSz cx="9923463" cy="6788150"/>
  <p:defaultTextStyle>
    <a:defPPr>
      <a:defRPr lang="it-IT"/>
    </a:defPPr>
    <a:lvl1pPr algn="l" rtl="0" fontAlgn="base">
      <a:spcBef>
        <a:spcPct val="0"/>
      </a:spcBef>
      <a:spcAft>
        <a:spcPct val="0"/>
      </a:spcAft>
      <a:defRPr sz="3600" kern="1200">
        <a:solidFill>
          <a:schemeClr val="tx1"/>
        </a:solidFill>
        <a:latin typeface="Verdana" pitchFamily="34" charset="0"/>
        <a:ea typeface="+mn-ea"/>
        <a:cs typeface="+mn-cs"/>
      </a:defRPr>
    </a:lvl1pPr>
    <a:lvl2pPr marL="457200" algn="l" rtl="0" fontAlgn="base">
      <a:spcBef>
        <a:spcPct val="0"/>
      </a:spcBef>
      <a:spcAft>
        <a:spcPct val="0"/>
      </a:spcAft>
      <a:defRPr sz="3600" kern="1200">
        <a:solidFill>
          <a:schemeClr val="tx1"/>
        </a:solidFill>
        <a:latin typeface="Verdana" pitchFamily="34" charset="0"/>
        <a:ea typeface="+mn-ea"/>
        <a:cs typeface="+mn-cs"/>
      </a:defRPr>
    </a:lvl2pPr>
    <a:lvl3pPr marL="914400" algn="l" rtl="0" fontAlgn="base">
      <a:spcBef>
        <a:spcPct val="0"/>
      </a:spcBef>
      <a:spcAft>
        <a:spcPct val="0"/>
      </a:spcAft>
      <a:defRPr sz="3600" kern="1200">
        <a:solidFill>
          <a:schemeClr val="tx1"/>
        </a:solidFill>
        <a:latin typeface="Verdana" pitchFamily="34" charset="0"/>
        <a:ea typeface="+mn-ea"/>
        <a:cs typeface="+mn-cs"/>
      </a:defRPr>
    </a:lvl3pPr>
    <a:lvl4pPr marL="1371600" algn="l" rtl="0" fontAlgn="base">
      <a:spcBef>
        <a:spcPct val="0"/>
      </a:spcBef>
      <a:spcAft>
        <a:spcPct val="0"/>
      </a:spcAft>
      <a:defRPr sz="3600" kern="1200">
        <a:solidFill>
          <a:schemeClr val="tx1"/>
        </a:solidFill>
        <a:latin typeface="Verdana" pitchFamily="34" charset="0"/>
        <a:ea typeface="+mn-ea"/>
        <a:cs typeface="+mn-cs"/>
      </a:defRPr>
    </a:lvl4pPr>
    <a:lvl5pPr marL="1828800" algn="l" rtl="0" fontAlgn="base">
      <a:spcBef>
        <a:spcPct val="0"/>
      </a:spcBef>
      <a:spcAft>
        <a:spcPct val="0"/>
      </a:spcAft>
      <a:defRPr sz="3600" kern="1200">
        <a:solidFill>
          <a:schemeClr val="tx1"/>
        </a:solidFill>
        <a:latin typeface="Verdana" pitchFamily="34" charset="0"/>
        <a:ea typeface="+mn-ea"/>
        <a:cs typeface="+mn-cs"/>
      </a:defRPr>
    </a:lvl5pPr>
    <a:lvl6pPr marL="2286000" algn="l" defTabSz="914400" rtl="0" eaLnBrk="1" latinLnBrk="0" hangingPunct="1">
      <a:defRPr sz="3600" kern="1200">
        <a:solidFill>
          <a:schemeClr val="tx1"/>
        </a:solidFill>
        <a:latin typeface="Verdana" pitchFamily="34" charset="0"/>
        <a:ea typeface="+mn-ea"/>
        <a:cs typeface="+mn-cs"/>
      </a:defRPr>
    </a:lvl6pPr>
    <a:lvl7pPr marL="2743200" algn="l" defTabSz="914400" rtl="0" eaLnBrk="1" latinLnBrk="0" hangingPunct="1">
      <a:defRPr sz="3600" kern="1200">
        <a:solidFill>
          <a:schemeClr val="tx1"/>
        </a:solidFill>
        <a:latin typeface="Verdana" pitchFamily="34" charset="0"/>
        <a:ea typeface="+mn-ea"/>
        <a:cs typeface="+mn-cs"/>
      </a:defRPr>
    </a:lvl7pPr>
    <a:lvl8pPr marL="3200400" algn="l" defTabSz="914400" rtl="0" eaLnBrk="1" latinLnBrk="0" hangingPunct="1">
      <a:defRPr sz="3600" kern="1200">
        <a:solidFill>
          <a:schemeClr val="tx1"/>
        </a:solidFill>
        <a:latin typeface="Verdana" pitchFamily="34" charset="0"/>
        <a:ea typeface="+mn-ea"/>
        <a:cs typeface="+mn-cs"/>
      </a:defRPr>
    </a:lvl8pPr>
    <a:lvl9pPr marL="3657600" algn="l" defTabSz="914400" rtl="0" eaLnBrk="1" latinLnBrk="0" hangingPunct="1">
      <a:defRPr sz="36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FFCC"/>
    <a:srgbClr val="FF9999"/>
    <a:srgbClr val="FF00FF"/>
    <a:srgbClr val="FFFF66"/>
    <a:srgbClr val="FF3300"/>
    <a:srgbClr val="CC66FF"/>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672" autoAdjust="0"/>
    <p:restoredTop sz="59115" autoAdjust="0"/>
  </p:normalViewPr>
  <p:slideViewPr>
    <p:cSldViewPr>
      <p:cViewPr varScale="1">
        <p:scale>
          <a:sx n="37" d="100"/>
          <a:sy n="37" d="100"/>
        </p:scale>
        <p:origin x="-1747" y="-77"/>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9" d="100"/>
          <a:sy n="89" d="100"/>
        </p:scale>
        <p:origin x="-1272" y="-102"/>
      </p:cViewPr>
      <p:guideLst>
        <p:guide orient="horz" pos="2138"/>
        <p:guide pos="3124"/>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16.xml"/><Relationship Id="rId3" Type="http://schemas.openxmlformats.org/officeDocument/2006/relationships/slide" Target="slides/slide3.xml"/><Relationship Id="rId7" Type="http://schemas.openxmlformats.org/officeDocument/2006/relationships/slide" Target="slides/slide15.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3.xml"/><Relationship Id="rId5" Type="http://schemas.openxmlformats.org/officeDocument/2006/relationships/slide" Target="slides/slide12.xml"/><Relationship Id="rId10" Type="http://schemas.openxmlformats.org/officeDocument/2006/relationships/slide" Target="slides/slide24.xml"/><Relationship Id="rId4" Type="http://schemas.openxmlformats.org/officeDocument/2006/relationships/slide" Target="slides/slide4.xml"/><Relationship Id="rId9" Type="http://schemas.openxmlformats.org/officeDocument/2006/relationships/slide" Target="slides/slide2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Foglio_di_lavoro_di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sz="1260" b="1" i="0" u="none" strike="noStrike" baseline="0">
                <a:solidFill>
                  <a:srgbClr val="000000"/>
                </a:solidFill>
                <a:latin typeface="Arial"/>
                <a:ea typeface="Arial"/>
                <a:cs typeface="Arial"/>
              </a:defRPr>
            </a:pPr>
            <a:r>
              <a:rPr lang="it-IT"/>
              <a:t>Male #1 Summer Cushion Temperature 07/27/02</a:t>
            </a:r>
          </a:p>
        </c:rich>
      </c:tx>
      <c:layout>
        <c:manualLayout>
          <c:xMode val="edge"/>
          <c:yMode val="edge"/>
          <c:x val="0.32566697332107258"/>
          <c:y val="1.9607843137254902E-2"/>
        </c:manualLayout>
      </c:layout>
      <c:spPr>
        <a:noFill/>
        <a:ln w="27838">
          <a:noFill/>
        </a:ln>
      </c:spPr>
    </c:title>
    <c:plotArea>
      <c:layout>
        <c:manualLayout>
          <c:layoutTarget val="inner"/>
          <c:xMode val="edge"/>
          <c:yMode val="edge"/>
          <c:x val="6.7157313707451732E-2"/>
          <c:y val="0.12066365007541602"/>
          <c:w val="0.90156393744250241"/>
          <c:h val="0.74509803921569284"/>
        </c:manualLayout>
      </c:layout>
      <c:scatterChart>
        <c:scatterStyle val="smoothMarker"/>
        <c:ser>
          <c:idx val="0"/>
          <c:order val="0"/>
          <c:tx>
            <c:strRef>
              <c:f>'Graph Data'!$H$1</c:f>
              <c:strCache>
                <c:ptCount val="1"/>
                <c:pt idx="0">
                  <c:v>Ambient </c:v>
                </c:pt>
              </c:strCache>
            </c:strRef>
          </c:tx>
          <c:spPr>
            <a:ln w="13919">
              <a:solidFill>
                <a:srgbClr val="99CC00"/>
              </a:solidFill>
              <a:prstDash val="solid"/>
            </a:ln>
          </c:spPr>
          <c:marker>
            <c:symbol val="none"/>
          </c:marker>
          <c:xVal>
            <c:numRef>
              <c:f>'Graph Data'!$G$2:$G$10221</c:f>
              <c:numCache>
                <c:formatCode>dd/mm/yyyy\ h:mm</c:formatCode>
                <c:ptCount val="10220"/>
                <c:pt idx="0">
                  <c:v>37464.000347222223</c:v>
                </c:pt>
                <c:pt idx="1">
                  <c:v>37464.001041666575</c:v>
                </c:pt>
                <c:pt idx="2">
                  <c:v>37464.001736110986</c:v>
                </c:pt>
                <c:pt idx="3">
                  <c:v>37464.002430555556</c:v>
                </c:pt>
                <c:pt idx="4">
                  <c:v>37464.003124999996</c:v>
                </c:pt>
                <c:pt idx="5">
                  <c:v>37464.003819444893</c:v>
                </c:pt>
                <c:pt idx="6">
                  <c:v>37464.004513889013</c:v>
                </c:pt>
                <c:pt idx="7">
                  <c:v>37464.005208333336</c:v>
                </c:pt>
                <c:pt idx="8">
                  <c:v>37464.005902777775</c:v>
                </c:pt>
                <c:pt idx="9">
                  <c:v>37464.006597222586</c:v>
                </c:pt>
                <c:pt idx="10">
                  <c:v>37464.007291666654</c:v>
                </c:pt>
                <c:pt idx="11">
                  <c:v>37464.007986110984</c:v>
                </c:pt>
                <c:pt idx="12">
                  <c:v>37464.008680555555</c:v>
                </c:pt>
                <c:pt idx="13">
                  <c:v>37464.009375000001</c:v>
                </c:pt>
                <c:pt idx="14">
                  <c:v>37464.010069444841</c:v>
                </c:pt>
                <c:pt idx="15">
                  <c:v>37464.010763888888</c:v>
                </c:pt>
                <c:pt idx="16">
                  <c:v>37464.011458333334</c:v>
                </c:pt>
                <c:pt idx="17">
                  <c:v>37464.012152777781</c:v>
                </c:pt>
                <c:pt idx="18">
                  <c:v>37464.012847222242</c:v>
                </c:pt>
                <c:pt idx="19">
                  <c:v>37464.013541666594</c:v>
                </c:pt>
                <c:pt idx="20">
                  <c:v>37464.014236111143</c:v>
                </c:pt>
                <c:pt idx="21">
                  <c:v>37464.014930555553</c:v>
                </c:pt>
                <c:pt idx="22">
                  <c:v>37464.015625</c:v>
                </c:pt>
                <c:pt idx="23">
                  <c:v>37464.016319445051</c:v>
                </c:pt>
                <c:pt idx="24">
                  <c:v>37464.017013888893</c:v>
                </c:pt>
                <c:pt idx="25">
                  <c:v>37464.017708333326</c:v>
                </c:pt>
                <c:pt idx="26">
                  <c:v>37464.01840277778</c:v>
                </c:pt>
                <c:pt idx="27">
                  <c:v>37464.019097222219</c:v>
                </c:pt>
                <c:pt idx="28">
                  <c:v>37464.019791666586</c:v>
                </c:pt>
                <c:pt idx="29">
                  <c:v>37464.020486110974</c:v>
                </c:pt>
                <c:pt idx="30">
                  <c:v>37464.021180554933</c:v>
                </c:pt>
                <c:pt idx="31">
                  <c:v>37464.021874999999</c:v>
                </c:pt>
                <c:pt idx="32">
                  <c:v>37464.022569444613</c:v>
                </c:pt>
                <c:pt idx="33">
                  <c:v>37464.023263888885</c:v>
                </c:pt>
                <c:pt idx="34">
                  <c:v>37464.023958333324</c:v>
                </c:pt>
                <c:pt idx="35">
                  <c:v>37464.024652777778</c:v>
                </c:pt>
                <c:pt idx="36">
                  <c:v>37464.025347222225</c:v>
                </c:pt>
                <c:pt idx="37">
                  <c:v>37464.026041666584</c:v>
                </c:pt>
                <c:pt idx="38">
                  <c:v>37464.026736111104</c:v>
                </c:pt>
                <c:pt idx="39">
                  <c:v>37464.027430555143</c:v>
                </c:pt>
                <c:pt idx="40">
                  <c:v>37464.028124999997</c:v>
                </c:pt>
                <c:pt idx="41">
                  <c:v>37464.02881944496</c:v>
                </c:pt>
                <c:pt idx="42">
                  <c:v>37464.029513888891</c:v>
                </c:pt>
                <c:pt idx="43">
                  <c:v>37464.03020833333</c:v>
                </c:pt>
                <c:pt idx="44">
                  <c:v>37464.030902777777</c:v>
                </c:pt>
                <c:pt idx="45">
                  <c:v>37464.031597222223</c:v>
                </c:pt>
                <c:pt idx="46">
                  <c:v>37464.03229166667</c:v>
                </c:pt>
                <c:pt idx="47">
                  <c:v>37464.032986110986</c:v>
                </c:pt>
                <c:pt idx="48">
                  <c:v>37464.033680555069</c:v>
                </c:pt>
                <c:pt idx="49">
                  <c:v>37464.034375000003</c:v>
                </c:pt>
                <c:pt idx="50">
                  <c:v>37464.035069444442</c:v>
                </c:pt>
                <c:pt idx="51">
                  <c:v>37464.035763888874</c:v>
                </c:pt>
                <c:pt idx="52">
                  <c:v>37464.036458333336</c:v>
                </c:pt>
                <c:pt idx="53">
                  <c:v>37464.037152777775</c:v>
                </c:pt>
                <c:pt idx="54">
                  <c:v>37464.037847222222</c:v>
                </c:pt>
                <c:pt idx="55">
                  <c:v>37464.038541666654</c:v>
                </c:pt>
                <c:pt idx="56">
                  <c:v>37464.039236111108</c:v>
                </c:pt>
                <c:pt idx="57">
                  <c:v>37464.039930555555</c:v>
                </c:pt>
                <c:pt idx="58">
                  <c:v>37464.040625000001</c:v>
                </c:pt>
                <c:pt idx="59">
                  <c:v>37464.041319444841</c:v>
                </c:pt>
                <c:pt idx="60">
                  <c:v>37464.042013889011</c:v>
                </c:pt>
                <c:pt idx="61">
                  <c:v>37464.042708333334</c:v>
                </c:pt>
                <c:pt idx="62">
                  <c:v>37464.043402777774</c:v>
                </c:pt>
                <c:pt idx="63">
                  <c:v>37464.044097222242</c:v>
                </c:pt>
                <c:pt idx="64">
                  <c:v>37464.044791666594</c:v>
                </c:pt>
                <c:pt idx="65">
                  <c:v>37464.045486110976</c:v>
                </c:pt>
                <c:pt idx="66">
                  <c:v>37464.046180555524</c:v>
                </c:pt>
                <c:pt idx="67">
                  <c:v>37464.046875000211</c:v>
                </c:pt>
                <c:pt idx="68">
                  <c:v>37464.047569444643</c:v>
                </c:pt>
                <c:pt idx="69">
                  <c:v>37464.048263888893</c:v>
                </c:pt>
                <c:pt idx="70">
                  <c:v>37464.048958333333</c:v>
                </c:pt>
                <c:pt idx="71">
                  <c:v>37464.04965277778</c:v>
                </c:pt>
                <c:pt idx="72">
                  <c:v>37464.050347222219</c:v>
                </c:pt>
                <c:pt idx="73">
                  <c:v>37464.051041666586</c:v>
                </c:pt>
                <c:pt idx="74">
                  <c:v>37464.051736111105</c:v>
                </c:pt>
                <c:pt idx="75">
                  <c:v>37464.052430555559</c:v>
                </c:pt>
                <c:pt idx="76">
                  <c:v>37464.053124999999</c:v>
                </c:pt>
                <c:pt idx="77">
                  <c:v>37464.053819445035</c:v>
                </c:pt>
                <c:pt idx="78">
                  <c:v>37464.054513889212</c:v>
                </c:pt>
                <c:pt idx="79">
                  <c:v>37464.055208333331</c:v>
                </c:pt>
                <c:pt idx="80">
                  <c:v>37464.055902777778</c:v>
                </c:pt>
                <c:pt idx="81">
                  <c:v>37464.05659722269</c:v>
                </c:pt>
                <c:pt idx="82">
                  <c:v>37464.057291666664</c:v>
                </c:pt>
                <c:pt idx="83">
                  <c:v>37464.057986111104</c:v>
                </c:pt>
                <c:pt idx="84">
                  <c:v>37464.058680555558</c:v>
                </c:pt>
                <c:pt idx="85">
                  <c:v>37464.059375000012</c:v>
                </c:pt>
                <c:pt idx="86">
                  <c:v>37464.060069444611</c:v>
                </c:pt>
                <c:pt idx="87">
                  <c:v>37464.060763888876</c:v>
                </c:pt>
                <c:pt idx="88">
                  <c:v>37464.061458333184</c:v>
                </c:pt>
                <c:pt idx="89">
                  <c:v>37464.062152777777</c:v>
                </c:pt>
                <c:pt idx="90">
                  <c:v>37464.062847222223</c:v>
                </c:pt>
                <c:pt idx="91">
                  <c:v>37464.063541666575</c:v>
                </c:pt>
                <c:pt idx="92">
                  <c:v>37464.064236111109</c:v>
                </c:pt>
                <c:pt idx="93">
                  <c:v>37464.064930555556</c:v>
                </c:pt>
                <c:pt idx="94">
                  <c:v>37464.065624999996</c:v>
                </c:pt>
                <c:pt idx="95">
                  <c:v>37464.066319444893</c:v>
                </c:pt>
                <c:pt idx="96">
                  <c:v>37464.067013888889</c:v>
                </c:pt>
                <c:pt idx="97">
                  <c:v>37464.067708333176</c:v>
                </c:pt>
                <c:pt idx="98">
                  <c:v>37464.068402777775</c:v>
                </c:pt>
                <c:pt idx="99">
                  <c:v>37464.069097222222</c:v>
                </c:pt>
                <c:pt idx="100">
                  <c:v>37464.069791666574</c:v>
                </c:pt>
                <c:pt idx="101">
                  <c:v>37464.070486110984</c:v>
                </c:pt>
                <c:pt idx="102">
                  <c:v>37464.071180555024</c:v>
                </c:pt>
                <c:pt idx="103">
                  <c:v>37464.071875000001</c:v>
                </c:pt>
                <c:pt idx="104">
                  <c:v>37464.072569444841</c:v>
                </c:pt>
                <c:pt idx="105">
                  <c:v>37464.073263888888</c:v>
                </c:pt>
                <c:pt idx="106">
                  <c:v>37464.073958333334</c:v>
                </c:pt>
                <c:pt idx="107">
                  <c:v>37464.074652777781</c:v>
                </c:pt>
                <c:pt idx="108">
                  <c:v>37464.07534722222</c:v>
                </c:pt>
                <c:pt idx="109">
                  <c:v>37464.076041666594</c:v>
                </c:pt>
                <c:pt idx="110">
                  <c:v>37464.076736111114</c:v>
                </c:pt>
                <c:pt idx="111">
                  <c:v>37464.077430555524</c:v>
                </c:pt>
                <c:pt idx="112">
                  <c:v>37464.078125</c:v>
                </c:pt>
                <c:pt idx="113">
                  <c:v>37464.078819445051</c:v>
                </c:pt>
                <c:pt idx="114">
                  <c:v>37464.079513888893</c:v>
                </c:pt>
                <c:pt idx="115">
                  <c:v>37464.080208333333</c:v>
                </c:pt>
                <c:pt idx="116">
                  <c:v>37464.08090277778</c:v>
                </c:pt>
                <c:pt idx="117">
                  <c:v>37464.081597222219</c:v>
                </c:pt>
                <c:pt idx="118">
                  <c:v>37464.082291666666</c:v>
                </c:pt>
                <c:pt idx="119">
                  <c:v>37464.082986111105</c:v>
                </c:pt>
                <c:pt idx="120">
                  <c:v>37464.083680555188</c:v>
                </c:pt>
                <c:pt idx="121">
                  <c:v>37464.084375000013</c:v>
                </c:pt>
                <c:pt idx="122">
                  <c:v>37464.085069444613</c:v>
                </c:pt>
                <c:pt idx="123">
                  <c:v>37464.085763888885</c:v>
                </c:pt>
                <c:pt idx="124">
                  <c:v>37464.086458333331</c:v>
                </c:pt>
                <c:pt idx="125">
                  <c:v>37464.087152777778</c:v>
                </c:pt>
                <c:pt idx="126">
                  <c:v>37464.087847222232</c:v>
                </c:pt>
                <c:pt idx="127">
                  <c:v>37464.088541666664</c:v>
                </c:pt>
                <c:pt idx="128">
                  <c:v>37464.089236111111</c:v>
                </c:pt>
                <c:pt idx="129">
                  <c:v>37464.089930555558</c:v>
                </c:pt>
                <c:pt idx="130">
                  <c:v>37464.090624999997</c:v>
                </c:pt>
                <c:pt idx="131">
                  <c:v>37464.091319444611</c:v>
                </c:pt>
                <c:pt idx="132">
                  <c:v>37464.092013888891</c:v>
                </c:pt>
                <c:pt idx="133">
                  <c:v>37464.092708333184</c:v>
                </c:pt>
                <c:pt idx="134">
                  <c:v>37464.093402777384</c:v>
                </c:pt>
                <c:pt idx="135">
                  <c:v>37464.094097222223</c:v>
                </c:pt>
                <c:pt idx="136">
                  <c:v>37464.094791666575</c:v>
                </c:pt>
                <c:pt idx="137">
                  <c:v>37464.095486110629</c:v>
                </c:pt>
                <c:pt idx="138">
                  <c:v>37464.096180555069</c:v>
                </c:pt>
                <c:pt idx="139">
                  <c:v>37464.096875000003</c:v>
                </c:pt>
                <c:pt idx="140">
                  <c:v>37464.097569444442</c:v>
                </c:pt>
                <c:pt idx="141">
                  <c:v>37464.098263888889</c:v>
                </c:pt>
                <c:pt idx="142">
                  <c:v>37464.098958333336</c:v>
                </c:pt>
                <c:pt idx="143">
                  <c:v>37464.099652777775</c:v>
                </c:pt>
                <c:pt idx="144">
                  <c:v>37464.100347222222</c:v>
                </c:pt>
                <c:pt idx="145">
                  <c:v>37464.101041666574</c:v>
                </c:pt>
                <c:pt idx="146">
                  <c:v>37464.101736110984</c:v>
                </c:pt>
                <c:pt idx="147">
                  <c:v>37464.102430555555</c:v>
                </c:pt>
                <c:pt idx="148">
                  <c:v>37464.103124999994</c:v>
                </c:pt>
                <c:pt idx="149">
                  <c:v>37464.103819444841</c:v>
                </c:pt>
                <c:pt idx="150">
                  <c:v>37464.104513889011</c:v>
                </c:pt>
                <c:pt idx="151">
                  <c:v>37464.105208333334</c:v>
                </c:pt>
                <c:pt idx="152">
                  <c:v>37464.105902777774</c:v>
                </c:pt>
                <c:pt idx="153">
                  <c:v>37464.106597222242</c:v>
                </c:pt>
                <c:pt idx="154">
                  <c:v>37464.107291666594</c:v>
                </c:pt>
                <c:pt idx="155">
                  <c:v>37464.107986110976</c:v>
                </c:pt>
                <c:pt idx="156">
                  <c:v>37464.108680555524</c:v>
                </c:pt>
                <c:pt idx="157">
                  <c:v>37464.109375</c:v>
                </c:pt>
                <c:pt idx="158">
                  <c:v>37464.110069444643</c:v>
                </c:pt>
                <c:pt idx="159">
                  <c:v>37464.110763888886</c:v>
                </c:pt>
                <c:pt idx="160">
                  <c:v>37464.111458333326</c:v>
                </c:pt>
                <c:pt idx="161">
                  <c:v>37464.11215277778</c:v>
                </c:pt>
                <c:pt idx="162">
                  <c:v>37464.112847222219</c:v>
                </c:pt>
                <c:pt idx="163">
                  <c:v>37464.113541666586</c:v>
                </c:pt>
                <c:pt idx="164">
                  <c:v>37464.114236111112</c:v>
                </c:pt>
                <c:pt idx="165">
                  <c:v>37464.114930555559</c:v>
                </c:pt>
                <c:pt idx="166">
                  <c:v>37464.115624999999</c:v>
                </c:pt>
                <c:pt idx="167">
                  <c:v>37464.116319445035</c:v>
                </c:pt>
                <c:pt idx="168">
                  <c:v>37464.117013888892</c:v>
                </c:pt>
                <c:pt idx="169">
                  <c:v>37464.117708333324</c:v>
                </c:pt>
                <c:pt idx="170">
                  <c:v>37464.118402777778</c:v>
                </c:pt>
                <c:pt idx="171">
                  <c:v>37464.119097222232</c:v>
                </c:pt>
                <c:pt idx="172">
                  <c:v>37464.119791666584</c:v>
                </c:pt>
                <c:pt idx="173">
                  <c:v>37464.120486110718</c:v>
                </c:pt>
                <c:pt idx="174">
                  <c:v>37464.121180554888</c:v>
                </c:pt>
                <c:pt idx="175">
                  <c:v>37464.121874999997</c:v>
                </c:pt>
                <c:pt idx="176">
                  <c:v>37464.122569444611</c:v>
                </c:pt>
                <c:pt idx="177">
                  <c:v>37464.123263888876</c:v>
                </c:pt>
                <c:pt idx="178">
                  <c:v>37464.123958333184</c:v>
                </c:pt>
                <c:pt idx="179">
                  <c:v>37464.124652777777</c:v>
                </c:pt>
                <c:pt idx="180">
                  <c:v>37464.125347222194</c:v>
                </c:pt>
                <c:pt idx="181">
                  <c:v>37464.126041666575</c:v>
                </c:pt>
                <c:pt idx="182">
                  <c:v>37464.126736110986</c:v>
                </c:pt>
                <c:pt idx="183">
                  <c:v>37464.127430555069</c:v>
                </c:pt>
                <c:pt idx="184">
                  <c:v>37464.128124999996</c:v>
                </c:pt>
                <c:pt idx="185">
                  <c:v>37464.128819444893</c:v>
                </c:pt>
                <c:pt idx="186">
                  <c:v>37464.129513888889</c:v>
                </c:pt>
                <c:pt idx="187">
                  <c:v>37464.130208333336</c:v>
                </c:pt>
                <c:pt idx="188">
                  <c:v>37464.130902777775</c:v>
                </c:pt>
                <c:pt idx="189">
                  <c:v>37464.131597222222</c:v>
                </c:pt>
                <c:pt idx="190">
                  <c:v>37464.132291666654</c:v>
                </c:pt>
                <c:pt idx="191">
                  <c:v>37464.132986110984</c:v>
                </c:pt>
                <c:pt idx="192">
                  <c:v>37464.133680555024</c:v>
                </c:pt>
                <c:pt idx="193">
                  <c:v>37464.134375000001</c:v>
                </c:pt>
                <c:pt idx="194">
                  <c:v>37464.135069444441</c:v>
                </c:pt>
                <c:pt idx="195">
                  <c:v>37464.135763888575</c:v>
                </c:pt>
                <c:pt idx="196">
                  <c:v>37464.136458333334</c:v>
                </c:pt>
                <c:pt idx="197">
                  <c:v>37464.137152777774</c:v>
                </c:pt>
                <c:pt idx="198">
                  <c:v>37464.13784722222</c:v>
                </c:pt>
                <c:pt idx="199">
                  <c:v>37464.138541666594</c:v>
                </c:pt>
                <c:pt idx="200">
                  <c:v>37464.139236111114</c:v>
                </c:pt>
                <c:pt idx="201">
                  <c:v>37464.139930555524</c:v>
                </c:pt>
                <c:pt idx="202">
                  <c:v>37464.140625</c:v>
                </c:pt>
                <c:pt idx="203">
                  <c:v>37464.141319444643</c:v>
                </c:pt>
                <c:pt idx="204">
                  <c:v>37464.142013888893</c:v>
                </c:pt>
                <c:pt idx="205">
                  <c:v>37464.142708333326</c:v>
                </c:pt>
                <c:pt idx="206">
                  <c:v>37464.143402777576</c:v>
                </c:pt>
                <c:pt idx="207">
                  <c:v>37464.144097222219</c:v>
                </c:pt>
                <c:pt idx="208">
                  <c:v>37464.144791666586</c:v>
                </c:pt>
                <c:pt idx="209">
                  <c:v>37464.145486110974</c:v>
                </c:pt>
                <c:pt idx="210">
                  <c:v>37464.146180555188</c:v>
                </c:pt>
                <c:pt idx="211">
                  <c:v>37464.146875000013</c:v>
                </c:pt>
                <c:pt idx="212">
                  <c:v>37464.147569444613</c:v>
                </c:pt>
                <c:pt idx="213">
                  <c:v>37464.148263888892</c:v>
                </c:pt>
                <c:pt idx="214">
                  <c:v>37464.148958333331</c:v>
                </c:pt>
                <c:pt idx="215">
                  <c:v>37464.149652777778</c:v>
                </c:pt>
                <c:pt idx="216">
                  <c:v>37464.150347222232</c:v>
                </c:pt>
                <c:pt idx="217">
                  <c:v>37464.151041666584</c:v>
                </c:pt>
                <c:pt idx="218">
                  <c:v>37464.151736111104</c:v>
                </c:pt>
                <c:pt idx="219">
                  <c:v>37464.152430555558</c:v>
                </c:pt>
                <c:pt idx="220">
                  <c:v>37464.153124999997</c:v>
                </c:pt>
                <c:pt idx="221">
                  <c:v>37464.15381944496</c:v>
                </c:pt>
                <c:pt idx="222">
                  <c:v>37464.154513889043</c:v>
                </c:pt>
                <c:pt idx="223">
                  <c:v>37464.15520833333</c:v>
                </c:pt>
                <c:pt idx="224">
                  <c:v>37464.155902777777</c:v>
                </c:pt>
                <c:pt idx="225">
                  <c:v>37464.156597222638</c:v>
                </c:pt>
                <c:pt idx="226">
                  <c:v>37464.15729166667</c:v>
                </c:pt>
                <c:pt idx="227">
                  <c:v>37464.157986110986</c:v>
                </c:pt>
                <c:pt idx="228">
                  <c:v>37464.158680555556</c:v>
                </c:pt>
                <c:pt idx="229">
                  <c:v>37464.159375000003</c:v>
                </c:pt>
                <c:pt idx="230">
                  <c:v>37464.160069444442</c:v>
                </c:pt>
                <c:pt idx="231">
                  <c:v>37464.160763888874</c:v>
                </c:pt>
                <c:pt idx="232">
                  <c:v>37464.161458333176</c:v>
                </c:pt>
                <c:pt idx="233">
                  <c:v>37464.162152777775</c:v>
                </c:pt>
                <c:pt idx="234">
                  <c:v>37464.162847222222</c:v>
                </c:pt>
                <c:pt idx="235">
                  <c:v>37464.163541666574</c:v>
                </c:pt>
                <c:pt idx="236">
                  <c:v>37464.164236111108</c:v>
                </c:pt>
                <c:pt idx="237">
                  <c:v>37464.164930555555</c:v>
                </c:pt>
                <c:pt idx="238">
                  <c:v>37464.165624999994</c:v>
                </c:pt>
                <c:pt idx="239">
                  <c:v>37464.166319444841</c:v>
                </c:pt>
                <c:pt idx="240">
                  <c:v>37464.167013888888</c:v>
                </c:pt>
                <c:pt idx="241">
                  <c:v>37464.167708333174</c:v>
                </c:pt>
                <c:pt idx="242">
                  <c:v>37464.168402777774</c:v>
                </c:pt>
                <c:pt idx="243">
                  <c:v>37464.16909722222</c:v>
                </c:pt>
                <c:pt idx="244">
                  <c:v>37464.169791666238</c:v>
                </c:pt>
                <c:pt idx="245">
                  <c:v>37464.170486110976</c:v>
                </c:pt>
                <c:pt idx="246">
                  <c:v>37464.171180554978</c:v>
                </c:pt>
                <c:pt idx="247">
                  <c:v>37464.171875</c:v>
                </c:pt>
                <c:pt idx="248">
                  <c:v>37464.172569444643</c:v>
                </c:pt>
                <c:pt idx="249">
                  <c:v>37464.173263888886</c:v>
                </c:pt>
                <c:pt idx="250">
                  <c:v>37464.173958333326</c:v>
                </c:pt>
                <c:pt idx="251">
                  <c:v>37464.17465277778</c:v>
                </c:pt>
                <c:pt idx="252">
                  <c:v>37464.175347222204</c:v>
                </c:pt>
                <c:pt idx="253">
                  <c:v>37464.176041666586</c:v>
                </c:pt>
                <c:pt idx="254">
                  <c:v>37464.176736111105</c:v>
                </c:pt>
                <c:pt idx="255">
                  <c:v>37464.177430555188</c:v>
                </c:pt>
                <c:pt idx="256">
                  <c:v>37464.178124999999</c:v>
                </c:pt>
                <c:pt idx="257">
                  <c:v>37464.178819445035</c:v>
                </c:pt>
                <c:pt idx="258">
                  <c:v>37464.179513888892</c:v>
                </c:pt>
                <c:pt idx="259">
                  <c:v>37464.180208333331</c:v>
                </c:pt>
                <c:pt idx="260">
                  <c:v>37464.180902777778</c:v>
                </c:pt>
                <c:pt idx="261">
                  <c:v>37464.181597222232</c:v>
                </c:pt>
                <c:pt idx="262">
                  <c:v>37464.182291666664</c:v>
                </c:pt>
                <c:pt idx="263">
                  <c:v>37464.182986111104</c:v>
                </c:pt>
                <c:pt idx="264">
                  <c:v>37464.183680555143</c:v>
                </c:pt>
                <c:pt idx="265">
                  <c:v>37464.184375000012</c:v>
                </c:pt>
                <c:pt idx="266">
                  <c:v>37464.185069444611</c:v>
                </c:pt>
                <c:pt idx="267">
                  <c:v>37464.185763888876</c:v>
                </c:pt>
                <c:pt idx="268">
                  <c:v>37464.18645833333</c:v>
                </c:pt>
                <c:pt idx="269">
                  <c:v>37464.187152777777</c:v>
                </c:pt>
                <c:pt idx="270">
                  <c:v>37464.187847222223</c:v>
                </c:pt>
                <c:pt idx="271">
                  <c:v>37464.18854166667</c:v>
                </c:pt>
                <c:pt idx="272">
                  <c:v>37464.189236111109</c:v>
                </c:pt>
                <c:pt idx="273">
                  <c:v>37464.189930555556</c:v>
                </c:pt>
                <c:pt idx="274">
                  <c:v>37464.190624999996</c:v>
                </c:pt>
                <c:pt idx="275">
                  <c:v>37464.191319444442</c:v>
                </c:pt>
                <c:pt idx="276">
                  <c:v>37464.192013888889</c:v>
                </c:pt>
                <c:pt idx="277">
                  <c:v>37464.192708333176</c:v>
                </c:pt>
                <c:pt idx="278">
                  <c:v>37464.193402777317</c:v>
                </c:pt>
                <c:pt idx="279">
                  <c:v>37464.194097222222</c:v>
                </c:pt>
                <c:pt idx="280">
                  <c:v>37464.194791666574</c:v>
                </c:pt>
                <c:pt idx="281">
                  <c:v>37464.195486110562</c:v>
                </c:pt>
                <c:pt idx="282">
                  <c:v>37464.196180555024</c:v>
                </c:pt>
                <c:pt idx="283">
                  <c:v>37464.196875000001</c:v>
                </c:pt>
                <c:pt idx="284">
                  <c:v>37464.197569444441</c:v>
                </c:pt>
                <c:pt idx="285">
                  <c:v>37464.198263888888</c:v>
                </c:pt>
                <c:pt idx="286">
                  <c:v>37464.198958333334</c:v>
                </c:pt>
                <c:pt idx="287">
                  <c:v>37464.199652777774</c:v>
                </c:pt>
                <c:pt idx="288">
                  <c:v>37464.20034722222</c:v>
                </c:pt>
                <c:pt idx="289">
                  <c:v>37464.201041666238</c:v>
                </c:pt>
                <c:pt idx="290">
                  <c:v>37464.201736110976</c:v>
                </c:pt>
                <c:pt idx="291">
                  <c:v>37464.202430555524</c:v>
                </c:pt>
                <c:pt idx="292">
                  <c:v>37464.203124999985</c:v>
                </c:pt>
                <c:pt idx="293">
                  <c:v>37464.203819444643</c:v>
                </c:pt>
                <c:pt idx="294">
                  <c:v>37464.204513888893</c:v>
                </c:pt>
                <c:pt idx="295">
                  <c:v>37464.205208333326</c:v>
                </c:pt>
                <c:pt idx="296">
                  <c:v>37464.205902777576</c:v>
                </c:pt>
                <c:pt idx="297">
                  <c:v>37464.206597222219</c:v>
                </c:pt>
                <c:pt idx="298">
                  <c:v>37464.207291666586</c:v>
                </c:pt>
                <c:pt idx="299">
                  <c:v>37464.207986110974</c:v>
                </c:pt>
                <c:pt idx="300">
                  <c:v>37464.208680555188</c:v>
                </c:pt>
                <c:pt idx="301">
                  <c:v>37464.209374999999</c:v>
                </c:pt>
                <c:pt idx="302">
                  <c:v>37464.210069444613</c:v>
                </c:pt>
                <c:pt idx="303">
                  <c:v>37464.210763888885</c:v>
                </c:pt>
                <c:pt idx="304">
                  <c:v>37464.211458333324</c:v>
                </c:pt>
                <c:pt idx="305">
                  <c:v>37464.212152777778</c:v>
                </c:pt>
                <c:pt idx="306">
                  <c:v>37464.212847222232</c:v>
                </c:pt>
                <c:pt idx="307">
                  <c:v>37464.213541666584</c:v>
                </c:pt>
                <c:pt idx="308">
                  <c:v>37464.214236111111</c:v>
                </c:pt>
                <c:pt idx="309">
                  <c:v>37464.214930555558</c:v>
                </c:pt>
                <c:pt idx="310">
                  <c:v>37464.215624999997</c:v>
                </c:pt>
                <c:pt idx="311">
                  <c:v>37464.21631944496</c:v>
                </c:pt>
                <c:pt idx="312">
                  <c:v>37464.217013888891</c:v>
                </c:pt>
                <c:pt idx="313">
                  <c:v>37464.217708333184</c:v>
                </c:pt>
                <c:pt idx="314">
                  <c:v>37464.218402777777</c:v>
                </c:pt>
                <c:pt idx="315">
                  <c:v>37464.219097222223</c:v>
                </c:pt>
                <c:pt idx="316">
                  <c:v>37464.219791666575</c:v>
                </c:pt>
                <c:pt idx="317">
                  <c:v>37464.220486110629</c:v>
                </c:pt>
                <c:pt idx="318">
                  <c:v>37464.22118055485</c:v>
                </c:pt>
                <c:pt idx="319">
                  <c:v>37464.221874999996</c:v>
                </c:pt>
                <c:pt idx="320">
                  <c:v>37464.222569444442</c:v>
                </c:pt>
                <c:pt idx="321">
                  <c:v>37464.223263888874</c:v>
                </c:pt>
                <c:pt idx="322">
                  <c:v>37464.223958333176</c:v>
                </c:pt>
                <c:pt idx="323">
                  <c:v>37464.224652777775</c:v>
                </c:pt>
                <c:pt idx="324">
                  <c:v>37464.225347222186</c:v>
                </c:pt>
                <c:pt idx="325">
                  <c:v>37464.226041666574</c:v>
                </c:pt>
                <c:pt idx="326">
                  <c:v>37464.226736110984</c:v>
                </c:pt>
                <c:pt idx="327">
                  <c:v>37464.227430555024</c:v>
                </c:pt>
                <c:pt idx="328">
                  <c:v>37464.228124999994</c:v>
                </c:pt>
                <c:pt idx="329">
                  <c:v>37464.228819444841</c:v>
                </c:pt>
                <c:pt idx="330">
                  <c:v>37464.229513888888</c:v>
                </c:pt>
                <c:pt idx="331">
                  <c:v>37464.230208333334</c:v>
                </c:pt>
                <c:pt idx="332">
                  <c:v>37464.230902777774</c:v>
                </c:pt>
                <c:pt idx="333">
                  <c:v>37464.23159722222</c:v>
                </c:pt>
                <c:pt idx="334">
                  <c:v>37464.232291666594</c:v>
                </c:pt>
                <c:pt idx="335">
                  <c:v>37464.232986110976</c:v>
                </c:pt>
                <c:pt idx="336">
                  <c:v>37464.233680554978</c:v>
                </c:pt>
                <c:pt idx="337">
                  <c:v>37464.234375</c:v>
                </c:pt>
                <c:pt idx="338">
                  <c:v>37464.235069444447</c:v>
                </c:pt>
                <c:pt idx="339">
                  <c:v>37464.235763888501</c:v>
                </c:pt>
                <c:pt idx="340">
                  <c:v>37464.236458333326</c:v>
                </c:pt>
                <c:pt idx="341">
                  <c:v>37464.237152777576</c:v>
                </c:pt>
                <c:pt idx="342">
                  <c:v>37464.237847222204</c:v>
                </c:pt>
                <c:pt idx="343">
                  <c:v>37464.238541666586</c:v>
                </c:pt>
                <c:pt idx="344">
                  <c:v>37464.239236111105</c:v>
                </c:pt>
                <c:pt idx="345">
                  <c:v>37464.239930555188</c:v>
                </c:pt>
                <c:pt idx="346">
                  <c:v>37464.240624999999</c:v>
                </c:pt>
                <c:pt idx="347">
                  <c:v>37464.241319444613</c:v>
                </c:pt>
                <c:pt idx="348">
                  <c:v>37464.242013888892</c:v>
                </c:pt>
                <c:pt idx="349">
                  <c:v>37464.242708333324</c:v>
                </c:pt>
                <c:pt idx="350">
                  <c:v>37464.243402777574</c:v>
                </c:pt>
                <c:pt idx="351">
                  <c:v>37464.244097222232</c:v>
                </c:pt>
                <c:pt idx="352">
                  <c:v>37464.244791666584</c:v>
                </c:pt>
                <c:pt idx="353">
                  <c:v>37464.245486110718</c:v>
                </c:pt>
                <c:pt idx="354">
                  <c:v>37464.246180555143</c:v>
                </c:pt>
                <c:pt idx="355">
                  <c:v>37464.246875000012</c:v>
                </c:pt>
                <c:pt idx="356">
                  <c:v>37464.247569444611</c:v>
                </c:pt>
                <c:pt idx="357">
                  <c:v>37464.248263888891</c:v>
                </c:pt>
                <c:pt idx="358">
                  <c:v>37464.24895833333</c:v>
                </c:pt>
                <c:pt idx="359">
                  <c:v>37464.249652777777</c:v>
                </c:pt>
                <c:pt idx="360">
                  <c:v>37464.250347222223</c:v>
                </c:pt>
                <c:pt idx="361">
                  <c:v>37464.251041666575</c:v>
                </c:pt>
                <c:pt idx="362">
                  <c:v>37464.251736110986</c:v>
                </c:pt>
                <c:pt idx="363">
                  <c:v>37464.252430555556</c:v>
                </c:pt>
                <c:pt idx="364">
                  <c:v>37464.253124999996</c:v>
                </c:pt>
                <c:pt idx="365">
                  <c:v>37464.253819444893</c:v>
                </c:pt>
                <c:pt idx="366">
                  <c:v>37464.254513889013</c:v>
                </c:pt>
                <c:pt idx="367">
                  <c:v>37464.255208333336</c:v>
                </c:pt>
                <c:pt idx="368">
                  <c:v>37464.255902777775</c:v>
                </c:pt>
                <c:pt idx="369">
                  <c:v>37464.256597222586</c:v>
                </c:pt>
                <c:pt idx="370">
                  <c:v>37464.257291666654</c:v>
                </c:pt>
                <c:pt idx="371">
                  <c:v>37464.257986110984</c:v>
                </c:pt>
                <c:pt idx="372">
                  <c:v>37464.258680555555</c:v>
                </c:pt>
                <c:pt idx="373">
                  <c:v>37464.259375000001</c:v>
                </c:pt>
                <c:pt idx="374">
                  <c:v>37464.260069444441</c:v>
                </c:pt>
                <c:pt idx="375">
                  <c:v>37464.260763888575</c:v>
                </c:pt>
                <c:pt idx="376">
                  <c:v>37464.261458333174</c:v>
                </c:pt>
                <c:pt idx="377">
                  <c:v>37464.262152777774</c:v>
                </c:pt>
                <c:pt idx="378">
                  <c:v>37464.26284722222</c:v>
                </c:pt>
                <c:pt idx="379">
                  <c:v>37464.263541666238</c:v>
                </c:pt>
                <c:pt idx="380">
                  <c:v>37464.264236111114</c:v>
                </c:pt>
                <c:pt idx="381">
                  <c:v>37464.264930555524</c:v>
                </c:pt>
                <c:pt idx="382">
                  <c:v>37464.265624999985</c:v>
                </c:pt>
                <c:pt idx="383">
                  <c:v>37464.266319444643</c:v>
                </c:pt>
                <c:pt idx="384">
                  <c:v>37464.267013888886</c:v>
                </c:pt>
                <c:pt idx="385">
                  <c:v>37464.267708332984</c:v>
                </c:pt>
                <c:pt idx="386">
                  <c:v>37464.268402777576</c:v>
                </c:pt>
                <c:pt idx="387">
                  <c:v>37464.269097222204</c:v>
                </c:pt>
                <c:pt idx="388">
                  <c:v>37464.269791666185</c:v>
                </c:pt>
                <c:pt idx="389">
                  <c:v>37464.270486110974</c:v>
                </c:pt>
                <c:pt idx="390">
                  <c:v>37464.271180554933</c:v>
                </c:pt>
                <c:pt idx="391">
                  <c:v>37464.271874999999</c:v>
                </c:pt>
                <c:pt idx="392">
                  <c:v>37464.272569444613</c:v>
                </c:pt>
                <c:pt idx="393">
                  <c:v>37464.273263888885</c:v>
                </c:pt>
                <c:pt idx="394">
                  <c:v>37464.273958333324</c:v>
                </c:pt>
                <c:pt idx="395">
                  <c:v>37464.274652777778</c:v>
                </c:pt>
                <c:pt idx="396">
                  <c:v>37464.275347222225</c:v>
                </c:pt>
                <c:pt idx="397">
                  <c:v>37464.276041666584</c:v>
                </c:pt>
                <c:pt idx="398">
                  <c:v>37464.276736111104</c:v>
                </c:pt>
                <c:pt idx="399">
                  <c:v>37464.277430555143</c:v>
                </c:pt>
                <c:pt idx="400">
                  <c:v>37464.278124999997</c:v>
                </c:pt>
                <c:pt idx="401">
                  <c:v>37464.27881944496</c:v>
                </c:pt>
                <c:pt idx="402">
                  <c:v>37464.279513888891</c:v>
                </c:pt>
                <c:pt idx="403">
                  <c:v>37464.28020833333</c:v>
                </c:pt>
                <c:pt idx="404">
                  <c:v>37464.280902777777</c:v>
                </c:pt>
                <c:pt idx="405">
                  <c:v>37464.281597222223</c:v>
                </c:pt>
                <c:pt idx="406">
                  <c:v>37464.28229166667</c:v>
                </c:pt>
                <c:pt idx="407">
                  <c:v>37464.282986110986</c:v>
                </c:pt>
                <c:pt idx="408">
                  <c:v>37464.283680555069</c:v>
                </c:pt>
                <c:pt idx="409">
                  <c:v>37464.284375000003</c:v>
                </c:pt>
                <c:pt idx="410">
                  <c:v>37464.285069444442</c:v>
                </c:pt>
                <c:pt idx="411">
                  <c:v>37464.285763888874</c:v>
                </c:pt>
                <c:pt idx="412">
                  <c:v>37464.286458333336</c:v>
                </c:pt>
                <c:pt idx="413">
                  <c:v>37464.287152777775</c:v>
                </c:pt>
                <c:pt idx="414">
                  <c:v>37464.287847222222</c:v>
                </c:pt>
                <c:pt idx="415">
                  <c:v>37464.288541666654</c:v>
                </c:pt>
                <c:pt idx="416">
                  <c:v>37464.289236111108</c:v>
                </c:pt>
                <c:pt idx="417">
                  <c:v>37464.289930555555</c:v>
                </c:pt>
                <c:pt idx="418">
                  <c:v>37464.290624999994</c:v>
                </c:pt>
                <c:pt idx="419">
                  <c:v>37464.291319444441</c:v>
                </c:pt>
                <c:pt idx="420">
                  <c:v>37464.292013888888</c:v>
                </c:pt>
                <c:pt idx="421">
                  <c:v>37464.292708333174</c:v>
                </c:pt>
                <c:pt idx="422">
                  <c:v>37464.293402777264</c:v>
                </c:pt>
                <c:pt idx="423">
                  <c:v>37464.29409722222</c:v>
                </c:pt>
                <c:pt idx="424">
                  <c:v>37464.294791666238</c:v>
                </c:pt>
                <c:pt idx="425">
                  <c:v>37464.295486110517</c:v>
                </c:pt>
                <c:pt idx="426">
                  <c:v>37464.296180554978</c:v>
                </c:pt>
                <c:pt idx="427">
                  <c:v>37464.296875</c:v>
                </c:pt>
                <c:pt idx="428">
                  <c:v>37464.297569444447</c:v>
                </c:pt>
                <c:pt idx="429">
                  <c:v>37464.298263888886</c:v>
                </c:pt>
                <c:pt idx="430">
                  <c:v>37464.298958333326</c:v>
                </c:pt>
                <c:pt idx="431">
                  <c:v>37464.299652777576</c:v>
                </c:pt>
                <c:pt idx="432">
                  <c:v>37464.300347222219</c:v>
                </c:pt>
                <c:pt idx="433">
                  <c:v>37464.301041666586</c:v>
                </c:pt>
                <c:pt idx="434">
                  <c:v>37464.301736111105</c:v>
                </c:pt>
                <c:pt idx="435">
                  <c:v>37464.302430555559</c:v>
                </c:pt>
                <c:pt idx="436">
                  <c:v>37464.303124999999</c:v>
                </c:pt>
                <c:pt idx="437">
                  <c:v>37464.303819445035</c:v>
                </c:pt>
                <c:pt idx="438">
                  <c:v>37464.304513889212</c:v>
                </c:pt>
                <c:pt idx="439">
                  <c:v>37464.305208333331</c:v>
                </c:pt>
                <c:pt idx="440">
                  <c:v>37464.305902777778</c:v>
                </c:pt>
                <c:pt idx="441">
                  <c:v>37464.30659722269</c:v>
                </c:pt>
                <c:pt idx="442">
                  <c:v>37464.307291666664</c:v>
                </c:pt>
                <c:pt idx="443">
                  <c:v>37464.307986111104</c:v>
                </c:pt>
                <c:pt idx="444">
                  <c:v>37464.308680555558</c:v>
                </c:pt>
                <c:pt idx="445">
                  <c:v>37464.309375000012</c:v>
                </c:pt>
                <c:pt idx="446">
                  <c:v>37464.31006944496</c:v>
                </c:pt>
                <c:pt idx="447">
                  <c:v>37464.310763888891</c:v>
                </c:pt>
                <c:pt idx="448">
                  <c:v>37464.31145833333</c:v>
                </c:pt>
                <c:pt idx="449">
                  <c:v>37464.312152777791</c:v>
                </c:pt>
                <c:pt idx="450">
                  <c:v>37464.312847222638</c:v>
                </c:pt>
                <c:pt idx="451">
                  <c:v>37464.31354166667</c:v>
                </c:pt>
                <c:pt idx="452">
                  <c:v>37464.314236111211</c:v>
                </c:pt>
                <c:pt idx="453">
                  <c:v>37464.314930555563</c:v>
                </c:pt>
                <c:pt idx="454">
                  <c:v>37464.315625000003</c:v>
                </c:pt>
                <c:pt idx="455">
                  <c:v>37464.316319445163</c:v>
                </c:pt>
                <c:pt idx="456">
                  <c:v>37464.317013889013</c:v>
                </c:pt>
                <c:pt idx="457">
                  <c:v>37464.317708333336</c:v>
                </c:pt>
                <c:pt idx="458">
                  <c:v>37464.318402777782</c:v>
                </c:pt>
                <c:pt idx="459">
                  <c:v>37464.319097222586</c:v>
                </c:pt>
                <c:pt idx="460">
                  <c:v>37464.319791666654</c:v>
                </c:pt>
                <c:pt idx="461">
                  <c:v>37464.320486110984</c:v>
                </c:pt>
                <c:pt idx="462">
                  <c:v>37464.321180555024</c:v>
                </c:pt>
                <c:pt idx="463">
                  <c:v>37464.321875000001</c:v>
                </c:pt>
                <c:pt idx="464">
                  <c:v>37464.322569444841</c:v>
                </c:pt>
                <c:pt idx="465">
                  <c:v>37464.323263888888</c:v>
                </c:pt>
                <c:pt idx="466">
                  <c:v>37464.323958333334</c:v>
                </c:pt>
                <c:pt idx="467">
                  <c:v>37464.324652777781</c:v>
                </c:pt>
                <c:pt idx="468">
                  <c:v>37464.32534722222</c:v>
                </c:pt>
                <c:pt idx="469">
                  <c:v>37464.326041666594</c:v>
                </c:pt>
                <c:pt idx="470">
                  <c:v>37464.326736111114</c:v>
                </c:pt>
                <c:pt idx="471">
                  <c:v>37464.327430555524</c:v>
                </c:pt>
                <c:pt idx="472">
                  <c:v>37464.328125</c:v>
                </c:pt>
                <c:pt idx="473">
                  <c:v>37464.328819445051</c:v>
                </c:pt>
                <c:pt idx="474">
                  <c:v>37464.329513888893</c:v>
                </c:pt>
                <c:pt idx="475">
                  <c:v>37464.330208333333</c:v>
                </c:pt>
                <c:pt idx="476">
                  <c:v>37464.33090277778</c:v>
                </c:pt>
                <c:pt idx="477">
                  <c:v>37464.331597222219</c:v>
                </c:pt>
                <c:pt idx="478">
                  <c:v>37464.332291666666</c:v>
                </c:pt>
                <c:pt idx="479">
                  <c:v>37464.332986111105</c:v>
                </c:pt>
                <c:pt idx="480">
                  <c:v>37464.333680555188</c:v>
                </c:pt>
                <c:pt idx="481">
                  <c:v>37464.334375000013</c:v>
                </c:pt>
                <c:pt idx="482">
                  <c:v>37464.335069444613</c:v>
                </c:pt>
                <c:pt idx="483">
                  <c:v>37464.335763888885</c:v>
                </c:pt>
                <c:pt idx="484">
                  <c:v>37464.336458333331</c:v>
                </c:pt>
                <c:pt idx="485">
                  <c:v>37464.337152777778</c:v>
                </c:pt>
                <c:pt idx="486">
                  <c:v>37464.337847222232</c:v>
                </c:pt>
                <c:pt idx="487">
                  <c:v>37464.338541666664</c:v>
                </c:pt>
                <c:pt idx="488">
                  <c:v>37464.339236111111</c:v>
                </c:pt>
                <c:pt idx="489">
                  <c:v>37464.339930555558</c:v>
                </c:pt>
                <c:pt idx="490">
                  <c:v>37464.340625000012</c:v>
                </c:pt>
                <c:pt idx="491">
                  <c:v>37464.34131944496</c:v>
                </c:pt>
                <c:pt idx="492">
                  <c:v>37464.342013889043</c:v>
                </c:pt>
                <c:pt idx="493">
                  <c:v>37464.34270833333</c:v>
                </c:pt>
                <c:pt idx="494">
                  <c:v>37464.343402777777</c:v>
                </c:pt>
                <c:pt idx="495">
                  <c:v>37464.344097222638</c:v>
                </c:pt>
                <c:pt idx="496">
                  <c:v>37464.34479166667</c:v>
                </c:pt>
                <c:pt idx="497">
                  <c:v>37464.345486110986</c:v>
                </c:pt>
                <c:pt idx="498">
                  <c:v>37464.346180555556</c:v>
                </c:pt>
                <c:pt idx="499">
                  <c:v>37464.346875000243</c:v>
                </c:pt>
                <c:pt idx="500">
                  <c:v>37464.347569444893</c:v>
                </c:pt>
                <c:pt idx="501">
                  <c:v>37464.348263889013</c:v>
                </c:pt>
                <c:pt idx="502">
                  <c:v>37464.348958333343</c:v>
                </c:pt>
                <c:pt idx="503">
                  <c:v>37464.349652777782</c:v>
                </c:pt>
                <c:pt idx="504">
                  <c:v>37464.350347222586</c:v>
                </c:pt>
                <c:pt idx="505">
                  <c:v>37464.351041666654</c:v>
                </c:pt>
                <c:pt idx="506">
                  <c:v>37464.351736111108</c:v>
                </c:pt>
                <c:pt idx="507">
                  <c:v>37464.352430555562</c:v>
                </c:pt>
                <c:pt idx="508">
                  <c:v>37464.353125000001</c:v>
                </c:pt>
                <c:pt idx="509">
                  <c:v>37464.353819445125</c:v>
                </c:pt>
                <c:pt idx="510">
                  <c:v>37464.354513889302</c:v>
                </c:pt>
                <c:pt idx="511">
                  <c:v>37464.355208333342</c:v>
                </c:pt>
                <c:pt idx="512">
                  <c:v>37464.355902777781</c:v>
                </c:pt>
                <c:pt idx="513">
                  <c:v>37464.356597222788</c:v>
                </c:pt>
                <c:pt idx="514">
                  <c:v>37464.357291666667</c:v>
                </c:pt>
                <c:pt idx="515">
                  <c:v>37464.357986111114</c:v>
                </c:pt>
                <c:pt idx="516">
                  <c:v>37464.358680555553</c:v>
                </c:pt>
                <c:pt idx="517">
                  <c:v>37464.359375000211</c:v>
                </c:pt>
                <c:pt idx="518">
                  <c:v>37464.360069444643</c:v>
                </c:pt>
                <c:pt idx="519">
                  <c:v>37464.360763888886</c:v>
                </c:pt>
                <c:pt idx="520">
                  <c:v>37464.361458333326</c:v>
                </c:pt>
                <c:pt idx="521">
                  <c:v>37464.36215277778</c:v>
                </c:pt>
                <c:pt idx="522">
                  <c:v>37464.362847222219</c:v>
                </c:pt>
                <c:pt idx="523">
                  <c:v>37464.363541666586</c:v>
                </c:pt>
                <c:pt idx="524">
                  <c:v>37464.364236111112</c:v>
                </c:pt>
                <c:pt idx="525">
                  <c:v>37464.364930555559</c:v>
                </c:pt>
                <c:pt idx="526">
                  <c:v>37464.365624999999</c:v>
                </c:pt>
                <c:pt idx="527">
                  <c:v>37464.366319445035</c:v>
                </c:pt>
                <c:pt idx="528">
                  <c:v>37464.367013888892</c:v>
                </c:pt>
                <c:pt idx="529">
                  <c:v>37464.367708333324</c:v>
                </c:pt>
                <c:pt idx="530">
                  <c:v>37464.368402777778</c:v>
                </c:pt>
                <c:pt idx="531">
                  <c:v>37464.369097222232</c:v>
                </c:pt>
                <c:pt idx="532">
                  <c:v>37464.369791666584</c:v>
                </c:pt>
                <c:pt idx="533">
                  <c:v>37464.370486111104</c:v>
                </c:pt>
                <c:pt idx="534">
                  <c:v>37464.371180555143</c:v>
                </c:pt>
                <c:pt idx="535">
                  <c:v>37464.371875000012</c:v>
                </c:pt>
                <c:pt idx="536">
                  <c:v>37464.37256944496</c:v>
                </c:pt>
                <c:pt idx="537">
                  <c:v>37464.373263888891</c:v>
                </c:pt>
                <c:pt idx="538">
                  <c:v>37464.37395833333</c:v>
                </c:pt>
                <c:pt idx="539">
                  <c:v>37464.374652777791</c:v>
                </c:pt>
                <c:pt idx="540">
                  <c:v>37464.375347222223</c:v>
                </c:pt>
                <c:pt idx="541">
                  <c:v>37464.37604166667</c:v>
                </c:pt>
                <c:pt idx="542">
                  <c:v>37464.376736111109</c:v>
                </c:pt>
                <c:pt idx="543">
                  <c:v>37464.377430555556</c:v>
                </c:pt>
                <c:pt idx="544">
                  <c:v>37464.378125000003</c:v>
                </c:pt>
                <c:pt idx="545">
                  <c:v>37464.378819445163</c:v>
                </c:pt>
                <c:pt idx="546">
                  <c:v>37464.379513889013</c:v>
                </c:pt>
                <c:pt idx="547">
                  <c:v>37464.380208333343</c:v>
                </c:pt>
                <c:pt idx="548">
                  <c:v>37464.380902777782</c:v>
                </c:pt>
                <c:pt idx="549">
                  <c:v>37464.381597222586</c:v>
                </c:pt>
                <c:pt idx="550">
                  <c:v>37464.382291666669</c:v>
                </c:pt>
                <c:pt idx="551">
                  <c:v>37464.382986111108</c:v>
                </c:pt>
                <c:pt idx="552">
                  <c:v>37464.383680555555</c:v>
                </c:pt>
                <c:pt idx="553">
                  <c:v>37464.384375000212</c:v>
                </c:pt>
                <c:pt idx="554">
                  <c:v>37464.385069444841</c:v>
                </c:pt>
                <c:pt idx="555">
                  <c:v>37464.385763888888</c:v>
                </c:pt>
                <c:pt idx="556">
                  <c:v>37464.386458333342</c:v>
                </c:pt>
                <c:pt idx="557">
                  <c:v>37464.387152777781</c:v>
                </c:pt>
                <c:pt idx="558">
                  <c:v>37464.387847222242</c:v>
                </c:pt>
                <c:pt idx="559">
                  <c:v>37464.388541666667</c:v>
                </c:pt>
                <c:pt idx="560">
                  <c:v>37464.389236111143</c:v>
                </c:pt>
                <c:pt idx="561">
                  <c:v>37464.389930555553</c:v>
                </c:pt>
                <c:pt idx="562">
                  <c:v>37464.390625</c:v>
                </c:pt>
                <c:pt idx="563">
                  <c:v>37464.391319444643</c:v>
                </c:pt>
                <c:pt idx="564">
                  <c:v>37464.392013888893</c:v>
                </c:pt>
                <c:pt idx="565">
                  <c:v>37464.392708333326</c:v>
                </c:pt>
                <c:pt idx="566">
                  <c:v>37464.393402777576</c:v>
                </c:pt>
                <c:pt idx="567">
                  <c:v>37464.394097222219</c:v>
                </c:pt>
                <c:pt idx="568">
                  <c:v>37464.394791666586</c:v>
                </c:pt>
                <c:pt idx="569">
                  <c:v>37464.395486110974</c:v>
                </c:pt>
                <c:pt idx="570">
                  <c:v>37464.396180555188</c:v>
                </c:pt>
                <c:pt idx="571">
                  <c:v>37464.396875000013</c:v>
                </c:pt>
                <c:pt idx="572">
                  <c:v>37464.397569444613</c:v>
                </c:pt>
                <c:pt idx="573">
                  <c:v>37464.398263888892</c:v>
                </c:pt>
                <c:pt idx="574">
                  <c:v>37464.398958333331</c:v>
                </c:pt>
                <c:pt idx="575">
                  <c:v>37464.399652777778</c:v>
                </c:pt>
                <c:pt idx="576">
                  <c:v>37464.400347222232</c:v>
                </c:pt>
                <c:pt idx="577">
                  <c:v>37464.401041666584</c:v>
                </c:pt>
                <c:pt idx="578">
                  <c:v>37464.401736111104</c:v>
                </c:pt>
                <c:pt idx="579">
                  <c:v>37464.402430555558</c:v>
                </c:pt>
                <c:pt idx="580">
                  <c:v>37464.403124999997</c:v>
                </c:pt>
                <c:pt idx="581">
                  <c:v>37464.40381944496</c:v>
                </c:pt>
                <c:pt idx="582">
                  <c:v>37464.404513889043</c:v>
                </c:pt>
                <c:pt idx="583">
                  <c:v>37464.40520833333</c:v>
                </c:pt>
                <c:pt idx="584">
                  <c:v>37464.405902777777</c:v>
                </c:pt>
                <c:pt idx="585">
                  <c:v>37464.406597222638</c:v>
                </c:pt>
                <c:pt idx="586">
                  <c:v>37464.40729166667</c:v>
                </c:pt>
                <c:pt idx="587">
                  <c:v>37464.407986110986</c:v>
                </c:pt>
                <c:pt idx="588">
                  <c:v>37464.408680555556</c:v>
                </c:pt>
                <c:pt idx="589">
                  <c:v>37464.409375000003</c:v>
                </c:pt>
                <c:pt idx="590">
                  <c:v>37464.410069444893</c:v>
                </c:pt>
                <c:pt idx="591">
                  <c:v>37464.410763888889</c:v>
                </c:pt>
                <c:pt idx="592">
                  <c:v>37464.411458333336</c:v>
                </c:pt>
                <c:pt idx="593">
                  <c:v>37464.412152777782</c:v>
                </c:pt>
                <c:pt idx="594">
                  <c:v>37464.412847222586</c:v>
                </c:pt>
                <c:pt idx="595">
                  <c:v>37464.413541666654</c:v>
                </c:pt>
                <c:pt idx="596">
                  <c:v>37464.414236111203</c:v>
                </c:pt>
                <c:pt idx="597">
                  <c:v>37464.414930555562</c:v>
                </c:pt>
                <c:pt idx="598">
                  <c:v>37464.415625000001</c:v>
                </c:pt>
                <c:pt idx="599">
                  <c:v>37464.416319445125</c:v>
                </c:pt>
                <c:pt idx="600">
                  <c:v>37464.417013889011</c:v>
                </c:pt>
                <c:pt idx="601">
                  <c:v>37464.417708333334</c:v>
                </c:pt>
                <c:pt idx="602">
                  <c:v>37464.418402777781</c:v>
                </c:pt>
                <c:pt idx="603">
                  <c:v>37464.419097222242</c:v>
                </c:pt>
                <c:pt idx="604">
                  <c:v>37464.419791666594</c:v>
                </c:pt>
                <c:pt idx="605">
                  <c:v>37464.420486110976</c:v>
                </c:pt>
                <c:pt idx="606">
                  <c:v>37464.421180554978</c:v>
                </c:pt>
                <c:pt idx="607">
                  <c:v>37464.421875</c:v>
                </c:pt>
                <c:pt idx="608">
                  <c:v>37464.422569444643</c:v>
                </c:pt>
                <c:pt idx="609">
                  <c:v>37464.423263888886</c:v>
                </c:pt>
                <c:pt idx="610">
                  <c:v>37464.423958333326</c:v>
                </c:pt>
                <c:pt idx="611">
                  <c:v>37464.42465277778</c:v>
                </c:pt>
                <c:pt idx="612">
                  <c:v>37464.425347222204</c:v>
                </c:pt>
                <c:pt idx="613">
                  <c:v>37464.426041666586</c:v>
                </c:pt>
                <c:pt idx="614">
                  <c:v>37464.426736111105</c:v>
                </c:pt>
                <c:pt idx="615">
                  <c:v>37464.427430555188</c:v>
                </c:pt>
                <c:pt idx="616">
                  <c:v>37464.428124999999</c:v>
                </c:pt>
                <c:pt idx="617">
                  <c:v>37464.428819445035</c:v>
                </c:pt>
                <c:pt idx="618">
                  <c:v>37464.429513888892</c:v>
                </c:pt>
                <c:pt idx="619">
                  <c:v>37464.430208333331</c:v>
                </c:pt>
                <c:pt idx="620">
                  <c:v>37464.430902777778</c:v>
                </c:pt>
                <c:pt idx="621">
                  <c:v>37464.431597222232</c:v>
                </c:pt>
                <c:pt idx="622">
                  <c:v>37464.432291666664</c:v>
                </c:pt>
                <c:pt idx="623">
                  <c:v>37464.432986111104</c:v>
                </c:pt>
                <c:pt idx="624">
                  <c:v>37464.433680555143</c:v>
                </c:pt>
                <c:pt idx="625">
                  <c:v>37464.434375000012</c:v>
                </c:pt>
                <c:pt idx="626">
                  <c:v>37464.435069444611</c:v>
                </c:pt>
                <c:pt idx="627">
                  <c:v>37464.435763888876</c:v>
                </c:pt>
                <c:pt idx="628">
                  <c:v>37464.43645833333</c:v>
                </c:pt>
                <c:pt idx="629">
                  <c:v>37464.437152777777</c:v>
                </c:pt>
                <c:pt idx="630">
                  <c:v>37464.437847222223</c:v>
                </c:pt>
                <c:pt idx="631">
                  <c:v>37464.43854166667</c:v>
                </c:pt>
                <c:pt idx="632">
                  <c:v>37464.439236111109</c:v>
                </c:pt>
                <c:pt idx="633">
                  <c:v>37464.439930555556</c:v>
                </c:pt>
                <c:pt idx="634">
                  <c:v>37464.440625000003</c:v>
                </c:pt>
                <c:pt idx="635">
                  <c:v>37464.441319444893</c:v>
                </c:pt>
                <c:pt idx="636">
                  <c:v>37464.442013889013</c:v>
                </c:pt>
                <c:pt idx="637">
                  <c:v>37464.442708333336</c:v>
                </c:pt>
                <c:pt idx="638">
                  <c:v>37464.443402777775</c:v>
                </c:pt>
                <c:pt idx="639">
                  <c:v>37464.444097222586</c:v>
                </c:pt>
                <c:pt idx="640">
                  <c:v>37464.444791666654</c:v>
                </c:pt>
                <c:pt idx="641">
                  <c:v>37464.445486110984</c:v>
                </c:pt>
                <c:pt idx="642">
                  <c:v>37464.446180555555</c:v>
                </c:pt>
                <c:pt idx="643">
                  <c:v>37464.446875000212</c:v>
                </c:pt>
                <c:pt idx="644">
                  <c:v>37464.447569444841</c:v>
                </c:pt>
                <c:pt idx="645">
                  <c:v>37464.448263889011</c:v>
                </c:pt>
                <c:pt idx="646">
                  <c:v>37464.448958333342</c:v>
                </c:pt>
                <c:pt idx="647">
                  <c:v>37464.449652777781</c:v>
                </c:pt>
                <c:pt idx="648">
                  <c:v>37464.450347222242</c:v>
                </c:pt>
                <c:pt idx="649">
                  <c:v>37464.451041666594</c:v>
                </c:pt>
                <c:pt idx="650">
                  <c:v>37464.451736111114</c:v>
                </c:pt>
                <c:pt idx="651">
                  <c:v>37464.452430555553</c:v>
                </c:pt>
                <c:pt idx="652">
                  <c:v>37464.453125</c:v>
                </c:pt>
                <c:pt idx="653">
                  <c:v>37464.453819445051</c:v>
                </c:pt>
                <c:pt idx="654">
                  <c:v>37464.454513889243</c:v>
                </c:pt>
                <c:pt idx="655">
                  <c:v>37464.455208333333</c:v>
                </c:pt>
                <c:pt idx="656">
                  <c:v>37464.45590277778</c:v>
                </c:pt>
                <c:pt idx="657">
                  <c:v>37464.456597222736</c:v>
                </c:pt>
                <c:pt idx="658">
                  <c:v>37464.457291666666</c:v>
                </c:pt>
                <c:pt idx="659">
                  <c:v>37464.457986111105</c:v>
                </c:pt>
                <c:pt idx="660">
                  <c:v>37464.458680555559</c:v>
                </c:pt>
                <c:pt idx="661">
                  <c:v>37464.459375000013</c:v>
                </c:pt>
                <c:pt idx="662">
                  <c:v>37464.460069444613</c:v>
                </c:pt>
                <c:pt idx="663">
                  <c:v>37464.460763888885</c:v>
                </c:pt>
                <c:pt idx="664">
                  <c:v>37464.461458333324</c:v>
                </c:pt>
                <c:pt idx="665">
                  <c:v>37464.462152777778</c:v>
                </c:pt>
                <c:pt idx="666">
                  <c:v>37464.462847222232</c:v>
                </c:pt>
                <c:pt idx="667">
                  <c:v>37464.463541666584</c:v>
                </c:pt>
                <c:pt idx="668">
                  <c:v>37464.464236111111</c:v>
                </c:pt>
                <c:pt idx="669">
                  <c:v>37464.464930555558</c:v>
                </c:pt>
                <c:pt idx="670">
                  <c:v>37464.465624999997</c:v>
                </c:pt>
                <c:pt idx="671">
                  <c:v>37464.46631944496</c:v>
                </c:pt>
                <c:pt idx="672">
                  <c:v>37464.467013888891</c:v>
                </c:pt>
                <c:pt idx="673">
                  <c:v>37464.467708333184</c:v>
                </c:pt>
                <c:pt idx="674">
                  <c:v>37464.468402777777</c:v>
                </c:pt>
                <c:pt idx="675">
                  <c:v>37464.469097222223</c:v>
                </c:pt>
                <c:pt idx="676">
                  <c:v>37464.469791666575</c:v>
                </c:pt>
                <c:pt idx="677">
                  <c:v>37464.470486110986</c:v>
                </c:pt>
                <c:pt idx="678">
                  <c:v>37464.471180555069</c:v>
                </c:pt>
                <c:pt idx="679">
                  <c:v>37464.471875000003</c:v>
                </c:pt>
                <c:pt idx="680">
                  <c:v>37464.472569444893</c:v>
                </c:pt>
                <c:pt idx="681">
                  <c:v>37464.473263888889</c:v>
                </c:pt>
                <c:pt idx="682">
                  <c:v>37464.473958333336</c:v>
                </c:pt>
                <c:pt idx="683">
                  <c:v>37464.474652777782</c:v>
                </c:pt>
                <c:pt idx="684">
                  <c:v>37464.475347222222</c:v>
                </c:pt>
                <c:pt idx="685">
                  <c:v>37464.476041666654</c:v>
                </c:pt>
                <c:pt idx="686">
                  <c:v>37464.476736111108</c:v>
                </c:pt>
                <c:pt idx="687">
                  <c:v>37464.477430555555</c:v>
                </c:pt>
                <c:pt idx="688">
                  <c:v>37464.478125000001</c:v>
                </c:pt>
                <c:pt idx="689">
                  <c:v>37464.478819445125</c:v>
                </c:pt>
                <c:pt idx="690">
                  <c:v>37464.479513889011</c:v>
                </c:pt>
                <c:pt idx="691">
                  <c:v>37464.480208333342</c:v>
                </c:pt>
                <c:pt idx="692">
                  <c:v>37464.480902777781</c:v>
                </c:pt>
                <c:pt idx="693">
                  <c:v>37464.481597222242</c:v>
                </c:pt>
                <c:pt idx="694">
                  <c:v>37464.482291666667</c:v>
                </c:pt>
                <c:pt idx="695">
                  <c:v>37464.482986111114</c:v>
                </c:pt>
                <c:pt idx="696">
                  <c:v>37464.483680555524</c:v>
                </c:pt>
                <c:pt idx="697">
                  <c:v>37464.484375000211</c:v>
                </c:pt>
                <c:pt idx="698">
                  <c:v>37464.485069444643</c:v>
                </c:pt>
                <c:pt idx="699">
                  <c:v>37464.485763888886</c:v>
                </c:pt>
                <c:pt idx="700">
                  <c:v>37464.486458333333</c:v>
                </c:pt>
                <c:pt idx="701">
                  <c:v>37464.48715277778</c:v>
                </c:pt>
                <c:pt idx="702">
                  <c:v>37464.487847222219</c:v>
                </c:pt>
                <c:pt idx="703">
                  <c:v>37464.488541666666</c:v>
                </c:pt>
                <c:pt idx="704">
                  <c:v>37464.489236111112</c:v>
                </c:pt>
                <c:pt idx="705">
                  <c:v>37464.489930555559</c:v>
                </c:pt>
                <c:pt idx="706">
                  <c:v>37464.490624999999</c:v>
                </c:pt>
                <c:pt idx="707">
                  <c:v>37464.491319444613</c:v>
                </c:pt>
                <c:pt idx="708">
                  <c:v>37464.492013888892</c:v>
                </c:pt>
                <c:pt idx="709">
                  <c:v>37464.492708333324</c:v>
                </c:pt>
                <c:pt idx="710">
                  <c:v>37464.493402777574</c:v>
                </c:pt>
                <c:pt idx="711">
                  <c:v>37464.494097222232</c:v>
                </c:pt>
                <c:pt idx="712">
                  <c:v>37464.494791666584</c:v>
                </c:pt>
                <c:pt idx="713">
                  <c:v>37464.495486110718</c:v>
                </c:pt>
                <c:pt idx="714">
                  <c:v>37464.496180555143</c:v>
                </c:pt>
                <c:pt idx="715">
                  <c:v>37464.496875000012</c:v>
                </c:pt>
                <c:pt idx="716">
                  <c:v>37464.497569444611</c:v>
                </c:pt>
                <c:pt idx="717">
                  <c:v>37464.498263888891</c:v>
                </c:pt>
                <c:pt idx="718">
                  <c:v>37464.49895833333</c:v>
                </c:pt>
                <c:pt idx="719">
                  <c:v>37464.499652777777</c:v>
                </c:pt>
                <c:pt idx="720">
                  <c:v>37464.500347222223</c:v>
                </c:pt>
                <c:pt idx="721">
                  <c:v>37464.501041666575</c:v>
                </c:pt>
                <c:pt idx="722">
                  <c:v>37464.501736110986</c:v>
                </c:pt>
                <c:pt idx="723">
                  <c:v>37464.502430555556</c:v>
                </c:pt>
                <c:pt idx="724">
                  <c:v>37464.503124999996</c:v>
                </c:pt>
                <c:pt idx="725">
                  <c:v>37464.503819444893</c:v>
                </c:pt>
                <c:pt idx="726">
                  <c:v>37464.504513889013</c:v>
                </c:pt>
                <c:pt idx="727">
                  <c:v>37464.505208333336</c:v>
                </c:pt>
                <c:pt idx="728">
                  <c:v>37464.505902777775</c:v>
                </c:pt>
                <c:pt idx="729">
                  <c:v>37464.506597222586</c:v>
                </c:pt>
                <c:pt idx="730">
                  <c:v>37464.507291666654</c:v>
                </c:pt>
                <c:pt idx="731">
                  <c:v>37464.507986110984</c:v>
                </c:pt>
                <c:pt idx="732">
                  <c:v>37464.508680555555</c:v>
                </c:pt>
                <c:pt idx="733">
                  <c:v>37464.509375000001</c:v>
                </c:pt>
                <c:pt idx="734">
                  <c:v>37464.510069444841</c:v>
                </c:pt>
                <c:pt idx="735">
                  <c:v>37464.510763888888</c:v>
                </c:pt>
                <c:pt idx="736">
                  <c:v>37464.511458333334</c:v>
                </c:pt>
                <c:pt idx="737">
                  <c:v>37464.512152777781</c:v>
                </c:pt>
                <c:pt idx="738">
                  <c:v>37464.512847222242</c:v>
                </c:pt>
                <c:pt idx="739">
                  <c:v>37464.513541666594</c:v>
                </c:pt>
                <c:pt idx="740">
                  <c:v>37464.514236111143</c:v>
                </c:pt>
                <c:pt idx="741">
                  <c:v>37464.514930555553</c:v>
                </c:pt>
                <c:pt idx="742">
                  <c:v>37464.515625</c:v>
                </c:pt>
                <c:pt idx="743">
                  <c:v>37464.516319445051</c:v>
                </c:pt>
                <c:pt idx="744">
                  <c:v>37464.517013888893</c:v>
                </c:pt>
                <c:pt idx="745">
                  <c:v>37464.517708333326</c:v>
                </c:pt>
                <c:pt idx="746">
                  <c:v>37464.51840277778</c:v>
                </c:pt>
                <c:pt idx="747">
                  <c:v>37464.519097222219</c:v>
                </c:pt>
                <c:pt idx="748">
                  <c:v>37464.519791666586</c:v>
                </c:pt>
                <c:pt idx="749">
                  <c:v>37464.520486110974</c:v>
                </c:pt>
                <c:pt idx="750">
                  <c:v>37464.521180554933</c:v>
                </c:pt>
                <c:pt idx="751">
                  <c:v>37464.521874999999</c:v>
                </c:pt>
                <c:pt idx="752">
                  <c:v>37464.522569444613</c:v>
                </c:pt>
                <c:pt idx="753">
                  <c:v>37464.523263888885</c:v>
                </c:pt>
                <c:pt idx="754">
                  <c:v>37464.523958333324</c:v>
                </c:pt>
                <c:pt idx="755">
                  <c:v>37464.524652777778</c:v>
                </c:pt>
                <c:pt idx="756">
                  <c:v>37464.525347222225</c:v>
                </c:pt>
                <c:pt idx="757">
                  <c:v>37464.526041666584</c:v>
                </c:pt>
                <c:pt idx="758">
                  <c:v>37464.526736111104</c:v>
                </c:pt>
                <c:pt idx="759">
                  <c:v>37464.527430555143</c:v>
                </c:pt>
                <c:pt idx="760">
                  <c:v>37464.528124999997</c:v>
                </c:pt>
                <c:pt idx="761">
                  <c:v>37464.52881944496</c:v>
                </c:pt>
                <c:pt idx="762">
                  <c:v>37464.529513888891</c:v>
                </c:pt>
                <c:pt idx="763">
                  <c:v>37464.53020833333</c:v>
                </c:pt>
                <c:pt idx="764">
                  <c:v>37464.530902777777</c:v>
                </c:pt>
                <c:pt idx="765">
                  <c:v>37464.531597222223</c:v>
                </c:pt>
                <c:pt idx="766">
                  <c:v>37464.53229166667</c:v>
                </c:pt>
                <c:pt idx="767">
                  <c:v>37464.532986110986</c:v>
                </c:pt>
                <c:pt idx="768">
                  <c:v>37464.533680555069</c:v>
                </c:pt>
                <c:pt idx="769">
                  <c:v>37464.534375000003</c:v>
                </c:pt>
                <c:pt idx="770">
                  <c:v>37464.535069444442</c:v>
                </c:pt>
                <c:pt idx="771">
                  <c:v>37464.535763888874</c:v>
                </c:pt>
                <c:pt idx="772">
                  <c:v>37464.536458333336</c:v>
                </c:pt>
                <c:pt idx="773">
                  <c:v>37464.537152777775</c:v>
                </c:pt>
                <c:pt idx="774">
                  <c:v>37464.537847222222</c:v>
                </c:pt>
                <c:pt idx="775">
                  <c:v>37464.538541666654</c:v>
                </c:pt>
                <c:pt idx="776">
                  <c:v>37464.539236111108</c:v>
                </c:pt>
                <c:pt idx="777">
                  <c:v>37464.539930555555</c:v>
                </c:pt>
                <c:pt idx="778">
                  <c:v>37464.540625000001</c:v>
                </c:pt>
                <c:pt idx="779">
                  <c:v>37464.541319444841</c:v>
                </c:pt>
                <c:pt idx="780">
                  <c:v>37464.542013889011</c:v>
                </c:pt>
                <c:pt idx="781">
                  <c:v>37464.542708333334</c:v>
                </c:pt>
                <c:pt idx="782">
                  <c:v>37464.543402777774</c:v>
                </c:pt>
                <c:pt idx="783">
                  <c:v>37464.544097222242</c:v>
                </c:pt>
                <c:pt idx="784">
                  <c:v>37464.544791666594</c:v>
                </c:pt>
                <c:pt idx="785">
                  <c:v>37464.545486110976</c:v>
                </c:pt>
                <c:pt idx="786">
                  <c:v>37464.546180555524</c:v>
                </c:pt>
                <c:pt idx="787">
                  <c:v>37464.546875000211</c:v>
                </c:pt>
                <c:pt idx="788">
                  <c:v>37464.547569444643</c:v>
                </c:pt>
                <c:pt idx="789">
                  <c:v>37464.548263888893</c:v>
                </c:pt>
                <c:pt idx="790">
                  <c:v>37464.548958333333</c:v>
                </c:pt>
                <c:pt idx="791">
                  <c:v>37464.54965277778</c:v>
                </c:pt>
                <c:pt idx="792">
                  <c:v>37464.550347222219</c:v>
                </c:pt>
                <c:pt idx="793">
                  <c:v>37464.551041666586</c:v>
                </c:pt>
                <c:pt idx="794">
                  <c:v>37464.551736111105</c:v>
                </c:pt>
                <c:pt idx="795">
                  <c:v>37464.552430555559</c:v>
                </c:pt>
                <c:pt idx="796">
                  <c:v>37464.553124999999</c:v>
                </c:pt>
                <c:pt idx="797">
                  <c:v>37464.553819445035</c:v>
                </c:pt>
                <c:pt idx="798">
                  <c:v>37464.554513889212</c:v>
                </c:pt>
                <c:pt idx="799">
                  <c:v>37464.555208333331</c:v>
                </c:pt>
                <c:pt idx="800">
                  <c:v>37464.555902777778</c:v>
                </c:pt>
                <c:pt idx="801">
                  <c:v>37464.55659722269</c:v>
                </c:pt>
                <c:pt idx="802">
                  <c:v>37464.557291666664</c:v>
                </c:pt>
                <c:pt idx="803">
                  <c:v>37464.557986111104</c:v>
                </c:pt>
                <c:pt idx="804">
                  <c:v>37464.558680555558</c:v>
                </c:pt>
                <c:pt idx="805">
                  <c:v>37464.559375000012</c:v>
                </c:pt>
                <c:pt idx="806">
                  <c:v>37464.560069444611</c:v>
                </c:pt>
                <c:pt idx="807">
                  <c:v>37464.560763888876</c:v>
                </c:pt>
                <c:pt idx="808">
                  <c:v>37464.561458333184</c:v>
                </c:pt>
                <c:pt idx="809">
                  <c:v>37464.562152777777</c:v>
                </c:pt>
                <c:pt idx="810">
                  <c:v>37464.562847222223</c:v>
                </c:pt>
                <c:pt idx="811">
                  <c:v>37464.563541666575</c:v>
                </c:pt>
                <c:pt idx="812">
                  <c:v>37464.564236111109</c:v>
                </c:pt>
                <c:pt idx="813">
                  <c:v>37464.564930555556</c:v>
                </c:pt>
                <c:pt idx="814">
                  <c:v>37464.565624999996</c:v>
                </c:pt>
                <c:pt idx="815">
                  <c:v>37464.566319444893</c:v>
                </c:pt>
                <c:pt idx="816">
                  <c:v>37464.567013888889</c:v>
                </c:pt>
                <c:pt idx="817">
                  <c:v>37464.567708333176</c:v>
                </c:pt>
                <c:pt idx="818">
                  <c:v>37464.568402777775</c:v>
                </c:pt>
                <c:pt idx="819">
                  <c:v>37464.569097222222</c:v>
                </c:pt>
                <c:pt idx="820">
                  <c:v>37464.569791666574</c:v>
                </c:pt>
                <c:pt idx="821">
                  <c:v>37464.570486110984</c:v>
                </c:pt>
                <c:pt idx="822">
                  <c:v>37464.571180555024</c:v>
                </c:pt>
                <c:pt idx="823">
                  <c:v>37464.571875000001</c:v>
                </c:pt>
                <c:pt idx="824">
                  <c:v>37464.572569444841</c:v>
                </c:pt>
                <c:pt idx="825">
                  <c:v>37464.573263888888</c:v>
                </c:pt>
                <c:pt idx="826">
                  <c:v>37464.573958333334</c:v>
                </c:pt>
                <c:pt idx="827">
                  <c:v>37464.574652777781</c:v>
                </c:pt>
                <c:pt idx="828">
                  <c:v>37464.57534722222</c:v>
                </c:pt>
                <c:pt idx="829">
                  <c:v>37464.576041666594</c:v>
                </c:pt>
                <c:pt idx="830">
                  <c:v>37464.576736111114</c:v>
                </c:pt>
                <c:pt idx="831">
                  <c:v>37464.577430555524</c:v>
                </c:pt>
                <c:pt idx="832">
                  <c:v>37464.578125</c:v>
                </c:pt>
                <c:pt idx="833">
                  <c:v>37464.578819445051</c:v>
                </c:pt>
                <c:pt idx="834">
                  <c:v>37464.579513888893</c:v>
                </c:pt>
                <c:pt idx="835">
                  <c:v>37464.580208333333</c:v>
                </c:pt>
                <c:pt idx="836">
                  <c:v>37464.58090277778</c:v>
                </c:pt>
                <c:pt idx="837">
                  <c:v>37464.581597222219</c:v>
                </c:pt>
                <c:pt idx="838">
                  <c:v>37464.582291666666</c:v>
                </c:pt>
                <c:pt idx="839">
                  <c:v>37464.582986111105</c:v>
                </c:pt>
                <c:pt idx="840">
                  <c:v>37464.583680555188</c:v>
                </c:pt>
                <c:pt idx="841">
                  <c:v>37464.584375000013</c:v>
                </c:pt>
                <c:pt idx="842">
                  <c:v>37464.585069444613</c:v>
                </c:pt>
                <c:pt idx="843">
                  <c:v>37464.585763888885</c:v>
                </c:pt>
                <c:pt idx="844">
                  <c:v>37464.586458333331</c:v>
                </c:pt>
                <c:pt idx="845">
                  <c:v>37464.587152777778</c:v>
                </c:pt>
                <c:pt idx="846">
                  <c:v>37464.587847222232</c:v>
                </c:pt>
                <c:pt idx="847">
                  <c:v>37464.588541666664</c:v>
                </c:pt>
                <c:pt idx="848">
                  <c:v>37464.589236111111</c:v>
                </c:pt>
                <c:pt idx="849">
                  <c:v>37464.589930555558</c:v>
                </c:pt>
                <c:pt idx="850">
                  <c:v>37464.590624999997</c:v>
                </c:pt>
                <c:pt idx="851">
                  <c:v>37464.591319444611</c:v>
                </c:pt>
                <c:pt idx="852">
                  <c:v>37464.592013888891</c:v>
                </c:pt>
                <c:pt idx="853">
                  <c:v>37464.592708333184</c:v>
                </c:pt>
                <c:pt idx="854">
                  <c:v>37464.593402777384</c:v>
                </c:pt>
                <c:pt idx="855">
                  <c:v>37464.594097222223</c:v>
                </c:pt>
                <c:pt idx="856">
                  <c:v>37464.594791666575</c:v>
                </c:pt>
                <c:pt idx="857">
                  <c:v>37464.595486110629</c:v>
                </c:pt>
                <c:pt idx="858">
                  <c:v>37464.596180555069</c:v>
                </c:pt>
                <c:pt idx="859">
                  <c:v>37464.596875000003</c:v>
                </c:pt>
                <c:pt idx="860">
                  <c:v>37464.597569444442</c:v>
                </c:pt>
                <c:pt idx="861">
                  <c:v>37464.598263888889</c:v>
                </c:pt>
                <c:pt idx="862">
                  <c:v>37464.598958333336</c:v>
                </c:pt>
                <c:pt idx="863">
                  <c:v>37464.599652777775</c:v>
                </c:pt>
                <c:pt idx="864">
                  <c:v>37464.600347222222</c:v>
                </c:pt>
                <c:pt idx="865">
                  <c:v>37464.601041666574</c:v>
                </c:pt>
                <c:pt idx="866">
                  <c:v>37464.601736110984</c:v>
                </c:pt>
                <c:pt idx="867">
                  <c:v>37464.602430555555</c:v>
                </c:pt>
                <c:pt idx="868">
                  <c:v>37464.603124999994</c:v>
                </c:pt>
                <c:pt idx="869">
                  <c:v>37464.603819444841</c:v>
                </c:pt>
                <c:pt idx="870">
                  <c:v>37464.604513889011</c:v>
                </c:pt>
                <c:pt idx="871">
                  <c:v>37464.605208333334</c:v>
                </c:pt>
                <c:pt idx="872">
                  <c:v>37464.605902777774</c:v>
                </c:pt>
                <c:pt idx="873">
                  <c:v>37464.606597222242</c:v>
                </c:pt>
                <c:pt idx="874">
                  <c:v>37464.607291666594</c:v>
                </c:pt>
                <c:pt idx="875">
                  <c:v>37464.607986110976</c:v>
                </c:pt>
                <c:pt idx="876">
                  <c:v>37464.608680555524</c:v>
                </c:pt>
                <c:pt idx="877">
                  <c:v>37464.609375</c:v>
                </c:pt>
                <c:pt idx="878">
                  <c:v>37464.610069444643</c:v>
                </c:pt>
                <c:pt idx="879">
                  <c:v>37464.610763888886</c:v>
                </c:pt>
                <c:pt idx="880">
                  <c:v>37464.611458333326</c:v>
                </c:pt>
                <c:pt idx="881">
                  <c:v>37464.61215277778</c:v>
                </c:pt>
                <c:pt idx="882">
                  <c:v>37464.612847222219</c:v>
                </c:pt>
                <c:pt idx="883">
                  <c:v>37464.613541666586</c:v>
                </c:pt>
                <c:pt idx="884">
                  <c:v>37464.614236111112</c:v>
                </c:pt>
                <c:pt idx="885">
                  <c:v>37464.614930555559</c:v>
                </c:pt>
                <c:pt idx="886">
                  <c:v>37464.615624999999</c:v>
                </c:pt>
                <c:pt idx="887">
                  <c:v>37464.616319445035</c:v>
                </c:pt>
                <c:pt idx="888">
                  <c:v>37464.617013888892</c:v>
                </c:pt>
                <c:pt idx="889">
                  <c:v>37464.617708333324</c:v>
                </c:pt>
                <c:pt idx="890">
                  <c:v>37464.618402777778</c:v>
                </c:pt>
                <c:pt idx="891">
                  <c:v>37464.619097222232</c:v>
                </c:pt>
                <c:pt idx="892">
                  <c:v>37464.619791666584</c:v>
                </c:pt>
                <c:pt idx="893">
                  <c:v>37464.620486110718</c:v>
                </c:pt>
                <c:pt idx="894">
                  <c:v>37464.621180554888</c:v>
                </c:pt>
                <c:pt idx="895">
                  <c:v>37464.621874999997</c:v>
                </c:pt>
                <c:pt idx="896">
                  <c:v>37464.622569444611</c:v>
                </c:pt>
                <c:pt idx="897">
                  <c:v>37464.623263888876</c:v>
                </c:pt>
                <c:pt idx="898">
                  <c:v>37464.623958333184</c:v>
                </c:pt>
                <c:pt idx="899">
                  <c:v>37464.624652777777</c:v>
                </c:pt>
                <c:pt idx="900">
                  <c:v>37464.625347222194</c:v>
                </c:pt>
                <c:pt idx="901">
                  <c:v>37464.626041666575</c:v>
                </c:pt>
                <c:pt idx="902">
                  <c:v>37464.626736110986</c:v>
                </c:pt>
                <c:pt idx="903">
                  <c:v>37464.627430555069</c:v>
                </c:pt>
                <c:pt idx="904">
                  <c:v>37464.628124999996</c:v>
                </c:pt>
                <c:pt idx="905">
                  <c:v>37464.628819444893</c:v>
                </c:pt>
                <c:pt idx="906">
                  <c:v>37464.629513888889</c:v>
                </c:pt>
                <c:pt idx="907">
                  <c:v>37464.630208333336</c:v>
                </c:pt>
                <c:pt idx="908">
                  <c:v>37464.630902777775</c:v>
                </c:pt>
                <c:pt idx="909">
                  <c:v>37464.631597222222</c:v>
                </c:pt>
                <c:pt idx="910">
                  <c:v>37464.632291666654</c:v>
                </c:pt>
                <c:pt idx="911">
                  <c:v>37464.632986110984</c:v>
                </c:pt>
                <c:pt idx="912">
                  <c:v>37464.633680555024</c:v>
                </c:pt>
                <c:pt idx="913">
                  <c:v>37464.634375000001</c:v>
                </c:pt>
                <c:pt idx="914">
                  <c:v>37464.635069444441</c:v>
                </c:pt>
                <c:pt idx="915">
                  <c:v>37464.635763888575</c:v>
                </c:pt>
                <c:pt idx="916">
                  <c:v>37464.636458333334</c:v>
                </c:pt>
                <c:pt idx="917">
                  <c:v>37464.637152777774</c:v>
                </c:pt>
                <c:pt idx="918">
                  <c:v>37464.63784722222</c:v>
                </c:pt>
                <c:pt idx="919">
                  <c:v>37464.638541666594</c:v>
                </c:pt>
                <c:pt idx="920">
                  <c:v>37464.639236111114</c:v>
                </c:pt>
                <c:pt idx="921">
                  <c:v>37464.639930555524</c:v>
                </c:pt>
                <c:pt idx="922">
                  <c:v>37464.640625</c:v>
                </c:pt>
                <c:pt idx="923">
                  <c:v>37464.641319444643</c:v>
                </c:pt>
                <c:pt idx="924">
                  <c:v>37464.642013888893</c:v>
                </c:pt>
                <c:pt idx="925">
                  <c:v>37464.642708333326</c:v>
                </c:pt>
                <c:pt idx="926">
                  <c:v>37464.643402777576</c:v>
                </c:pt>
                <c:pt idx="927">
                  <c:v>37464.644097222219</c:v>
                </c:pt>
                <c:pt idx="928">
                  <c:v>37464.644791666586</c:v>
                </c:pt>
                <c:pt idx="929">
                  <c:v>37464.645486110974</c:v>
                </c:pt>
                <c:pt idx="930">
                  <c:v>37464.646180555188</c:v>
                </c:pt>
                <c:pt idx="931">
                  <c:v>37464.646875000013</c:v>
                </c:pt>
                <c:pt idx="932">
                  <c:v>37464.647569444613</c:v>
                </c:pt>
                <c:pt idx="933">
                  <c:v>37464.648263888892</c:v>
                </c:pt>
                <c:pt idx="934">
                  <c:v>37464.648958333331</c:v>
                </c:pt>
                <c:pt idx="935">
                  <c:v>37464.649652777778</c:v>
                </c:pt>
                <c:pt idx="936">
                  <c:v>37464.650347222232</c:v>
                </c:pt>
                <c:pt idx="937">
                  <c:v>37464.651041666584</c:v>
                </c:pt>
                <c:pt idx="938">
                  <c:v>37464.651736111104</c:v>
                </c:pt>
                <c:pt idx="939">
                  <c:v>37464.652430555558</c:v>
                </c:pt>
                <c:pt idx="940">
                  <c:v>37464.653124999997</c:v>
                </c:pt>
                <c:pt idx="941">
                  <c:v>37464.65381944496</c:v>
                </c:pt>
                <c:pt idx="942">
                  <c:v>37464.654513889043</c:v>
                </c:pt>
                <c:pt idx="943">
                  <c:v>37464.65520833333</c:v>
                </c:pt>
                <c:pt idx="944">
                  <c:v>37464.655902777777</c:v>
                </c:pt>
                <c:pt idx="945">
                  <c:v>37464.656597222638</c:v>
                </c:pt>
                <c:pt idx="946">
                  <c:v>37464.65729166667</c:v>
                </c:pt>
                <c:pt idx="947">
                  <c:v>37464.657986110986</c:v>
                </c:pt>
                <c:pt idx="948">
                  <c:v>37464.658680555556</c:v>
                </c:pt>
                <c:pt idx="949">
                  <c:v>37464.659375000003</c:v>
                </c:pt>
                <c:pt idx="950">
                  <c:v>37464.660069444442</c:v>
                </c:pt>
                <c:pt idx="951">
                  <c:v>37464.660763888874</c:v>
                </c:pt>
                <c:pt idx="952">
                  <c:v>37464.661458333176</c:v>
                </c:pt>
                <c:pt idx="953">
                  <c:v>37464.662152777775</c:v>
                </c:pt>
                <c:pt idx="954">
                  <c:v>37464.662847222222</c:v>
                </c:pt>
                <c:pt idx="955">
                  <c:v>37464.663541666574</c:v>
                </c:pt>
                <c:pt idx="956">
                  <c:v>37464.664236111108</c:v>
                </c:pt>
                <c:pt idx="957">
                  <c:v>37464.664930555555</c:v>
                </c:pt>
                <c:pt idx="958">
                  <c:v>37464.665624999994</c:v>
                </c:pt>
                <c:pt idx="959">
                  <c:v>37464.666319444841</c:v>
                </c:pt>
                <c:pt idx="960">
                  <c:v>37464.667013888888</c:v>
                </c:pt>
                <c:pt idx="961">
                  <c:v>37464.667708333174</c:v>
                </c:pt>
                <c:pt idx="962">
                  <c:v>37464.668402777774</c:v>
                </c:pt>
                <c:pt idx="963">
                  <c:v>37464.66909722222</c:v>
                </c:pt>
                <c:pt idx="964">
                  <c:v>37464.669791666238</c:v>
                </c:pt>
                <c:pt idx="965">
                  <c:v>37464.670486110976</c:v>
                </c:pt>
                <c:pt idx="966">
                  <c:v>37464.671180554978</c:v>
                </c:pt>
                <c:pt idx="967">
                  <c:v>37464.671875</c:v>
                </c:pt>
                <c:pt idx="968">
                  <c:v>37464.672569444643</c:v>
                </c:pt>
                <c:pt idx="969">
                  <c:v>37464.673263888886</c:v>
                </c:pt>
                <c:pt idx="970">
                  <c:v>37464.673958333326</c:v>
                </c:pt>
                <c:pt idx="971">
                  <c:v>37464.67465277778</c:v>
                </c:pt>
                <c:pt idx="972">
                  <c:v>37464.675347222204</c:v>
                </c:pt>
                <c:pt idx="973">
                  <c:v>37464.676041666586</c:v>
                </c:pt>
                <c:pt idx="974">
                  <c:v>37464.676736111105</c:v>
                </c:pt>
                <c:pt idx="975">
                  <c:v>37464.677430555188</c:v>
                </c:pt>
                <c:pt idx="976">
                  <c:v>37464.678124999999</c:v>
                </c:pt>
                <c:pt idx="977">
                  <c:v>37464.678819445035</c:v>
                </c:pt>
                <c:pt idx="978">
                  <c:v>37464.679513888892</c:v>
                </c:pt>
                <c:pt idx="979">
                  <c:v>37464.680208333331</c:v>
                </c:pt>
                <c:pt idx="980">
                  <c:v>37464.680902777778</c:v>
                </c:pt>
                <c:pt idx="981">
                  <c:v>37464.681597222232</c:v>
                </c:pt>
                <c:pt idx="982">
                  <c:v>37464.682291666664</c:v>
                </c:pt>
                <c:pt idx="983">
                  <c:v>37464.682986111104</c:v>
                </c:pt>
                <c:pt idx="984">
                  <c:v>37464.683680555143</c:v>
                </c:pt>
                <c:pt idx="985">
                  <c:v>37464.684375000012</c:v>
                </c:pt>
                <c:pt idx="986">
                  <c:v>37464.685069444611</c:v>
                </c:pt>
                <c:pt idx="987">
                  <c:v>37464.685763888876</c:v>
                </c:pt>
                <c:pt idx="988">
                  <c:v>37464.68645833333</c:v>
                </c:pt>
                <c:pt idx="989">
                  <c:v>37464.687152777777</c:v>
                </c:pt>
                <c:pt idx="990">
                  <c:v>37464.687847222223</c:v>
                </c:pt>
                <c:pt idx="991">
                  <c:v>37464.68854166667</c:v>
                </c:pt>
                <c:pt idx="992">
                  <c:v>37464.689236111109</c:v>
                </c:pt>
                <c:pt idx="993">
                  <c:v>37464.689930555556</c:v>
                </c:pt>
                <c:pt idx="994">
                  <c:v>37464.690624999996</c:v>
                </c:pt>
                <c:pt idx="995">
                  <c:v>37464.691319444442</c:v>
                </c:pt>
                <c:pt idx="996">
                  <c:v>37464.692013888889</c:v>
                </c:pt>
                <c:pt idx="997">
                  <c:v>37464.692708333176</c:v>
                </c:pt>
                <c:pt idx="998">
                  <c:v>37464.693402777317</c:v>
                </c:pt>
                <c:pt idx="999">
                  <c:v>37464.694097222222</c:v>
                </c:pt>
                <c:pt idx="1000">
                  <c:v>37464.694791666574</c:v>
                </c:pt>
                <c:pt idx="1001">
                  <c:v>37464.695486110562</c:v>
                </c:pt>
                <c:pt idx="1002">
                  <c:v>37464.696180555024</c:v>
                </c:pt>
                <c:pt idx="1003">
                  <c:v>37464.696875000001</c:v>
                </c:pt>
                <c:pt idx="1004">
                  <c:v>37464.697569444441</c:v>
                </c:pt>
                <c:pt idx="1005">
                  <c:v>37464.698263888888</c:v>
                </c:pt>
                <c:pt idx="1006">
                  <c:v>37464.698958333334</c:v>
                </c:pt>
                <c:pt idx="1007">
                  <c:v>37464.699652777774</c:v>
                </c:pt>
                <c:pt idx="1008">
                  <c:v>37464.70034722222</c:v>
                </c:pt>
                <c:pt idx="1009">
                  <c:v>37464.701041666238</c:v>
                </c:pt>
                <c:pt idx="1010">
                  <c:v>37464.701736110976</c:v>
                </c:pt>
                <c:pt idx="1011">
                  <c:v>37464.702430555524</c:v>
                </c:pt>
                <c:pt idx="1012">
                  <c:v>37464.703124999985</c:v>
                </c:pt>
                <c:pt idx="1013">
                  <c:v>37464.703819444643</c:v>
                </c:pt>
                <c:pt idx="1014">
                  <c:v>37464.704513888893</c:v>
                </c:pt>
                <c:pt idx="1015">
                  <c:v>37464.705208333326</c:v>
                </c:pt>
                <c:pt idx="1016">
                  <c:v>37464.705902777576</c:v>
                </c:pt>
                <c:pt idx="1017">
                  <c:v>37464.706597222219</c:v>
                </c:pt>
                <c:pt idx="1018">
                  <c:v>37464.707291666586</c:v>
                </c:pt>
                <c:pt idx="1019">
                  <c:v>37464.707986110974</c:v>
                </c:pt>
                <c:pt idx="1020">
                  <c:v>37464.708680555188</c:v>
                </c:pt>
                <c:pt idx="1021">
                  <c:v>37464.709374999999</c:v>
                </c:pt>
                <c:pt idx="1022">
                  <c:v>37464.710069444613</c:v>
                </c:pt>
                <c:pt idx="1023">
                  <c:v>37464.710763888885</c:v>
                </c:pt>
                <c:pt idx="1024">
                  <c:v>37464.711458333324</c:v>
                </c:pt>
                <c:pt idx="1025">
                  <c:v>37464.712152777778</c:v>
                </c:pt>
                <c:pt idx="1026">
                  <c:v>37464.712847222232</c:v>
                </c:pt>
                <c:pt idx="1027">
                  <c:v>37464.713541666584</c:v>
                </c:pt>
                <c:pt idx="1028">
                  <c:v>37464.714236111111</c:v>
                </c:pt>
                <c:pt idx="1029">
                  <c:v>37464.714930555558</c:v>
                </c:pt>
                <c:pt idx="1030">
                  <c:v>37464.715624999997</c:v>
                </c:pt>
                <c:pt idx="1031">
                  <c:v>37464.71631944496</c:v>
                </c:pt>
                <c:pt idx="1032">
                  <c:v>37464.717013888891</c:v>
                </c:pt>
                <c:pt idx="1033">
                  <c:v>37464.717708333184</c:v>
                </c:pt>
                <c:pt idx="1034">
                  <c:v>37464.718402777777</c:v>
                </c:pt>
                <c:pt idx="1035">
                  <c:v>37464.719097222223</c:v>
                </c:pt>
                <c:pt idx="1036">
                  <c:v>37464.719791666575</c:v>
                </c:pt>
                <c:pt idx="1037">
                  <c:v>37464.720486110629</c:v>
                </c:pt>
                <c:pt idx="1038">
                  <c:v>37464.72118055485</c:v>
                </c:pt>
                <c:pt idx="1039">
                  <c:v>37464.721874999996</c:v>
                </c:pt>
                <c:pt idx="1040">
                  <c:v>37464.722569444442</c:v>
                </c:pt>
                <c:pt idx="1041">
                  <c:v>37464.723263888874</c:v>
                </c:pt>
                <c:pt idx="1042">
                  <c:v>37464.723958333176</c:v>
                </c:pt>
                <c:pt idx="1043">
                  <c:v>37464.724652777775</c:v>
                </c:pt>
                <c:pt idx="1044">
                  <c:v>37464.725347222186</c:v>
                </c:pt>
                <c:pt idx="1045">
                  <c:v>37464.726041666574</c:v>
                </c:pt>
                <c:pt idx="1046">
                  <c:v>37464.726736110984</c:v>
                </c:pt>
                <c:pt idx="1047">
                  <c:v>37464.727430555024</c:v>
                </c:pt>
                <c:pt idx="1048">
                  <c:v>37464.728124999994</c:v>
                </c:pt>
                <c:pt idx="1049">
                  <c:v>37464.728819444841</c:v>
                </c:pt>
                <c:pt idx="1050">
                  <c:v>37464.729513888888</c:v>
                </c:pt>
                <c:pt idx="1051">
                  <c:v>37464.730208333334</c:v>
                </c:pt>
                <c:pt idx="1052">
                  <c:v>37464.730902777774</c:v>
                </c:pt>
                <c:pt idx="1053">
                  <c:v>37464.73159722222</c:v>
                </c:pt>
                <c:pt idx="1054">
                  <c:v>37464.732291666594</c:v>
                </c:pt>
                <c:pt idx="1055">
                  <c:v>37464.732986110976</c:v>
                </c:pt>
                <c:pt idx="1056">
                  <c:v>37464.733680554978</c:v>
                </c:pt>
                <c:pt idx="1057">
                  <c:v>37464.734375</c:v>
                </c:pt>
                <c:pt idx="1058">
                  <c:v>37464.735069444447</c:v>
                </c:pt>
                <c:pt idx="1059">
                  <c:v>37464.735763888501</c:v>
                </c:pt>
                <c:pt idx="1060">
                  <c:v>37464.736458333326</c:v>
                </c:pt>
                <c:pt idx="1061">
                  <c:v>37464.737152777576</c:v>
                </c:pt>
                <c:pt idx="1062">
                  <c:v>37464.737847222204</c:v>
                </c:pt>
                <c:pt idx="1063">
                  <c:v>37464.738541666586</c:v>
                </c:pt>
                <c:pt idx="1064">
                  <c:v>37464.739236111105</c:v>
                </c:pt>
                <c:pt idx="1065">
                  <c:v>37464.739930555188</c:v>
                </c:pt>
                <c:pt idx="1066">
                  <c:v>37464.740624999999</c:v>
                </c:pt>
                <c:pt idx="1067">
                  <c:v>37464.741319444613</c:v>
                </c:pt>
                <c:pt idx="1068">
                  <c:v>37464.742013888892</c:v>
                </c:pt>
                <c:pt idx="1069">
                  <c:v>37464.742708333324</c:v>
                </c:pt>
                <c:pt idx="1070">
                  <c:v>37464.743402777574</c:v>
                </c:pt>
                <c:pt idx="1071">
                  <c:v>37464.744097222232</c:v>
                </c:pt>
                <c:pt idx="1072">
                  <c:v>37464.744791666584</c:v>
                </c:pt>
                <c:pt idx="1073">
                  <c:v>37464.745486110718</c:v>
                </c:pt>
                <c:pt idx="1074">
                  <c:v>37464.746180555143</c:v>
                </c:pt>
                <c:pt idx="1075">
                  <c:v>37464.746875000012</c:v>
                </c:pt>
                <c:pt idx="1076">
                  <c:v>37464.747569444611</c:v>
                </c:pt>
                <c:pt idx="1077">
                  <c:v>37464.748263888891</c:v>
                </c:pt>
                <c:pt idx="1078">
                  <c:v>37464.74895833333</c:v>
                </c:pt>
                <c:pt idx="1079">
                  <c:v>37464.749652777777</c:v>
                </c:pt>
                <c:pt idx="1080">
                  <c:v>37464.750347222223</c:v>
                </c:pt>
                <c:pt idx="1081">
                  <c:v>37464.751041666575</c:v>
                </c:pt>
                <c:pt idx="1082">
                  <c:v>37464.751736110986</c:v>
                </c:pt>
                <c:pt idx="1083">
                  <c:v>37464.752430555556</c:v>
                </c:pt>
                <c:pt idx="1084">
                  <c:v>37464.753124999996</c:v>
                </c:pt>
                <c:pt idx="1085">
                  <c:v>37464.753819444893</c:v>
                </c:pt>
                <c:pt idx="1086">
                  <c:v>37464.754513889013</c:v>
                </c:pt>
                <c:pt idx="1087">
                  <c:v>37464.755208333336</c:v>
                </c:pt>
                <c:pt idx="1088">
                  <c:v>37464.755902777775</c:v>
                </c:pt>
                <c:pt idx="1089">
                  <c:v>37464.756597222586</c:v>
                </c:pt>
                <c:pt idx="1090">
                  <c:v>37464.757291666654</c:v>
                </c:pt>
                <c:pt idx="1091">
                  <c:v>37464.757986110984</c:v>
                </c:pt>
                <c:pt idx="1092">
                  <c:v>37464.758680555555</c:v>
                </c:pt>
                <c:pt idx="1093">
                  <c:v>37464.759375000001</c:v>
                </c:pt>
                <c:pt idx="1094">
                  <c:v>37464.760069444441</c:v>
                </c:pt>
                <c:pt idx="1095">
                  <c:v>37464.760763888575</c:v>
                </c:pt>
                <c:pt idx="1096">
                  <c:v>37464.761458333174</c:v>
                </c:pt>
                <c:pt idx="1097">
                  <c:v>37464.762152777774</c:v>
                </c:pt>
                <c:pt idx="1098">
                  <c:v>37464.76284722222</c:v>
                </c:pt>
                <c:pt idx="1099">
                  <c:v>37464.763541666238</c:v>
                </c:pt>
                <c:pt idx="1100">
                  <c:v>37464.764236111114</c:v>
                </c:pt>
                <c:pt idx="1101">
                  <c:v>37464.764930555524</c:v>
                </c:pt>
                <c:pt idx="1102">
                  <c:v>37464.765624999985</c:v>
                </c:pt>
                <c:pt idx="1103">
                  <c:v>37464.766319444643</c:v>
                </c:pt>
                <c:pt idx="1104">
                  <c:v>37464.767013888886</c:v>
                </c:pt>
                <c:pt idx="1105">
                  <c:v>37464.767708332984</c:v>
                </c:pt>
                <c:pt idx="1106">
                  <c:v>37464.768402777576</c:v>
                </c:pt>
                <c:pt idx="1107">
                  <c:v>37464.769097222204</c:v>
                </c:pt>
                <c:pt idx="1108">
                  <c:v>37464.769791666185</c:v>
                </c:pt>
                <c:pt idx="1109">
                  <c:v>37464.770486110974</c:v>
                </c:pt>
                <c:pt idx="1110">
                  <c:v>37464.771180554933</c:v>
                </c:pt>
                <c:pt idx="1111">
                  <c:v>37464.771874999999</c:v>
                </c:pt>
                <c:pt idx="1112">
                  <c:v>37464.772569444613</c:v>
                </c:pt>
                <c:pt idx="1113">
                  <c:v>37464.773263888885</c:v>
                </c:pt>
                <c:pt idx="1114">
                  <c:v>37464.773958333324</c:v>
                </c:pt>
                <c:pt idx="1115">
                  <c:v>37464.774652777778</c:v>
                </c:pt>
                <c:pt idx="1116">
                  <c:v>37464.775347222225</c:v>
                </c:pt>
                <c:pt idx="1117">
                  <c:v>37464.776041666584</c:v>
                </c:pt>
                <c:pt idx="1118">
                  <c:v>37464.776736111104</c:v>
                </c:pt>
                <c:pt idx="1119">
                  <c:v>37464.777430555143</c:v>
                </c:pt>
                <c:pt idx="1120">
                  <c:v>37464.778124999997</c:v>
                </c:pt>
                <c:pt idx="1121">
                  <c:v>37464.77881944496</c:v>
                </c:pt>
                <c:pt idx="1122">
                  <c:v>37464.779513888891</c:v>
                </c:pt>
                <c:pt idx="1123">
                  <c:v>37464.78020833333</c:v>
                </c:pt>
                <c:pt idx="1124">
                  <c:v>37464.780902777777</c:v>
                </c:pt>
                <c:pt idx="1125">
                  <c:v>37464.781597222223</c:v>
                </c:pt>
                <c:pt idx="1126">
                  <c:v>37464.78229166667</c:v>
                </c:pt>
                <c:pt idx="1127">
                  <c:v>37464.782986110986</c:v>
                </c:pt>
                <c:pt idx="1128">
                  <c:v>37464.783680555069</c:v>
                </c:pt>
                <c:pt idx="1129">
                  <c:v>37464.784375000003</c:v>
                </c:pt>
                <c:pt idx="1130">
                  <c:v>37464.785069444442</c:v>
                </c:pt>
                <c:pt idx="1131">
                  <c:v>37464.785763888874</c:v>
                </c:pt>
                <c:pt idx="1132">
                  <c:v>37464.786458333336</c:v>
                </c:pt>
                <c:pt idx="1133">
                  <c:v>37464.787152777775</c:v>
                </c:pt>
                <c:pt idx="1134">
                  <c:v>37464.787847222222</c:v>
                </c:pt>
                <c:pt idx="1135">
                  <c:v>37464.788541666654</c:v>
                </c:pt>
                <c:pt idx="1136">
                  <c:v>37464.789236111108</c:v>
                </c:pt>
                <c:pt idx="1137">
                  <c:v>37464.789930555555</c:v>
                </c:pt>
                <c:pt idx="1138">
                  <c:v>37464.790624999994</c:v>
                </c:pt>
                <c:pt idx="1139">
                  <c:v>37464.791319444441</c:v>
                </c:pt>
                <c:pt idx="1140">
                  <c:v>37464.792013888888</c:v>
                </c:pt>
                <c:pt idx="1141">
                  <c:v>37464.792708333174</c:v>
                </c:pt>
                <c:pt idx="1142">
                  <c:v>37464.793402777264</c:v>
                </c:pt>
                <c:pt idx="1143">
                  <c:v>37464.79409722222</c:v>
                </c:pt>
                <c:pt idx="1144">
                  <c:v>37464.794791666238</c:v>
                </c:pt>
                <c:pt idx="1145">
                  <c:v>37464.795486110517</c:v>
                </c:pt>
                <c:pt idx="1146">
                  <c:v>37464.796180554978</c:v>
                </c:pt>
                <c:pt idx="1147">
                  <c:v>37464.796875</c:v>
                </c:pt>
                <c:pt idx="1148">
                  <c:v>37464.797569444447</c:v>
                </c:pt>
                <c:pt idx="1149">
                  <c:v>37464.798263888886</c:v>
                </c:pt>
                <c:pt idx="1150">
                  <c:v>37464.798958333326</c:v>
                </c:pt>
                <c:pt idx="1151">
                  <c:v>37464.799652777576</c:v>
                </c:pt>
                <c:pt idx="1152">
                  <c:v>37464.800347222219</c:v>
                </c:pt>
                <c:pt idx="1153">
                  <c:v>37464.801041666586</c:v>
                </c:pt>
                <c:pt idx="1154">
                  <c:v>37464.801736111105</c:v>
                </c:pt>
                <c:pt idx="1155">
                  <c:v>37464.802430555559</c:v>
                </c:pt>
                <c:pt idx="1156">
                  <c:v>37464.803124999999</c:v>
                </c:pt>
                <c:pt idx="1157">
                  <c:v>37464.803819445035</c:v>
                </c:pt>
                <c:pt idx="1158">
                  <c:v>37464.804513889212</c:v>
                </c:pt>
                <c:pt idx="1159">
                  <c:v>37464.805208333331</c:v>
                </c:pt>
                <c:pt idx="1160">
                  <c:v>37464.805902777778</c:v>
                </c:pt>
                <c:pt idx="1161">
                  <c:v>37464.80659722269</c:v>
                </c:pt>
                <c:pt idx="1162">
                  <c:v>37464.807291666664</c:v>
                </c:pt>
                <c:pt idx="1163">
                  <c:v>37464.807986111104</c:v>
                </c:pt>
                <c:pt idx="1164">
                  <c:v>37464.808680555558</c:v>
                </c:pt>
                <c:pt idx="1165">
                  <c:v>37464.809375000012</c:v>
                </c:pt>
                <c:pt idx="1166">
                  <c:v>37464.81006944496</c:v>
                </c:pt>
                <c:pt idx="1167">
                  <c:v>37464.810763888891</c:v>
                </c:pt>
                <c:pt idx="1168">
                  <c:v>37464.81145833333</c:v>
                </c:pt>
                <c:pt idx="1169">
                  <c:v>37464.812152777791</c:v>
                </c:pt>
                <c:pt idx="1170">
                  <c:v>37464.812847222638</c:v>
                </c:pt>
                <c:pt idx="1171">
                  <c:v>37464.81354166667</c:v>
                </c:pt>
                <c:pt idx="1172">
                  <c:v>37464.814236111211</c:v>
                </c:pt>
                <c:pt idx="1173">
                  <c:v>37464.814930555563</c:v>
                </c:pt>
                <c:pt idx="1174">
                  <c:v>37464.815625000003</c:v>
                </c:pt>
                <c:pt idx="1175">
                  <c:v>37464.816319445163</c:v>
                </c:pt>
                <c:pt idx="1176">
                  <c:v>37464.817013889013</c:v>
                </c:pt>
                <c:pt idx="1177">
                  <c:v>37464.817708333336</c:v>
                </c:pt>
                <c:pt idx="1178">
                  <c:v>37464.818402777782</c:v>
                </c:pt>
                <c:pt idx="1179">
                  <c:v>37464.819097222586</c:v>
                </c:pt>
                <c:pt idx="1180">
                  <c:v>37464.819791666654</c:v>
                </c:pt>
                <c:pt idx="1181">
                  <c:v>37464.820486110984</c:v>
                </c:pt>
                <c:pt idx="1182">
                  <c:v>37464.821180555024</c:v>
                </c:pt>
                <c:pt idx="1183">
                  <c:v>37464.821875000001</c:v>
                </c:pt>
                <c:pt idx="1184">
                  <c:v>37464.822569444841</c:v>
                </c:pt>
                <c:pt idx="1185">
                  <c:v>37464.823263888888</c:v>
                </c:pt>
                <c:pt idx="1186">
                  <c:v>37464.823958333334</c:v>
                </c:pt>
                <c:pt idx="1187">
                  <c:v>37464.824652777781</c:v>
                </c:pt>
                <c:pt idx="1188">
                  <c:v>37464.82534722222</c:v>
                </c:pt>
                <c:pt idx="1189">
                  <c:v>37464.826041666594</c:v>
                </c:pt>
                <c:pt idx="1190">
                  <c:v>37464.826736111114</c:v>
                </c:pt>
                <c:pt idx="1191">
                  <c:v>37464.827430555524</c:v>
                </c:pt>
                <c:pt idx="1192">
                  <c:v>37464.828125</c:v>
                </c:pt>
                <c:pt idx="1193">
                  <c:v>37464.828819445051</c:v>
                </c:pt>
                <c:pt idx="1194">
                  <c:v>37464.829513888893</c:v>
                </c:pt>
                <c:pt idx="1195">
                  <c:v>37464.830208333333</c:v>
                </c:pt>
                <c:pt idx="1196">
                  <c:v>37464.83090277778</c:v>
                </c:pt>
                <c:pt idx="1197">
                  <c:v>37464.831597222219</c:v>
                </c:pt>
                <c:pt idx="1198">
                  <c:v>37464.832291666666</c:v>
                </c:pt>
                <c:pt idx="1199">
                  <c:v>37464.832986111105</c:v>
                </c:pt>
                <c:pt idx="1200">
                  <c:v>37464.833680555188</c:v>
                </c:pt>
                <c:pt idx="1201">
                  <c:v>37464.834375000013</c:v>
                </c:pt>
                <c:pt idx="1202">
                  <c:v>37464.835069444613</c:v>
                </c:pt>
                <c:pt idx="1203">
                  <c:v>37464.835763888885</c:v>
                </c:pt>
                <c:pt idx="1204">
                  <c:v>37464.836458333331</c:v>
                </c:pt>
                <c:pt idx="1205">
                  <c:v>37464.837152777778</c:v>
                </c:pt>
                <c:pt idx="1206">
                  <c:v>37464.837847222232</c:v>
                </c:pt>
                <c:pt idx="1207">
                  <c:v>37464.838541666664</c:v>
                </c:pt>
                <c:pt idx="1208">
                  <c:v>37464.839236111111</c:v>
                </c:pt>
                <c:pt idx="1209">
                  <c:v>37464.839930555558</c:v>
                </c:pt>
                <c:pt idx="1210">
                  <c:v>37464.840625000012</c:v>
                </c:pt>
                <c:pt idx="1211">
                  <c:v>37464.84131944496</c:v>
                </c:pt>
                <c:pt idx="1212">
                  <c:v>37464.842013889043</c:v>
                </c:pt>
                <c:pt idx="1213">
                  <c:v>37464.84270833333</c:v>
                </c:pt>
                <c:pt idx="1214">
                  <c:v>37464.843402777777</c:v>
                </c:pt>
                <c:pt idx="1215">
                  <c:v>37464.844097222638</c:v>
                </c:pt>
                <c:pt idx="1216">
                  <c:v>37464.84479166667</c:v>
                </c:pt>
                <c:pt idx="1217">
                  <c:v>37464.845486110986</c:v>
                </c:pt>
                <c:pt idx="1218">
                  <c:v>37464.846180555556</c:v>
                </c:pt>
                <c:pt idx="1219">
                  <c:v>37464.846875000243</c:v>
                </c:pt>
                <c:pt idx="1220">
                  <c:v>37464.847569444893</c:v>
                </c:pt>
                <c:pt idx="1221">
                  <c:v>37464.848263889013</c:v>
                </c:pt>
                <c:pt idx="1222">
                  <c:v>37464.848958333343</c:v>
                </c:pt>
                <c:pt idx="1223">
                  <c:v>37464.849652777782</c:v>
                </c:pt>
                <c:pt idx="1224">
                  <c:v>37464.850347222586</c:v>
                </c:pt>
                <c:pt idx="1225">
                  <c:v>37464.851041666654</c:v>
                </c:pt>
                <c:pt idx="1226">
                  <c:v>37464.851736111108</c:v>
                </c:pt>
                <c:pt idx="1227">
                  <c:v>37464.852430555562</c:v>
                </c:pt>
                <c:pt idx="1228">
                  <c:v>37464.853125000001</c:v>
                </c:pt>
                <c:pt idx="1229">
                  <c:v>37464.853819445125</c:v>
                </c:pt>
                <c:pt idx="1230">
                  <c:v>37464.854513889302</c:v>
                </c:pt>
                <c:pt idx="1231">
                  <c:v>37464.855208333342</c:v>
                </c:pt>
                <c:pt idx="1232">
                  <c:v>37464.855902777781</c:v>
                </c:pt>
                <c:pt idx="1233">
                  <c:v>37464.856597222788</c:v>
                </c:pt>
                <c:pt idx="1234">
                  <c:v>37464.857291666667</c:v>
                </c:pt>
                <c:pt idx="1235">
                  <c:v>37464.857986111114</c:v>
                </c:pt>
                <c:pt idx="1236">
                  <c:v>37464.858680555553</c:v>
                </c:pt>
                <c:pt idx="1237">
                  <c:v>37464.859375000211</c:v>
                </c:pt>
                <c:pt idx="1238">
                  <c:v>37464.860069444643</c:v>
                </c:pt>
                <c:pt idx="1239">
                  <c:v>37464.860763888886</c:v>
                </c:pt>
                <c:pt idx="1240">
                  <c:v>37464.861458333326</c:v>
                </c:pt>
                <c:pt idx="1241">
                  <c:v>37464.86215277778</c:v>
                </c:pt>
                <c:pt idx="1242">
                  <c:v>37464.862847222219</c:v>
                </c:pt>
                <c:pt idx="1243">
                  <c:v>37464.863541666586</c:v>
                </c:pt>
                <c:pt idx="1244">
                  <c:v>37464.864236111112</c:v>
                </c:pt>
                <c:pt idx="1245">
                  <c:v>37464.864930555559</c:v>
                </c:pt>
                <c:pt idx="1246">
                  <c:v>37464.865624999999</c:v>
                </c:pt>
                <c:pt idx="1247">
                  <c:v>37464.866319445035</c:v>
                </c:pt>
                <c:pt idx="1248">
                  <c:v>37464.867013888892</c:v>
                </c:pt>
                <c:pt idx="1249">
                  <c:v>37464.867708333324</c:v>
                </c:pt>
                <c:pt idx="1250">
                  <c:v>37464.868402777778</c:v>
                </c:pt>
                <c:pt idx="1251">
                  <c:v>37464.869097222232</c:v>
                </c:pt>
                <c:pt idx="1252">
                  <c:v>37464.869791666584</c:v>
                </c:pt>
                <c:pt idx="1253">
                  <c:v>37464.870486111104</c:v>
                </c:pt>
                <c:pt idx="1254">
                  <c:v>37464.871180555143</c:v>
                </c:pt>
                <c:pt idx="1255">
                  <c:v>37464.871875000012</c:v>
                </c:pt>
                <c:pt idx="1256">
                  <c:v>37464.87256944496</c:v>
                </c:pt>
                <c:pt idx="1257">
                  <c:v>37464.873263888891</c:v>
                </c:pt>
                <c:pt idx="1258">
                  <c:v>37464.87395833333</c:v>
                </c:pt>
                <c:pt idx="1259">
                  <c:v>37464.874652777791</c:v>
                </c:pt>
                <c:pt idx="1260">
                  <c:v>37464.875347222223</c:v>
                </c:pt>
                <c:pt idx="1261">
                  <c:v>37464.87604166667</c:v>
                </c:pt>
                <c:pt idx="1262">
                  <c:v>37464.876736111109</c:v>
                </c:pt>
                <c:pt idx="1263">
                  <c:v>37464.877430555556</c:v>
                </c:pt>
                <c:pt idx="1264">
                  <c:v>37464.878125000003</c:v>
                </c:pt>
                <c:pt idx="1265">
                  <c:v>37464.878819445163</c:v>
                </c:pt>
                <c:pt idx="1266">
                  <c:v>37464.879513889013</c:v>
                </c:pt>
                <c:pt idx="1267">
                  <c:v>37464.880208333343</c:v>
                </c:pt>
                <c:pt idx="1268">
                  <c:v>37464.880902777782</c:v>
                </c:pt>
                <c:pt idx="1269">
                  <c:v>37464.881597222586</c:v>
                </c:pt>
                <c:pt idx="1270">
                  <c:v>37464.882291666669</c:v>
                </c:pt>
                <c:pt idx="1271">
                  <c:v>37464.882986111108</c:v>
                </c:pt>
                <c:pt idx="1272">
                  <c:v>37464.883680555555</c:v>
                </c:pt>
                <c:pt idx="1273">
                  <c:v>37464.884375000212</c:v>
                </c:pt>
                <c:pt idx="1274">
                  <c:v>37464.885069444841</c:v>
                </c:pt>
                <c:pt idx="1275">
                  <c:v>37464.885763888888</c:v>
                </c:pt>
                <c:pt idx="1276">
                  <c:v>37464.886458333342</c:v>
                </c:pt>
                <c:pt idx="1277">
                  <c:v>37464.887152777781</c:v>
                </c:pt>
                <c:pt idx="1278">
                  <c:v>37464.887847222242</c:v>
                </c:pt>
                <c:pt idx="1279">
                  <c:v>37464.888541666667</c:v>
                </c:pt>
                <c:pt idx="1280">
                  <c:v>37464.889236111143</c:v>
                </c:pt>
                <c:pt idx="1281">
                  <c:v>37464.889930555553</c:v>
                </c:pt>
                <c:pt idx="1282">
                  <c:v>37464.890625</c:v>
                </c:pt>
                <c:pt idx="1283">
                  <c:v>37464.891319444643</c:v>
                </c:pt>
                <c:pt idx="1284">
                  <c:v>37464.892013888893</c:v>
                </c:pt>
                <c:pt idx="1285">
                  <c:v>37464.892708333326</c:v>
                </c:pt>
                <c:pt idx="1286">
                  <c:v>37464.893402777576</c:v>
                </c:pt>
                <c:pt idx="1287">
                  <c:v>37464.894097222219</c:v>
                </c:pt>
                <c:pt idx="1288">
                  <c:v>37464.894791666586</c:v>
                </c:pt>
                <c:pt idx="1289">
                  <c:v>37464.895486110974</c:v>
                </c:pt>
                <c:pt idx="1290">
                  <c:v>37464.896180555188</c:v>
                </c:pt>
                <c:pt idx="1291">
                  <c:v>37464.896875000013</c:v>
                </c:pt>
                <c:pt idx="1292">
                  <c:v>37464.897569444613</c:v>
                </c:pt>
                <c:pt idx="1293">
                  <c:v>37464.898263888892</c:v>
                </c:pt>
                <c:pt idx="1294">
                  <c:v>37464.898958333331</c:v>
                </c:pt>
                <c:pt idx="1295">
                  <c:v>37464.899652777778</c:v>
                </c:pt>
                <c:pt idx="1296">
                  <c:v>37464.900347222232</c:v>
                </c:pt>
                <c:pt idx="1297">
                  <c:v>37464.901041666584</c:v>
                </c:pt>
                <c:pt idx="1298">
                  <c:v>37464.901736111104</c:v>
                </c:pt>
                <c:pt idx="1299">
                  <c:v>37464.902430555558</c:v>
                </c:pt>
                <c:pt idx="1300">
                  <c:v>37464.903124999997</c:v>
                </c:pt>
                <c:pt idx="1301">
                  <c:v>37464.90381944496</c:v>
                </c:pt>
                <c:pt idx="1302">
                  <c:v>37464.904513889043</c:v>
                </c:pt>
                <c:pt idx="1303">
                  <c:v>37464.90520833333</c:v>
                </c:pt>
                <c:pt idx="1304">
                  <c:v>37464.905902777777</c:v>
                </c:pt>
                <c:pt idx="1305">
                  <c:v>37464.906597222638</c:v>
                </c:pt>
                <c:pt idx="1306">
                  <c:v>37464.90729166667</c:v>
                </c:pt>
                <c:pt idx="1307">
                  <c:v>37464.907986110986</c:v>
                </c:pt>
                <c:pt idx="1308">
                  <c:v>37464.908680555556</c:v>
                </c:pt>
                <c:pt idx="1309">
                  <c:v>37464.909375000003</c:v>
                </c:pt>
                <c:pt idx="1310">
                  <c:v>37464.910069444893</c:v>
                </c:pt>
                <c:pt idx="1311">
                  <c:v>37464.910763888889</c:v>
                </c:pt>
                <c:pt idx="1312">
                  <c:v>37464.911458333336</c:v>
                </c:pt>
                <c:pt idx="1313">
                  <c:v>37464.912152777782</c:v>
                </c:pt>
                <c:pt idx="1314">
                  <c:v>37464.912847222586</c:v>
                </c:pt>
                <c:pt idx="1315">
                  <c:v>37464.913541666654</c:v>
                </c:pt>
                <c:pt idx="1316">
                  <c:v>37464.914236111203</c:v>
                </c:pt>
                <c:pt idx="1317">
                  <c:v>37464.914930555562</c:v>
                </c:pt>
                <c:pt idx="1318">
                  <c:v>37464.915625000001</c:v>
                </c:pt>
                <c:pt idx="1319">
                  <c:v>37464.916319445125</c:v>
                </c:pt>
                <c:pt idx="1320">
                  <c:v>37464.917013889011</c:v>
                </c:pt>
                <c:pt idx="1321">
                  <c:v>37464.917708333334</c:v>
                </c:pt>
                <c:pt idx="1322">
                  <c:v>37464.918402777781</c:v>
                </c:pt>
                <c:pt idx="1323">
                  <c:v>37464.919097222242</c:v>
                </c:pt>
                <c:pt idx="1324">
                  <c:v>37464.919791666594</c:v>
                </c:pt>
                <c:pt idx="1325">
                  <c:v>37464.920486110976</c:v>
                </c:pt>
                <c:pt idx="1326">
                  <c:v>37464.921180554978</c:v>
                </c:pt>
                <c:pt idx="1327">
                  <c:v>37464.921875</c:v>
                </c:pt>
                <c:pt idx="1328">
                  <c:v>37464.922569444643</c:v>
                </c:pt>
                <c:pt idx="1329">
                  <c:v>37464.923263888886</c:v>
                </c:pt>
                <c:pt idx="1330">
                  <c:v>37464.923958333326</c:v>
                </c:pt>
                <c:pt idx="1331">
                  <c:v>37464.92465277778</c:v>
                </c:pt>
                <c:pt idx="1332">
                  <c:v>37464.925347222204</c:v>
                </c:pt>
                <c:pt idx="1333">
                  <c:v>37464.926041666586</c:v>
                </c:pt>
                <c:pt idx="1334">
                  <c:v>37464.926736111105</c:v>
                </c:pt>
                <c:pt idx="1335">
                  <c:v>37464.927430555188</c:v>
                </c:pt>
                <c:pt idx="1336">
                  <c:v>37464.928124999999</c:v>
                </c:pt>
                <c:pt idx="1337">
                  <c:v>37464.928819445035</c:v>
                </c:pt>
                <c:pt idx="1338">
                  <c:v>37464.929513888892</c:v>
                </c:pt>
                <c:pt idx="1339">
                  <c:v>37464.930208333331</c:v>
                </c:pt>
                <c:pt idx="1340">
                  <c:v>37464.930902777778</c:v>
                </c:pt>
                <c:pt idx="1341">
                  <c:v>37464.931597222232</c:v>
                </c:pt>
                <c:pt idx="1342">
                  <c:v>37464.932291666664</c:v>
                </c:pt>
                <c:pt idx="1343">
                  <c:v>37464.932986111104</c:v>
                </c:pt>
                <c:pt idx="1344">
                  <c:v>37464.933680555143</c:v>
                </c:pt>
                <c:pt idx="1345">
                  <c:v>37464.934375000012</c:v>
                </c:pt>
                <c:pt idx="1346">
                  <c:v>37464.935069444611</c:v>
                </c:pt>
                <c:pt idx="1347">
                  <c:v>37464.935763888876</c:v>
                </c:pt>
                <c:pt idx="1348">
                  <c:v>37464.93645833333</c:v>
                </c:pt>
                <c:pt idx="1349">
                  <c:v>37464.937152777777</c:v>
                </c:pt>
                <c:pt idx="1350">
                  <c:v>37464.937847222223</c:v>
                </c:pt>
                <c:pt idx="1351">
                  <c:v>37464.93854166667</c:v>
                </c:pt>
                <c:pt idx="1352">
                  <c:v>37464.939236111109</c:v>
                </c:pt>
                <c:pt idx="1353">
                  <c:v>37464.939930555556</c:v>
                </c:pt>
                <c:pt idx="1354">
                  <c:v>37464.940625000003</c:v>
                </c:pt>
                <c:pt idx="1355">
                  <c:v>37464.941319444893</c:v>
                </c:pt>
                <c:pt idx="1356">
                  <c:v>37464.942013889013</c:v>
                </c:pt>
                <c:pt idx="1357">
                  <c:v>37464.942708333336</c:v>
                </c:pt>
                <c:pt idx="1358">
                  <c:v>37464.943402777775</c:v>
                </c:pt>
                <c:pt idx="1359">
                  <c:v>37464.944097222586</c:v>
                </c:pt>
                <c:pt idx="1360">
                  <c:v>37464.944791666654</c:v>
                </c:pt>
                <c:pt idx="1361">
                  <c:v>37464.945486110984</c:v>
                </c:pt>
                <c:pt idx="1362">
                  <c:v>37464.946180555555</c:v>
                </c:pt>
                <c:pt idx="1363">
                  <c:v>37464.946875000212</c:v>
                </c:pt>
                <c:pt idx="1364">
                  <c:v>37464.947569444841</c:v>
                </c:pt>
                <c:pt idx="1365">
                  <c:v>37464.948263889011</c:v>
                </c:pt>
                <c:pt idx="1366">
                  <c:v>37464.948958333342</c:v>
                </c:pt>
                <c:pt idx="1367">
                  <c:v>37464.949652777781</c:v>
                </c:pt>
                <c:pt idx="1368">
                  <c:v>37464.950347222242</c:v>
                </c:pt>
                <c:pt idx="1369">
                  <c:v>37464.951041666594</c:v>
                </c:pt>
                <c:pt idx="1370">
                  <c:v>37464.951736111114</c:v>
                </c:pt>
                <c:pt idx="1371">
                  <c:v>37464.952430555553</c:v>
                </c:pt>
                <c:pt idx="1372">
                  <c:v>37464.953125</c:v>
                </c:pt>
                <c:pt idx="1373">
                  <c:v>37464.953819445051</c:v>
                </c:pt>
                <c:pt idx="1374">
                  <c:v>37464.954513889243</c:v>
                </c:pt>
                <c:pt idx="1375">
                  <c:v>37464.955208333333</c:v>
                </c:pt>
                <c:pt idx="1376">
                  <c:v>37464.95590277778</c:v>
                </c:pt>
                <c:pt idx="1377">
                  <c:v>37464.956597222736</c:v>
                </c:pt>
                <c:pt idx="1378">
                  <c:v>37464.957291666666</c:v>
                </c:pt>
                <c:pt idx="1379">
                  <c:v>37464.957986111105</c:v>
                </c:pt>
                <c:pt idx="1380">
                  <c:v>37464.958680555559</c:v>
                </c:pt>
                <c:pt idx="1381">
                  <c:v>37464.959375000013</c:v>
                </c:pt>
                <c:pt idx="1382">
                  <c:v>37464.960069444613</c:v>
                </c:pt>
                <c:pt idx="1383">
                  <c:v>37464.960763888885</c:v>
                </c:pt>
                <c:pt idx="1384">
                  <c:v>37464.961458333324</c:v>
                </c:pt>
                <c:pt idx="1385">
                  <c:v>37464.962152777778</c:v>
                </c:pt>
                <c:pt idx="1386">
                  <c:v>37464.962847222232</c:v>
                </c:pt>
                <c:pt idx="1387">
                  <c:v>37464.963541666584</c:v>
                </c:pt>
                <c:pt idx="1388">
                  <c:v>37464.964236111111</c:v>
                </c:pt>
                <c:pt idx="1389">
                  <c:v>37464.964930555558</c:v>
                </c:pt>
                <c:pt idx="1390">
                  <c:v>37464.965624999997</c:v>
                </c:pt>
                <c:pt idx="1391">
                  <c:v>37464.96631944496</c:v>
                </c:pt>
                <c:pt idx="1392">
                  <c:v>37464.967013888891</c:v>
                </c:pt>
                <c:pt idx="1393">
                  <c:v>37464.967708333184</c:v>
                </c:pt>
                <c:pt idx="1394">
                  <c:v>37464.968402777777</c:v>
                </c:pt>
                <c:pt idx="1395">
                  <c:v>37464.969097222223</c:v>
                </c:pt>
                <c:pt idx="1396">
                  <c:v>37464.969791666575</c:v>
                </c:pt>
                <c:pt idx="1397">
                  <c:v>37464.970486110986</c:v>
                </c:pt>
                <c:pt idx="1398">
                  <c:v>37464.971180555069</c:v>
                </c:pt>
                <c:pt idx="1399">
                  <c:v>37464.971875000003</c:v>
                </c:pt>
                <c:pt idx="1400">
                  <c:v>37464.972569444893</c:v>
                </c:pt>
                <c:pt idx="1401">
                  <c:v>37464.973263888889</c:v>
                </c:pt>
                <c:pt idx="1402">
                  <c:v>37464.973958333336</c:v>
                </c:pt>
                <c:pt idx="1403">
                  <c:v>37464.974652777782</c:v>
                </c:pt>
                <c:pt idx="1404">
                  <c:v>37464.975347222222</c:v>
                </c:pt>
                <c:pt idx="1405">
                  <c:v>37464.976041666654</c:v>
                </c:pt>
                <c:pt idx="1406">
                  <c:v>37464.976736111108</c:v>
                </c:pt>
                <c:pt idx="1407">
                  <c:v>37464.977430555555</c:v>
                </c:pt>
                <c:pt idx="1408">
                  <c:v>37464.978125000001</c:v>
                </c:pt>
                <c:pt idx="1409">
                  <c:v>37464.978819445125</c:v>
                </c:pt>
                <c:pt idx="1410">
                  <c:v>37464.979513889011</c:v>
                </c:pt>
                <c:pt idx="1411">
                  <c:v>37464.980208333342</c:v>
                </c:pt>
                <c:pt idx="1412">
                  <c:v>37464.980902777781</c:v>
                </c:pt>
                <c:pt idx="1413">
                  <c:v>37464.981597222242</c:v>
                </c:pt>
                <c:pt idx="1414">
                  <c:v>37464.982291666667</c:v>
                </c:pt>
                <c:pt idx="1415">
                  <c:v>37464.982986111114</c:v>
                </c:pt>
                <c:pt idx="1416">
                  <c:v>37464.983680555524</c:v>
                </c:pt>
                <c:pt idx="1417">
                  <c:v>37464.984375000211</c:v>
                </c:pt>
                <c:pt idx="1418">
                  <c:v>37464.985069444643</c:v>
                </c:pt>
                <c:pt idx="1419">
                  <c:v>37464.985763888886</c:v>
                </c:pt>
                <c:pt idx="1420">
                  <c:v>37464.986458333333</c:v>
                </c:pt>
                <c:pt idx="1421">
                  <c:v>37464.98715277778</c:v>
                </c:pt>
                <c:pt idx="1422">
                  <c:v>37464.987847222219</c:v>
                </c:pt>
                <c:pt idx="1423">
                  <c:v>37464.988541666666</c:v>
                </c:pt>
                <c:pt idx="1424">
                  <c:v>37464.989236111112</c:v>
                </c:pt>
                <c:pt idx="1425">
                  <c:v>37464.989930555559</c:v>
                </c:pt>
                <c:pt idx="1426">
                  <c:v>37464.990624999999</c:v>
                </c:pt>
                <c:pt idx="1427">
                  <c:v>37464.991319444613</c:v>
                </c:pt>
                <c:pt idx="1428">
                  <c:v>37464.992013888892</c:v>
                </c:pt>
                <c:pt idx="1429">
                  <c:v>37464.992708333324</c:v>
                </c:pt>
                <c:pt idx="1430">
                  <c:v>37464.993402777574</c:v>
                </c:pt>
                <c:pt idx="1431">
                  <c:v>37464.994097222232</c:v>
                </c:pt>
                <c:pt idx="1432">
                  <c:v>37464.994791666584</c:v>
                </c:pt>
                <c:pt idx="1433">
                  <c:v>37464.995486110718</c:v>
                </c:pt>
                <c:pt idx="1434">
                  <c:v>37464.996180555143</c:v>
                </c:pt>
                <c:pt idx="1435">
                  <c:v>37464.996875000012</c:v>
                </c:pt>
                <c:pt idx="1436">
                  <c:v>37464.997569444611</c:v>
                </c:pt>
                <c:pt idx="1437">
                  <c:v>37464.998263888891</c:v>
                </c:pt>
                <c:pt idx="1438">
                  <c:v>37464.99895833333</c:v>
                </c:pt>
                <c:pt idx="1439">
                  <c:v>37464.999652777777</c:v>
                </c:pt>
              </c:numCache>
            </c:numRef>
          </c:xVal>
          <c:yVal>
            <c:numRef>
              <c:f>'Graph Data'!$H$2:$H$10221</c:f>
              <c:numCache>
                <c:formatCode>General</c:formatCode>
                <c:ptCount val="10220"/>
                <c:pt idx="0">
                  <c:v>24.361111111111107</c:v>
                </c:pt>
                <c:pt idx="1">
                  <c:v>24.333333333333094</c:v>
                </c:pt>
                <c:pt idx="2">
                  <c:v>24.333333333333094</c:v>
                </c:pt>
                <c:pt idx="3">
                  <c:v>24.333333333333094</c:v>
                </c:pt>
                <c:pt idx="4">
                  <c:v>24.333333333333094</c:v>
                </c:pt>
                <c:pt idx="5">
                  <c:v>24.333333333333094</c:v>
                </c:pt>
                <c:pt idx="6">
                  <c:v>24.305555555555554</c:v>
                </c:pt>
                <c:pt idx="7">
                  <c:v>24.305555555555554</c:v>
                </c:pt>
                <c:pt idx="8">
                  <c:v>24.305555555555554</c:v>
                </c:pt>
                <c:pt idx="9">
                  <c:v>24.25</c:v>
                </c:pt>
                <c:pt idx="10">
                  <c:v>24.25</c:v>
                </c:pt>
                <c:pt idx="11">
                  <c:v>24.25</c:v>
                </c:pt>
                <c:pt idx="12">
                  <c:v>24.25</c:v>
                </c:pt>
                <c:pt idx="13">
                  <c:v>24.25</c:v>
                </c:pt>
                <c:pt idx="14">
                  <c:v>24.25</c:v>
                </c:pt>
                <c:pt idx="15">
                  <c:v>24.194444444444535</c:v>
                </c:pt>
                <c:pt idx="16">
                  <c:v>24.194444444444535</c:v>
                </c:pt>
                <c:pt idx="17">
                  <c:v>24.194444444444535</c:v>
                </c:pt>
                <c:pt idx="18">
                  <c:v>24.194444444444535</c:v>
                </c:pt>
                <c:pt idx="19">
                  <c:v>24.166666666666664</c:v>
                </c:pt>
                <c:pt idx="20">
                  <c:v>24.166666666666664</c:v>
                </c:pt>
                <c:pt idx="21">
                  <c:v>24.166666666666664</c:v>
                </c:pt>
                <c:pt idx="22">
                  <c:v>24.166666666666664</c:v>
                </c:pt>
                <c:pt idx="23">
                  <c:v>24.166666666666664</c:v>
                </c:pt>
                <c:pt idx="24">
                  <c:v>24.166666666666664</c:v>
                </c:pt>
                <c:pt idx="25">
                  <c:v>24.166666666666664</c:v>
                </c:pt>
                <c:pt idx="26">
                  <c:v>24.166666666666664</c:v>
                </c:pt>
                <c:pt idx="27">
                  <c:v>24.138888888888935</c:v>
                </c:pt>
                <c:pt idx="28">
                  <c:v>24.138888888888935</c:v>
                </c:pt>
                <c:pt idx="29">
                  <c:v>24.138888888888935</c:v>
                </c:pt>
                <c:pt idx="30">
                  <c:v>24.138888888888935</c:v>
                </c:pt>
                <c:pt idx="31">
                  <c:v>24.111111111111235</c:v>
                </c:pt>
                <c:pt idx="32">
                  <c:v>24.111111111111235</c:v>
                </c:pt>
                <c:pt idx="33">
                  <c:v>24.111111111111235</c:v>
                </c:pt>
                <c:pt idx="34">
                  <c:v>24.111111111111235</c:v>
                </c:pt>
                <c:pt idx="35">
                  <c:v>24.111111111111235</c:v>
                </c:pt>
                <c:pt idx="36">
                  <c:v>24.111111111111235</c:v>
                </c:pt>
                <c:pt idx="37">
                  <c:v>24.111111111111235</c:v>
                </c:pt>
                <c:pt idx="38">
                  <c:v>24.111111111111235</c:v>
                </c:pt>
                <c:pt idx="39">
                  <c:v>24.111111111111235</c:v>
                </c:pt>
                <c:pt idx="40">
                  <c:v>24.111111111111235</c:v>
                </c:pt>
                <c:pt idx="41">
                  <c:v>24.111111111111235</c:v>
                </c:pt>
                <c:pt idx="42">
                  <c:v>24.111111111111235</c:v>
                </c:pt>
                <c:pt idx="43">
                  <c:v>24.111111111111235</c:v>
                </c:pt>
                <c:pt idx="44">
                  <c:v>24.083333333332977</c:v>
                </c:pt>
                <c:pt idx="45">
                  <c:v>24.083333333332977</c:v>
                </c:pt>
                <c:pt idx="46">
                  <c:v>24.083333333332977</c:v>
                </c:pt>
                <c:pt idx="47">
                  <c:v>24.055555555555554</c:v>
                </c:pt>
                <c:pt idx="48">
                  <c:v>24.055555555555554</c:v>
                </c:pt>
                <c:pt idx="49">
                  <c:v>24.055555555555554</c:v>
                </c:pt>
                <c:pt idx="50">
                  <c:v>24.055555555555554</c:v>
                </c:pt>
                <c:pt idx="51">
                  <c:v>24.055555555555554</c:v>
                </c:pt>
                <c:pt idx="52">
                  <c:v>24.055555555555554</c:v>
                </c:pt>
                <c:pt idx="53">
                  <c:v>24.055555555555554</c:v>
                </c:pt>
                <c:pt idx="54">
                  <c:v>24.055555555555554</c:v>
                </c:pt>
                <c:pt idx="55">
                  <c:v>24.055555555555554</c:v>
                </c:pt>
                <c:pt idx="56">
                  <c:v>24.055555555555554</c:v>
                </c:pt>
                <c:pt idx="57">
                  <c:v>24.055555555555554</c:v>
                </c:pt>
                <c:pt idx="58">
                  <c:v>24.055555555555554</c:v>
                </c:pt>
                <c:pt idx="59">
                  <c:v>24.055555555555554</c:v>
                </c:pt>
                <c:pt idx="60">
                  <c:v>24.055555555555554</c:v>
                </c:pt>
                <c:pt idx="61">
                  <c:v>24.027777777777779</c:v>
                </c:pt>
                <c:pt idx="62">
                  <c:v>24.027777777777779</c:v>
                </c:pt>
                <c:pt idx="63">
                  <c:v>24.027777777777779</c:v>
                </c:pt>
                <c:pt idx="64">
                  <c:v>24.027777777777779</c:v>
                </c:pt>
                <c:pt idx="65">
                  <c:v>24</c:v>
                </c:pt>
                <c:pt idx="66">
                  <c:v>24</c:v>
                </c:pt>
                <c:pt idx="67">
                  <c:v>24</c:v>
                </c:pt>
                <c:pt idx="68">
                  <c:v>24</c:v>
                </c:pt>
                <c:pt idx="69">
                  <c:v>24</c:v>
                </c:pt>
                <c:pt idx="70">
                  <c:v>24</c:v>
                </c:pt>
                <c:pt idx="71">
                  <c:v>24</c:v>
                </c:pt>
                <c:pt idx="72">
                  <c:v>24</c:v>
                </c:pt>
                <c:pt idx="73">
                  <c:v>24</c:v>
                </c:pt>
                <c:pt idx="74">
                  <c:v>24</c:v>
                </c:pt>
                <c:pt idx="75">
                  <c:v>24</c:v>
                </c:pt>
                <c:pt idx="76">
                  <c:v>24</c:v>
                </c:pt>
                <c:pt idx="77">
                  <c:v>24</c:v>
                </c:pt>
                <c:pt idx="78">
                  <c:v>24</c:v>
                </c:pt>
                <c:pt idx="79">
                  <c:v>24</c:v>
                </c:pt>
                <c:pt idx="80">
                  <c:v>24</c:v>
                </c:pt>
                <c:pt idx="81">
                  <c:v>24</c:v>
                </c:pt>
                <c:pt idx="82">
                  <c:v>24</c:v>
                </c:pt>
                <c:pt idx="83">
                  <c:v>24</c:v>
                </c:pt>
                <c:pt idx="84">
                  <c:v>24</c:v>
                </c:pt>
                <c:pt idx="85">
                  <c:v>24</c:v>
                </c:pt>
                <c:pt idx="86">
                  <c:v>24</c:v>
                </c:pt>
                <c:pt idx="87">
                  <c:v>24</c:v>
                </c:pt>
                <c:pt idx="88">
                  <c:v>24</c:v>
                </c:pt>
                <c:pt idx="89">
                  <c:v>24</c:v>
                </c:pt>
                <c:pt idx="90">
                  <c:v>24</c:v>
                </c:pt>
                <c:pt idx="91">
                  <c:v>24</c:v>
                </c:pt>
                <c:pt idx="92">
                  <c:v>24</c:v>
                </c:pt>
                <c:pt idx="93">
                  <c:v>24</c:v>
                </c:pt>
                <c:pt idx="94">
                  <c:v>24</c:v>
                </c:pt>
                <c:pt idx="95">
                  <c:v>24</c:v>
                </c:pt>
                <c:pt idx="96">
                  <c:v>24</c:v>
                </c:pt>
                <c:pt idx="97">
                  <c:v>23.972222222221994</c:v>
                </c:pt>
                <c:pt idx="98">
                  <c:v>23.972222222221994</c:v>
                </c:pt>
                <c:pt idx="99">
                  <c:v>23.972222222221994</c:v>
                </c:pt>
                <c:pt idx="100">
                  <c:v>23.944444444444439</c:v>
                </c:pt>
                <c:pt idx="101">
                  <c:v>23.944444444444439</c:v>
                </c:pt>
                <c:pt idx="102">
                  <c:v>23.944444444444439</c:v>
                </c:pt>
                <c:pt idx="103">
                  <c:v>23.944444444444439</c:v>
                </c:pt>
                <c:pt idx="104">
                  <c:v>23.944444444444439</c:v>
                </c:pt>
                <c:pt idx="105">
                  <c:v>23.972222222221994</c:v>
                </c:pt>
                <c:pt idx="106">
                  <c:v>24</c:v>
                </c:pt>
                <c:pt idx="107">
                  <c:v>24</c:v>
                </c:pt>
                <c:pt idx="108">
                  <c:v>24</c:v>
                </c:pt>
                <c:pt idx="109">
                  <c:v>24</c:v>
                </c:pt>
                <c:pt idx="110">
                  <c:v>24</c:v>
                </c:pt>
                <c:pt idx="111">
                  <c:v>24</c:v>
                </c:pt>
                <c:pt idx="112">
                  <c:v>24</c:v>
                </c:pt>
                <c:pt idx="113">
                  <c:v>24</c:v>
                </c:pt>
                <c:pt idx="114">
                  <c:v>24</c:v>
                </c:pt>
                <c:pt idx="115">
                  <c:v>24</c:v>
                </c:pt>
                <c:pt idx="116">
                  <c:v>24</c:v>
                </c:pt>
                <c:pt idx="117">
                  <c:v>24</c:v>
                </c:pt>
                <c:pt idx="118">
                  <c:v>24</c:v>
                </c:pt>
                <c:pt idx="119">
                  <c:v>24</c:v>
                </c:pt>
                <c:pt idx="120">
                  <c:v>24</c:v>
                </c:pt>
                <c:pt idx="121">
                  <c:v>24</c:v>
                </c:pt>
                <c:pt idx="122">
                  <c:v>24</c:v>
                </c:pt>
                <c:pt idx="123">
                  <c:v>24.027777777777779</c:v>
                </c:pt>
                <c:pt idx="124">
                  <c:v>24</c:v>
                </c:pt>
                <c:pt idx="125">
                  <c:v>24.027777777777779</c:v>
                </c:pt>
                <c:pt idx="126">
                  <c:v>24.027777777777779</c:v>
                </c:pt>
                <c:pt idx="127">
                  <c:v>24.027777777777779</c:v>
                </c:pt>
                <c:pt idx="128">
                  <c:v>24.055555555555554</c:v>
                </c:pt>
                <c:pt idx="129">
                  <c:v>24.055555555555554</c:v>
                </c:pt>
                <c:pt idx="130">
                  <c:v>24.055555555555554</c:v>
                </c:pt>
                <c:pt idx="131">
                  <c:v>24.055555555555554</c:v>
                </c:pt>
                <c:pt idx="132">
                  <c:v>24.055555555555554</c:v>
                </c:pt>
                <c:pt idx="133">
                  <c:v>24.055555555555554</c:v>
                </c:pt>
                <c:pt idx="134">
                  <c:v>24.055555555555554</c:v>
                </c:pt>
                <c:pt idx="135">
                  <c:v>24.055555555555554</c:v>
                </c:pt>
                <c:pt idx="136">
                  <c:v>24.055555555555554</c:v>
                </c:pt>
                <c:pt idx="137">
                  <c:v>24.055555555555554</c:v>
                </c:pt>
                <c:pt idx="138">
                  <c:v>24.027777777777779</c:v>
                </c:pt>
                <c:pt idx="139">
                  <c:v>24.027777777777779</c:v>
                </c:pt>
                <c:pt idx="140">
                  <c:v>24</c:v>
                </c:pt>
                <c:pt idx="141">
                  <c:v>24</c:v>
                </c:pt>
                <c:pt idx="142">
                  <c:v>24</c:v>
                </c:pt>
                <c:pt idx="143">
                  <c:v>24</c:v>
                </c:pt>
                <c:pt idx="144">
                  <c:v>24</c:v>
                </c:pt>
                <c:pt idx="145">
                  <c:v>24</c:v>
                </c:pt>
                <c:pt idx="146">
                  <c:v>24</c:v>
                </c:pt>
                <c:pt idx="147">
                  <c:v>24</c:v>
                </c:pt>
                <c:pt idx="148">
                  <c:v>23.972222222221994</c:v>
                </c:pt>
                <c:pt idx="149">
                  <c:v>23.972222222221994</c:v>
                </c:pt>
                <c:pt idx="150">
                  <c:v>23.944444444444439</c:v>
                </c:pt>
                <c:pt idx="151">
                  <c:v>23.944444444444439</c:v>
                </c:pt>
                <c:pt idx="152">
                  <c:v>23.944444444444439</c:v>
                </c:pt>
                <c:pt idx="153">
                  <c:v>23.944444444444439</c:v>
                </c:pt>
                <c:pt idx="154">
                  <c:v>23.944444444444439</c:v>
                </c:pt>
                <c:pt idx="155">
                  <c:v>23.944444444444439</c:v>
                </c:pt>
                <c:pt idx="156">
                  <c:v>23.916666666666664</c:v>
                </c:pt>
                <c:pt idx="157">
                  <c:v>23.916666666666664</c:v>
                </c:pt>
                <c:pt idx="158">
                  <c:v>23.861111111111111</c:v>
                </c:pt>
                <c:pt idx="159">
                  <c:v>23.861111111111111</c:v>
                </c:pt>
                <c:pt idx="160">
                  <c:v>23.861111111111111</c:v>
                </c:pt>
                <c:pt idx="161">
                  <c:v>23.861111111111111</c:v>
                </c:pt>
                <c:pt idx="162">
                  <c:v>23.861111111111111</c:v>
                </c:pt>
                <c:pt idx="163">
                  <c:v>23.861111111111111</c:v>
                </c:pt>
                <c:pt idx="164">
                  <c:v>23.861111111111111</c:v>
                </c:pt>
                <c:pt idx="165">
                  <c:v>23.861111111111111</c:v>
                </c:pt>
                <c:pt idx="166">
                  <c:v>23.861111111111111</c:v>
                </c:pt>
                <c:pt idx="167">
                  <c:v>23.861111111111111</c:v>
                </c:pt>
                <c:pt idx="168">
                  <c:v>23.861111111111111</c:v>
                </c:pt>
                <c:pt idx="169">
                  <c:v>23.861111111111111</c:v>
                </c:pt>
                <c:pt idx="170">
                  <c:v>23.861111111111111</c:v>
                </c:pt>
                <c:pt idx="171">
                  <c:v>23.861111111111111</c:v>
                </c:pt>
                <c:pt idx="172">
                  <c:v>23.861111111111111</c:v>
                </c:pt>
                <c:pt idx="173">
                  <c:v>23.861111111111111</c:v>
                </c:pt>
                <c:pt idx="174">
                  <c:v>23.861111111111111</c:v>
                </c:pt>
                <c:pt idx="175">
                  <c:v>23.861111111111111</c:v>
                </c:pt>
                <c:pt idx="176">
                  <c:v>23.861111111111111</c:v>
                </c:pt>
                <c:pt idx="177">
                  <c:v>23.861111111111111</c:v>
                </c:pt>
                <c:pt idx="178">
                  <c:v>23.861111111111111</c:v>
                </c:pt>
                <c:pt idx="179">
                  <c:v>23.861111111111111</c:v>
                </c:pt>
                <c:pt idx="180">
                  <c:v>23.861111111111111</c:v>
                </c:pt>
                <c:pt idx="181">
                  <c:v>23.861111111111111</c:v>
                </c:pt>
                <c:pt idx="182">
                  <c:v>23.861111111111111</c:v>
                </c:pt>
                <c:pt idx="183">
                  <c:v>23.861111111111111</c:v>
                </c:pt>
                <c:pt idx="184">
                  <c:v>23.861111111111111</c:v>
                </c:pt>
                <c:pt idx="185">
                  <c:v>23.861111111111111</c:v>
                </c:pt>
                <c:pt idx="186">
                  <c:v>23.861111111111111</c:v>
                </c:pt>
                <c:pt idx="187">
                  <c:v>23.861111111111111</c:v>
                </c:pt>
                <c:pt idx="188">
                  <c:v>23.805555555555554</c:v>
                </c:pt>
                <c:pt idx="189">
                  <c:v>23.805555555555554</c:v>
                </c:pt>
                <c:pt idx="190">
                  <c:v>23.805555555555554</c:v>
                </c:pt>
                <c:pt idx="191">
                  <c:v>23.805555555555554</c:v>
                </c:pt>
                <c:pt idx="192">
                  <c:v>23.805555555555554</c:v>
                </c:pt>
                <c:pt idx="193">
                  <c:v>23.777777777777729</c:v>
                </c:pt>
                <c:pt idx="194">
                  <c:v>23.777777777777729</c:v>
                </c:pt>
                <c:pt idx="195">
                  <c:v>23.777777777777729</c:v>
                </c:pt>
                <c:pt idx="196">
                  <c:v>23.777777777777729</c:v>
                </c:pt>
                <c:pt idx="197">
                  <c:v>23.777777777777729</c:v>
                </c:pt>
                <c:pt idx="198">
                  <c:v>23.777777777777729</c:v>
                </c:pt>
                <c:pt idx="199">
                  <c:v>23.777777777777729</c:v>
                </c:pt>
                <c:pt idx="200">
                  <c:v>23.777777777777729</c:v>
                </c:pt>
                <c:pt idx="201">
                  <c:v>23.777777777777729</c:v>
                </c:pt>
                <c:pt idx="202">
                  <c:v>23.777777777777729</c:v>
                </c:pt>
                <c:pt idx="203">
                  <c:v>23.777777777777729</c:v>
                </c:pt>
                <c:pt idx="204">
                  <c:v>23.777777777777729</c:v>
                </c:pt>
                <c:pt idx="205">
                  <c:v>23.777777777777729</c:v>
                </c:pt>
                <c:pt idx="206">
                  <c:v>23.777777777777729</c:v>
                </c:pt>
                <c:pt idx="207">
                  <c:v>23.777777777777729</c:v>
                </c:pt>
                <c:pt idx="208">
                  <c:v>23.777777777777729</c:v>
                </c:pt>
                <c:pt idx="209">
                  <c:v>23.777777777777729</c:v>
                </c:pt>
                <c:pt idx="210">
                  <c:v>23.777777777777729</c:v>
                </c:pt>
                <c:pt idx="211">
                  <c:v>23.777777777777729</c:v>
                </c:pt>
                <c:pt idx="212">
                  <c:v>23.777777777777729</c:v>
                </c:pt>
                <c:pt idx="213">
                  <c:v>23.777777777777729</c:v>
                </c:pt>
                <c:pt idx="214">
                  <c:v>23.777777777777729</c:v>
                </c:pt>
                <c:pt idx="215">
                  <c:v>23.777777777777729</c:v>
                </c:pt>
                <c:pt idx="216">
                  <c:v>23.777777777777729</c:v>
                </c:pt>
                <c:pt idx="217">
                  <c:v>23.777777777777729</c:v>
                </c:pt>
                <c:pt idx="218">
                  <c:v>23.777777777777729</c:v>
                </c:pt>
                <c:pt idx="219">
                  <c:v>23.777777777777729</c:v>
                </c:pt>
                <c:pt idx="220">
                  <c:v>23.777777777777729</c:v>
                </c:pt>
                <c:pt idx="221">
                  <c:v>23.777777777777729</c:v>
                </c:pt>
                <c:pt idx="222">
                  <c:v>23.777777777777729</c:v>
                </c:pt>
                <c:pt idx="223">
                  <c:v>23.777777777777729</c:v>
                </c:pt>
                <c:pt idx="224">
                  <c:v>23.777777777777729</c:v>
                </c:pt>
                <c:pt idx="225">
                  <c:v>23.777777777777729</c:v>
                </c:pt>
                <c:pt idx="226">
                  <c:v>23.777777777777729</c:v>
                </c:pt>
                <c:pt idx="227">
                  <c:v>23.777777777777729</c:v>
                </c:pt>
                <c:pt idx="228">
                  <c:v>23.777777777777729</c:v>
                </c:pt>
                <c:pt idx="229">
                  <c:v>23.777777777777729</c:v>
                </c:pt>
                <c:pt idx="230">
                  <c:v>23.777777777777729</c:v>
                </c:pt>
                <c:pt idx="231">
                  <c:v>23.777777777777729</c:v>
                </c:pt>
                <c:pt idx="232">
                  <c:v>23.777777777777729</c:v>
                </c:pt>
                <c:pt idx="233">
                  <c:v>23.777777777777729</c:v>
                </c:pt>
                <c:pt idx="234">
                  <c:v>23.777777777777729</c:v>
                </c:pt>
                <c:pt idx="235">
                  <c:v>23.777777777777729</c:v>
                </c:pt>
                <c:pt idx="236">
                  <c:v>23.777777777777729</c:v>
                </c:pt>
                <c:pt idx="237">
                  <c:v>23.777777777777729</c:v>
                </c:pt>
                <c:pt idx="238">
                  <c:v>23.777777777777729</c:v>
                </c:pt>
                <c:pt idx="239">
                  <c:v>23.777777777777729</c:v>
                </c:pt>
                <c:pt idx="240">
                  <c:v>23.777777777777729</c:v>
                </c:pt>
                <c:pt idx="241">
                  <c:v>23.777777777777729</c:v>
                </c:pt>
                <c:pt idx="242">
                  <c:v>23.777777777777729</c:v>
                </c:pt>
                <c:pt idx="243">
                  <c:v>23.777777777777729</c:v>
                </c:pt>
                <c:pt idx="244">
                  <c:v>23.777777777777729</c:v>
                </c:pt>
                <c:pt idx="245">
                  <c:v>23.777777777777729</c:v>
                </c:pt>
                <c:pt idx="246">
                  <c:v>23.777777777777729</c:v>
                </c:pt>
                <c:pt idx="247">
                  <c:v>23.777777777777729</c:v>
                </c:pt>
                <c:pt idx="248">
                  <c:v>23.777777777777729</c:v>
                </c:pt>
                <c:pt idx="249">
                  <c:v>23.777777777777729</c:v>
                </c:pt>
                <c:pt idx="250">
                  <c:v>23.777777777777729</c:v>
                </c:pt>
                <c:pt idx="251">
                  <c:v>23.777777777777729</c:v>
                </c:pt>
                <c:pt idx="252">
                  <c:v>23.777777777777729</c:v>
                </c:pt>
                <c:pt idx="253">
                  <c:v>23.777777777777729</c:v>
                </c:pt>
                <c:pt idx="254">
                  <c:v>23.777777777777729</c:v>
                </c:pt>
                <c:pt idx="255">
                  <c:v>23.777777777777729</c:v>
                </c:pt>
                <c:pt idx="256">
                  <c:v>23.777777777777729</c:v>
                </c:pt>
                <c:pt idx="257">
                  <c:v>23.777777777777729</c:v>
                </c:pt>
                <c:pt idx="258">
                  <c:v>23.777777777777729</c:v>
                </c:pt>
                <c:pt idx="259">
                  <c:v>23.777777777777729</c:v>
                </c:pt>
                <c:pt idx="260">
                  <c:v>23.777777777777729</c:v>
                </c:pt>
                <c:pt idx="261">
                  <c:v>23.777777777777729</c:v>
                </c:pt>
                <c:pt idx="262">
                  <c:v>23.777777777777729</c:v>
                </c:pt>
                <c:pt idx="263">
                  <c:v>23.777777777777729</c:v>
                </c:pt>
                <c:pt idx="264">
                  <c:v>23.777777777777729</c:v>
                </c:pt>
                <c:pt idx="265">
                  <c:v>23.777777777777729</c:v>
                </c:pt>
                <c:pt idx="266">
                  <c:v>23.777777777777729</c:v>
                </c:pt>
                <c:pt idx="267">
                  <c:v>23.777777777777729</c:v>
                </c:pt>
                <c:pt idx="268">
                  <c:v>23.777777777777729</c:v>
                </c:pt>
                <c:pt idx="269">
                  <c:v>23.777777777777729</c:v>
                </c:pt>
                <c:pt idx="270">
                  <c:v>23.777777777777729</c:v>
                </c:pt>
                <c:pt idx="271">
                  <c:v>23.777777777777729</c:v>
                </c:pt>
                <c:pt idx="272">
                  <c:v>23.75</c:v>
                </c:pt>
                <c:pt idx="273">
                  <c:v>23.75</c:v>
                </c:pt>
                <c:pt idx="274">
                  <c:v>23.722222222221994</c:v>
                </c:pt>
                <c:pt idx="275">
                  <c:v>23.722222222221994</c:v>
                </c:pt>
                <c:pt idx="276">
                  <c:v>23.722222222221994</c:v>
                </c:pt>
                <c:pt idx="277">
                  <c:v>23.722222222221994</c:v>
                </c:pt>
                <c:pt idx="278">
                  <c:v>23.722222222221994</c:v>
                </c:pt>
                <c:pt idx="279">
                  <c:v>23.722222222221994</c:v>
                </c:pt>
                <c:pt idx="280">
                  <c:v>23.722222222221994</c:v>
                </c:pt>
                <c:pt idx="281">
                  <c:v>23.722222222221994</c:v>
                </c:pt>
                <c:pt idx="282">
                  <c:v>23.722222222221994</c:v>
                </c:pt>
                <c:pt idx="283">
                  <c:v>23.694444444444535</c:v>
                </c:pt>
                <c:pt idx="284">
                  <c:v>23.694444444444535</c:v>
                </c:pt>
                <c:pt idx="285">
                  <c:v>23.694444444444535</c:v>
                </c:pt>
                <c:pt idx="286">
                  <c:v>23.694444444444535</c:v>
                </c:pt>
                <c:pt idx="287">
                  <c:v>23.666666666666664</c:v>
                </c:pt>
                <c:pt idx="288">
                  <c:v>23.666666666666664</c:v>
                </c:pt>
                <c:pt idx="289">
                  <c:v>23.666666666666664</c:v>
                </c:pt>
                <c:pt idx="290">
                  <c:v>23.666666666666664</c:v>
                </c:pt>
                <c:pt idx="291">
                  <c:v>23.666666666666664</c:v>
                </c:pt>
                <c:pt idx="292">
                  <c:v>23.666666666666664</c:v>
                </c:pt>
                <c:pt idx="293">
                  <c:v>23.666666666666664</c:v>
                </c:pt>
                <c:pt idx="294">
                  <c:v>23.666666666666664</c:v>
                </c:pt>
                <c:pt idx="295">
                  <c:v>23.666666666666664</c:v>
                </c:pt>
                <c:pt idx="296">
                  <c:v>23.666666666666664</c:v>
                </c:pt>
                <c:pt idx="297">
                  <c:v>23.666666666666664</c:v>
                </c:pt>
                <c:pt idx="298">
                  <c:v>23.638888888888935</c:v>
                </c:pt>
                <c:pt idx="299">
                  <c:v>23.638888888888935</c:v>
                </c:pt>
                <c:pt idx="300">
                  <c:v>23.638888888888935</c:v>
                </c:pt>
                <c:pt idx="301">
                  <c:v>23.611111111111235</c:v>
                </c:pt>
                <c:pt idx="302">
                  <c:v>23.611111111111235</c:v>
                </c:pt>
                <c:pt idx="303">
                  <c:v>23.611111111111235</c:v>
                </c:pt>
                <c:pt idx="304">
                  <c:v>23.611111111111235</c:v>
                </c:pt>
                <c:pt idx="305">
                  <c:v>23.611111111111235</c:v>
                </c:pt>
                <c:pt idx="306">
                  <c:v>23.611111111111235</c:v>
                </c:pt>
                <c:pt idx="307">
                  <c:v>23.611111111111235</c:v>
                </c:pt>
                <c:pt idx="308">
                  <c:v>23.611111111111235</c:v>
                </c:pt>
                <c:pt idx="309">
                  <c:v>23.611111111111235</c:v>
                </c:pt>
                <c:pt idx="310">
                  <c:v>23.611111111111235</c:v>
                </c:pt>
                <c:pt idx="311">
                  <c:v>23.638888888888935</c:v>
                </c:pt>
                <c:pt idx="312">
                  <c:v>23.694444444444535</c:v>
                </c:pt>
                <c:pt idx="313">
                  <c:v>23.805555555555554</c:v>
                </c:pt>
                <c:pt idx="314">
                  <c:v>23.888888888888893</c:v>
                </c:pt>
                <c:pt idx="315">
                  <c:v>24.027777777777779</c:v>
                </c:pt>
                <c:pt idx="316">
                  <c:v>24.138888888888935</c:v>
                </c:pt>
                <c:pt idx="317">
                  <c:v>24.277777777777779</c:v>
                </c:pt>
                <c:pt idx="318">
                  <c:v>24.416666666666668</c:v>
                </c:pt>
                <c:pt idx="319">
                  <c:v>24.5</c:v>
                </c:pt>
                <c:pt idx="320">
                  <c:v>24.555555555555557</c:v>
                </c:pt>
                <c:pt idx="321">
                  <c:v>24.611111111111235</c:v>
                </c:pt>
                <c:pt idx="322">
                  <c:v>24.638888888888935</c:v>
                </c:pt>
                <c:pt idx="323">
                  <c:v>24.666666666666668</c:v>
                </c:pt>
                <c:pt idx="324">
                  <c:v>24.722222222221983</c:v>
                </c:pt>
                <c:pt idx="325">
                  <c:v>24.75</c:v>
                </c:pt>
                <c:pt idx="326">
                  <c:v>24.777777777777729</c:v>
                </c:pt>
                <c:pt idx="327">
                  <c:v>24.805555555555557</c:v>
                </c:pt>
                <c:pt idx="328">
                  <c:v>24.833333333333101</c:v>
                </c:pt>
                <c:pt idx="329">
                  <c:v>24.861111111111111</c:v>
                </c:pt>
                <c:pt idx="330">
                  <c:v>24.888888888888893</c:v>
                </c:pt>
                <c:pt idx="331">
                  <c:v>24.972222222221983</c:v>
                </c:pt>
                <c:pt idx="332">
                  <c:v>25</c:v>
                </c:pt>
                <c:pt idx="333">
                  <c:v>24.972222222221983</c:v>
                </c:pt>
                <c:pt idx="334">
                  <c:v>25</c:v>
                </c:pt>
                <c:pt idx="335">
                  <c:v>25</c:v>
                </c:pt>
                <c:pt idx="336">
                  <c:v>25.027777777777729</c:v>
                </c:pt>
                <c:pt idx="337">
                  <c:v>25.083333333332977</c:v>
                </c:pt>
                <c:pt idx="338">
                  <c:v>25.083333333332977</c:v>
                </c:pt>
                <c:pt idx="339">
                  <c:v>25.111111111111235</c:v>
                </c:pt>
                <c:pt idx="340">
                  <c:v>25.166666666666664</c:v>
                </c:pt>
                <c:pt idx="341">
                  <c:v>25.194444444444535</c:v>
                </c:pt>
                <c:pt idx="342">
                  <c:v>25.222222222221994</c:v>
                </c:pt>
                <c:pt idx="343">
                  <c:v>25.25</c:v>
                </c:pt>
                <c:pt idx="344">
                  <c:v>25.222222222221994</c:v>
                </c:pt>
                <c:pt idx="345">
                  <c:v>25.25</c:v>
                </c:pt>
                <c:pt idx="346">
                  <c:v>25.277777777777779</c:v>
                </c:pt>
                <c:pt idx="347">
                  <c:v>25.333333333333094</c:v>
                </c:pt>
                <c:pt idx="348">
                  <c:v>25.388888888888893</c:v>
                </c:pt>
                <c:pt idx="349">
                  <c:v>25.472222222221983</c:v>
                </c:pt>
                <c:pt idx="350">
                  <c:v>25.555555555555554</c:v>
                </c:pt>
                <c:pt idx="351">
                  <c:v>25.638888888888935</c:v>
                </c:pt>
                <c:pt idx="352">
                  <c:v>25.777777777777779</c:v>
                </c:pt>
                <c:pt idx="353">
                  <c:v>25.833333333333094</c:v>
                </c:pt>
                <c:pt idx="354">
                  <c:v>25.888888888888893</c:v>
                </c:pt>
                <c:pt idx="355">
                  <c:v>26.027777777777729</c:v>
                </c:pt>
                <c:pt idx="356">
                  <c:v>26.138888888888935</c:v>
                </c:pt>
                <c:pt idx="357">
                  <c:v>26.194444444444535</c:v>
                </c:pt>
                <c:pt idx="358">
                  <c:v>26.277777777777729</c:v>
                </c:pt>
                <c:pt idx="359">
                  <c:v>26.416666666666664</c:v>
                </c:pt>
                <c:pt idx="360">
                  <c:v>26.361111111111111</c:v>
                </c:pt>
                <c:pt idx="361">
                  <c:v>26.25</c:v>
                </c:pt>
                <c:pt idx="362">
                  <c:v>26.111111111111235</c:v>
                </c:pt>
                <c:pt idx="363">
                  <c:v>25.972222222221983</c:v>
                </c:pt>
                <c:pt idx="364">
                  <c:v>25.861111111111107</c:v>
                </c:pt>
                <c:pt idx="365">
                  <c:v>25.722222222221983</c:v>
                </c:pt>
                <c:pt idx="366">
                  <c:v>25.666666666666668</c:v>
                </c:pt>
                <c:pt idx="367">
                  <c:v>25.583333333332977</c:v>
                </c:pt>
                <c:pt idx="368">
                  <c:v>25.527777777777779</c:v>
                </c:pt>
                <c:pt idx="369">
                  <c:v>25.472222222221983</c:v>
                </c:pt>
                <c:pt idx="370">
                  <c:v>25.416666666666664</c:v>
                </c:pt>
                <c:pt idx="371">
                  <c:v>25.305555555555554</c:v>
                </c:pt>
                <c:pt idx="372">
                  <c:v>25.194444444444535</c:v>
                </c:pt>
                <c:pt idx="373">
                  <c:v>25.05555555555555</c:v>
                </c:pt>
                <c:pt idx="374">
                  <c:v>24.944444444444446</c:v>
                </c:pt>
                <c:pt idx="375">
                  <c:v>24.75</c:v>
                </c:pt>
                <c:pt idx="376">
                  <c:v>24.638888888888935</c:v>
                </c:pt>
                <c:pt idx="377">
                  <c:v>24.555555555555557</c:v>
                </c:pt>
                <c:pt idx="378">
                  <c:v>24.527777777777779</c:v>
                </c:pt>
                <c:pt idx="379">
                  <c:v>24.5</c:v>
                </c:pt>
                <c:pt idx="380">
                  <c:v>24.5</c:v>
                </c:pt>
                <c:pt idx="381">
                  <c:v>24.472222222221983</c:v>
                </c:pt>
                <c:pt idx="382">
                  <c:v>24.472222222221983</c:v>
                </c:pt>
                <c:pt idx="383">
                  <c:v>24.444444444444443</c:v>
                </c:pt>
                <c:pt idx="384">
                  <c:v>24.444444444444443</c:v>
                </c:pt>
                <c:pt idx="385">
                  <c:v>24.5</c:v>
                </c:pt>
                <c:pt idx="386">
                  <c:v>24.5</c:v>
                </c:pt>
                <c:pt idx="387">
                  <c:v>24.555555555555557</c:v>
                </c:pt>
                <c:pt idx="388">
                  <c:v>24.638888888888935</c:v>
                </c:pt>
                <c:pt idx="389">
                  <c:v>24.694444444444535</c:v>
                </c:pt>
                <c:pt idx="390">
                  <c:v>24.777777777777729</c:v>
                </c:pt>
                <c:pt idx="391">
                  <c:v>24.777777777777729</c:v>
                </c:pt>
                <c:pt idx="392">
                  <c:v>24.805555555555557</c:v>
                </c:pt>
                <c:pt idx="393">
                  <c:v>24.777777777777729</c:v>
                </c:pt>
                <c:pt idx="394">
                  <c:v>24.777777777777729</c:v>
                </c:pt>
                <c:pt idx="395">
                  <c:v>24.75</c:v>
                </c:pt>
                <c:pt idx="396">
                  <c:v>24.777777777777729</c:v>
                </c:pt>
                <c:pt idx="397">
                  <c:v>24.777777777777729</c:v>
                </c:pt>
                <c:pt idx="398">
                  <c:v>24.861111111111111</c:v>
                </c:pt>
                <c:pt idx="399">
                  <c:v>24.888888888888893</c:v>
                </c:pt>
                <c:pt idx="400">
                  <c:v>24.888888888888893</c:v>
                </c:pt>
                <c:pt idx="401">
                  <c:v>24.888888888888893</c:v>
                </c:pt>
                <c:pt idx="402">
                  <c:v>24.944444444444446</c:v>
                </c:pt>
                <c:pt idx="403">
                  <c:v>24.944444444444446</c:v>
                </c:pt>
                <c:pt idx="404">
                  <c:v>24.972222222221983</c:v>
                </c:pt>
                <c:pt idx="405">
                  <c:v>25.05555555555555</c:v>
                </c:pt>
                <c:pt idx="406">
                  <c:v>25.05555555555555</c:v>
                </c:pt>
                <c:pt idx="407">
                  <c:v>25.111111111111235</c:v>
                </c:pt>
                <c:pt idx="408">
                  <c:v>25.166666666666664</c:v>
                </c:pt>
                <c:pt idx="409">
                  <c:v>25.194444444444535</c:v>
                </c:pt>
                <c:pt idx="410">
                  <c:v>25.222222222221994</c:v>
                </c:pt>
                <c:pt idx="411">
                  <c:v>25.277777777777779</c:v>
                </c:pt>
                <c:pt idx="412">
                  <c:v>25.277777777777779</c:v>
                </c:pt>
                <c:pt idx="413">
                  <c:v>25.305555555555554</c:v>
                </c:pt>
                <c:pt idx="414">
                  <c:v>25.305555555555554</c:v>
                </c:pt>
                <c:pt idx="415">
                  <c:v>25.222222222221994</c:v>
                </c:pt>
                <c:pt idx="416">
                  <c:v>25.138888888888935</c:v>
                </c:pt>
                <c:pt idx="417">
                  <c:v>25.027777777777729</c:v>
                </c:pt>
                <c:pt idx="418">
                  <c:v>25.027777777777729</c:v>
                </c:pt>
                <c:pt idx="419">
                  <c:v>25.083333333332977</c:v>
                </c:pt>
                <c:pt idx="420">
                  <c:v>25.083333333332977</c:v>
                </c:pt>
                <c:pt idx="421">
                  <c:v>25.083333333332977</c:v>
                </c:pt>
                <c:pt idx="422">
                  <c:v>25.138888888888935</c:v>
                </c:pt>
                <c:pt idx="423">
                  <c:v>25.166666666666664</c:v>
                </c:pt>
                <c:pt idx="424">
                  <c:v>25.166666666666664</c:v>
                </c:pt>
                <c:pt idx="425">
                  <c:v>25.194444444444535</c:v>
                </c:pt>
                <c:pt idx="426">
                  <c:v>25.194444444444535</c:v>
                </c:pt>
                <c:pt idx="427">
                  <c:v>25.166666666666664</c:v>
                </c:pt>
                <c:pt idx="428">
                  <c:v>25.194444444444535</c:v>
                </c:pt>
                <c:pt idx="429">
                  <c:v>25.083333333332977</c:v>
                </c:pt>
                <c:pt idx="430">
                  <c:v>25</c:v>
                </c:pt>
                <c:pt idx="431">
                  <c:v>24.888888888888893</c:v>
                </c:pt>
                <c:pt idx="432">
                  <c:v>24.722222222221983</c:v>
                </c:pt>
                <c:pt idx="433">
                  <c:v>24.555555555555557</c:v>
                </c:pt>
                <c:pt idx="434">
                  <c:v>24.277777777777779</c:v>
                </c:pt>
                <c:pt idx="435">
                  <c:v>24.027777777777779</c:v>
                </c:pt>
                <c:pt idx="436">
                  <c:v>23.805555555555554</c:v>
                </c:pt>
                <c:pt idx="437">
                  <c:v>23.527777777777729</c:v>
                </c:pt>
                <c:pt idx="438">
                  <c:v>23.305555555555557</c:v>
                </c:pt>
                <c:pt idx="439">
                  <c:v>23.083333333332977</c:v>
                </c:pt>
                <c:pt idx="440">
                  <c:v>22.888888888888893</c:v>
                </c:pt>
                <c:pt idx="441">
                  <c:v>22.777777777777779</c:v>
                </c:pt>
                <c:pt idx="442">
                  <c:v>22.583333333332977</c:v>
                </c:pt>
                <c:pt idx="443">
                  <c:v>22.444444444444446</c:v>
                </c:pt>
                <c:pt idx="444">
                  <c:v>22.361111111111111</c:v>
                </c:pt>
                <c:pt idx="445">
                  <c:v>22.222222222221983</c:v>
                </c:pt>
                <c:pt idx="446">
                  <c:v>22.111111111111235</c:v>
                </c:pt>
                <c:pt idx="447">
                  <c:v>22</c:v>
                </c:pt>
                <c:pt idx="448">
                  <c:v>21.916666666666668</c:v>
                </c:pt>
                <c:pt idx="449">
                  <c:v>21.805555555555554</c:v>
                </c:pt>
                <c:pt idx="450">
                  <c:v>21.722222222221983</c:v>
                </c:pt>
                <c:pt idx="451">
                  <c:v>21.638888888888935</c:v>
                </c:pt>
                <c:pt idx="452">
                  <c:v>21.555555555555554</c:v>
                </c:pt>
                <c:pt idx="453">
                  <c:v>21.444444444444439</c:v>
                </c:pt>
                <c:pt idx="454">
                  <c:v>21.416666666666664</c:v>
                </c:pt>
                <c:pt idx="455">
                  <c:v>21.305555555555554</c:v>
                </c:pt>
                <c:pt idx="456">
                  <c:v>21.25</c:v>
                </c:pt>
                <c:pt idx="457">
                  <c:v>21.222222222221994</c:v>
                </c:pt>
                <c:pt idx="458">
                  <c:v>21.25</c:v>
                </c:pt>
                <c:pt idx="459">
                  <c:v>21.333333333333101</c:v>
                </c:pt>
                <c:pt idx="460">
                  <c:v>21.388888888888893</c:v>
                </c:pt>
                <c:pt idx="461">
                  <c:v>21.444444444444439</c:v>
                </c:pt>
                <c:pt idx="462">
                  <c:v>21.472222222221994</c:v>
                </c:pt>
                <c:pt idx="463">
                  <c:v>21.5</c:v>
                </c:pt>
                <c:pt idx="464">
                  <c:v>21.583333333332977</c:v>
                </c:pt>
                <c:pt idx="465">
                  <c:v>21.666666666666668</c:v>
                </c:pt>
                <c:pt idx="466">
                  <c:v>21.777777777777779</c:v>
                </c:pt>
                <c:pt idx="467">
                  <c:v>21.888888888888893</c:v>
                </c:pt>
                <c:pt idx="468">
                  <c:v>22</c:v>
                </c:pt>
                <c:pt idx="469">
                  <c:v>22.111111111111235</c:v>
                </c:pt>
                <c:pt idx="470">
                  <c:v>22.277777777777729</c:v>
                </c:pt>
                <c:pt idx="471">
                  <c:v>22.361111111111111</c:v>
                </c:pt>
                <c:pt idx="472">
                  <c:v>22.416666666666664</c:v>
                </c:pt>
                <c:pt idx="473">
                  <c:v>22.5</c:v>
                </c:pt>
                <c:pt idx="474">
                  <c:v>22.583333333332977</c:v>
                </c:pt>
                <c:pt idx="475">
                  <c:v>22.666666666666664</c:v>
                </c:pt>
                <c:pt idx="476">
                  <c:v>22.805555555555554</c:v>
                </c:pt>
                <c:pt idx="477">
                  <c:v>22.861111111111114</c:v>
                </c:pt>
                <c:pt idx="478">
                  <c:v>22.888888888888893</c:v>
                </c:pt>
                <c:pt idx="479">
                  <c:v>22.888888888888893</c:v>
                </c:pt>
                <c:pt idx="480">
                  <c:v>22.888888888888893</c:v>
                </c:pt>
                <c:pt idx="481">
                  <c:v>22.861111111111114</c:v>
                </c:pt>
                <c:pt idx="482">
                  <c:v>22.833333333333094</c:v>
                </c:pt>
                <c:pt idx="483">
                  <c:v>22.861111111111114</c:v>
                </c:pt>
                <c:pt idx="484">
                  <c:v>22.888888888888893</c:v>
                </c:pt>
                <c:pt idx="485">
                  <c:v>22.944444444444443</c:v>
                </c:pt>
                <c:pt idx="486">
                  <c:v>23</c:v>
                </c:pt>
                <c:pt idx="487">
                  <c:v>23.027777777777779</c:v>
                </c:pt>
                <c:pt idx="488">
                  <c:v>23.083333333332977</c:v>
                </c:pt>
                <c:pt idx="489">
                  <c:v>23.083333333332977</c:v>
                </c:pt>
                <c:pt idx="490">
                  <c:v>23.138888888888935</c:v>
                </c:pt>
                <c:pt idx="491">
                  <c:v>23.222222222221983</c:v>
                </c:pt>
                <c:pt idx="492">
                  <c:v>23.277777777777782</c:v>
                </c:pt>
                <c:pt idx="493">
                  <c:v>23.277777777777782</c:v>
                </c:pt>
                <c:pt idx="494">
                  <c:v>23.277777777777782</c:v>
                </c:pt>
                <c:pt idx="495">
                  <c:v>23.305555555555557</c:v>
                </c:pt>
                <c:pt idx="496">
                  <c:v>23.25</c:v>
                </c:pt>
                <c:pt idx="497">
                  <c:v>23.222222222221983</c:v>
                </c:pt>
                <c:pt idx="498">
                  <c:v>23.222222222221983</c:v>
                </c:pt>
                <c:pt idx="499">
                  <c:v>23.222222222221983</c:v>
                </c:pt>
                <c:pt idx="500">
                  <c:v>23.194444444444535</c:v>
                </c:pt>
                <c:pt idx="501">
                  <c:v>23.194444444444535</c:v>
                </c:pt>
                <c:pt idx="502">
                  <c:v>23.222222222221983</c:v>
                </c:pt>
                <c:pt idx="503">
                  <c:v>23.305555555555557</c:v>
                </c:pt>
                <c:pt idx="504">
                  <c:v>23.361111111111111</c:v>
                </c:pt>
                <c:pt idx="505">
                  <c:v>23.361111111111111</c:v>
                </c:pt>
                <c:pt idx="506">
                  <c:v>23.416666666666668</c:v>
                </c:pt>
                <c:pt idx="507">
                  <c:v>23.444444444444446</c:v>
                </c:pt>
                <c:pt idx="508">
                  <c:v>23.416666666666668</c:v>
                </c:pt>
                <c:pt idx="509">
                  <c:v>23.416666666666668</c:v>
                </c:pt>
                <c:pt idx="510">
                  <c:v>23.416666666666668</c:v>
                </c:pt>
                <c:pt idx="511">
                  <c:v>23.388888888888893</c:v>
                </c:pt>
                <c:pt idx="512">
                  <c:v>23.333333333333094</c:v>
                </c:pt>
                <c:pt idx="513">
                  <c:v>23.333333333333094</c:v>
                </c:pt>
                <c:pt idx="514">
                  <c:v>23.305555555555557</c:v>
                </c:pt>
                <c:pt idx="515">
                  <c:v>23.305555555555557</c:v>
                </c:pt>
                <c:pt idx="516">
                  <c:v>23.305555555555557</c:v>
                </c:pt>
                <c:pt idx="517">
                  <c:v>23.305555555555557</c:v>
                </c:pt>
                <c:pt idx="518">
                  <c:v>23.361111111111111</c:v>
                </c:pt>
                <c:pt idx="519">
                  <c:v>23.361111111111111</c:v>
                </c:pt>
                <c:pt idx="520">
                  <c:v>23.361111111111111</c:v>
                </c:pt>
                <c:pt idx="521">
                  <c:v>23.388888888888893</c:v>
                </c:pt>
                <c:pt idx="522">
                  <c:v>23.5</c:v>
                </c:pt>
                <c:pt idx="523">
                  <c:v>23.5</c:v>
                </c:pt>
                <c:pt idx="524">
                  <c:v>23.555555555555557</c:v>
                </c:pt>
                <c:pt idx="525">
                  <c:v>23.638888888888935</c:v>
                </c:pt>
                <c:pt idx="526">
                  <c:v>23.694444444444535</c:v>
                </c:pt>
                <c:pt idx="527">
                  <c:v>23.75</c:v>
                </c:pt>
                <c:pt idx="528">
                  <c:v>23.777777777777729</c:v>
                </c:pt>
                <c:pt idx="529">
                  <c:v>23.833333333333101</c:v>
                </c:pt>
                <c:pt idx="530">
                  <c:v>23.916666666666664</c:v>
                </c:pt>
                <c:pt idx="531">
                  <c:v>23.916666666666664</c:v>
                </c:pt>
                <c:pt idx="532">
                  <c:v>23.972222222221994</c:v>
                </c:pt>
                <c:pt idx="533">
                  <c:v>24</c:v>
                </c:pt>
                <c:pt idx="534">
                  <c:v>24.027777777777779</c:v>
                </c:pt>
                <c:pt idx="535">
                  <c:v>24.055555555555554</c:v>
                </c:pt>
                <c:pt idx="536">
                  <c:v>24.083333333332977</c:v>
                </c:pt>
                <c:pt idx="537">
                  <c:v>24.138888888888935</c:v>
                </c:pt>
                <c:pt idx="538">
                  <c:v>24.138888888888935</c:v>
                </c:pt>
                <c:pt idx="539">
                  <c:v>24.222222222221983</c:v>
                </c:pt>
                <c:pt idx="540">
                  <c:v>24.277777777777779</c:v>
                </c:pt>
                <c:pt idx="541">
                  <c:v>24.277777777777779</c:v>
                </c:pt>
                <c:pt idx="542">
                  <c:v>24.305555555555554</c:v>
                </c:pt>
                <c:pt idx="543">
                  <c:v>24.305555555555554</c:v>
                </c:pt>
                <c:pt idx="544">
                  <c:v>24.305555555555554</c:v>
                </c:pt>
                <c:pt idx="545">
                  <c:v>24.333333333333094</c:v>
                </c:pt>
                <c:pt idx="546">
                  <c:v>24.277777777777779</c:v>
                </c:pt>
                <c:pt idx="547">
                  <c:v>24.25</c:v>
                </c:pt>
                <c:pt idx="548">
                  <c:v>24.25</c:v>
                </c:pt>
                <c:pt idx="549">
                  <c:v>24.25</c:v>
                </c:pt>
                <c:pt idx="550">
                  <c:v>24.222222222221983</c:v>
                </c:pt>
                <c:pt idx="551">
                  <c:v>24.222222222221983</c:v>
                </c:pt>
                <c:pt idx="552">
                  <c:v>24.222222222221983</c:v>
                </c:pt>
                <c:pt idx="553">
                  <c:v>24.25</c:v>
                </c:pt>
                <c:pt idx="554">
                  <c:v>24.25</c:v>
                </c:pt>
                <c:pt idx="555">
                  <c:v>24.25</c:v>
                </c:pt>
                <c:pt idx="556">
                  <c:v>24.25</c:v>
                </c:pt>
                <c:pt idx="557">
                  <c:v>24.305555555555554</c:v>
                </c:pt>
                <c:pt idx="558">
                  <c:v>24.333333333333094</c:v>
                </c:pt>
                <c:pt idx="559">
                  <c:v>24.361111111111107</c:v>
                </c:pt>
                <c:pt idx="560">
                  <c:v>24.444444444444443</c:v>
                </c:pt>
                <c:pt idx="561">
                  <c:v>24.472222222221983</c:v>
                </c:pt>
                <c:pt idx="562">
                  <c:v>24.555555555555557</c:v>
                </c:pt>
                <c:pt idx="563">
                  <c:v>24.583333333332977</c:v>
                </c:pt>
                <c:pt idx="564">
                  <c:v>24.611111111111235</c:v>
                </c:pt>
                <c:pt idx="565">
                  <c:v>24.638888888888935</c:v>
                </c:pt>
                <c:pt idx="566">
                  <c:v>24.666666666666668</c:v>
                </c:pt>
                <c:pt idx="567">
                  <c:v>24.694444444444535</c:v>
                </c:pt>
                <c:pt idx="568">
                  <c:v>24.75</c:v>
                </c:pt>
                <c:pt idx="569">
                  <c:v>24.75</c:v>
                </c:pt>
                <c:pt idx="570">
                  <c:v>24.805555555555557</c:v>
                </c:pt>
                <c:pt idx="571">
                  <c:v>24.75</c:v>
                </c:pt>
                <c:pt idx="572">
                  <c:v>24.75</c:v>
                </c:pt>
                <c:pt idx="573">
                  <c:v>24.75</c:v>
                </c:pt>
                <c:pt idx="574">
                  <c:v>24.75</c:v>
                </c:pt>
                <c:pt idx="575">
                  <c:v>24.805555555555557</c:v>
                </c:pt>
                <c:pt idx="576">
                  <c:v>24.805555555555557</c:v>
                </c:pt>
                <c:pt idx="577">
                  <c:v>24.777777777777729</c:v>
                </c:pt>
                <c:pt idx="578">
                  <c:v>24.722222222221983</c:v>
                </c:pt>
                <c:pt idx="579">
                  <c:v>24.75</c:v>
                </c:pt>
                <c:pt idx="580">
                  <c:v>24.75</c:v>
                </c:pt>
                <c:pt idx="581">
                  <c:v>24.75</c:v>
                </c:pt>
                <c:pt idx="582">
                  <c:v>24.805555555555557</c:v>
                </c:pt>
                <c:pt idx="583">
                  <c:v>24.861111111111111</c:v>
                </c:pt>
                <c:pt idx="584">
                  <c:v>24.861111111111111</c:v>
                </c:pt>
                <c:pt idx="585">
                  <c:v>24.916666666666664</c:v>
                </c:pt>
                <c:pt idx="586">
                  <c:v>24.916666666666664</c:v>
                </c:pt>
                <c:pt idx="587">
                  <c:v>24.972222222221983</c:v>
                </c:pt>
                <c:pt idx="588">
                  <c:v>25.05555555555555</c:v>
                </c:pt>
                <c:pt idx="589">
                  <c:v>25.083333333332977</c:v>
                </c:pt>
                <c:pt idx="590">
                  <c:v>25.166666666666664</c:v>
                </c:pt>
                <c:pt idx="591">
                  <c:v>25.194444444444535</c:v>
                </c:pt>
                <c:pt idx="592">
                  <c:v>25.25</c:v>
                </c:pt>
                <c:pt idx="593">
                  <c:v>25.305555555555554</c:v>
                </c:pt>
                <c:pt idx="594">
                  <c:v>25.361111111111114</c:v>
                </c:pt>
                <c:pt idx="595">
                  <c:v>25.416666666666664</c:v>
                </c:pt>
                <c:pt idx="596">
                  <c:v>25.444444444444443</c:v>
                </c:pt>
                <c:pt idx="597">
                  <c:v>25.5</c:v>
                </c:pt>
                <c:pt idx="598">
                  <c:v>25.527777777777779</c:v>
                </c:pt>
                <c:pt idx="599">
                  <c:v>25.527777777777779</c:v>
                </c:pt>
                <c:pt idx="600">
                  <c:v>25.555555555555554</c:v>
                </c:pt>
                <c:pt idx="601">
                  <c:v>25.555555555555554</c:v>
                </c:pt>
                <c:pt idx="602">
                  <c:v>25.555555555555554</c:v>
                </c:pt>
                <c:pt idx="603">
                  <c:v>25.611111111111235</c:v>
                </c:pt>
                <c:pt idx="604">
                  <c:v>25.611111111111235</c:v>
                </c:pt>
                <c:pt idx="605">
                  <c:v>25.638888888888935</c:v>
                </c:pt>
                <c:pt idx="606">
                  <c:v>25.75</c:v>
                </c:pt>
                <c:pt idx="607">
                  <c:v>25.75</c:v>
                </c:pt>
                <c:pt idx="608">
                  <c:v>25.777777777777779</c:v>
                </c:pt>
                <c:pt idx="609">
                  <c:v>25.805555555555557</c:v>
                </c:pt>
                <c:pt idx="610">
                  <c:v>25.833333333333094</c:v>
                </c:pt>
                <c:pt idx="611">
                  <c:v>25.861111111111107</c:v>
                </c:pt>
                <c:pt idx="612">
                  <c:v>25.888888888888893</c:v>
                </c:pt>
                <c:pt idx="613">
                  <c:v>25.888888888888893</c:v>
                </c:pt>
                <c:pt idx="614">
                  <c:v>25.916666666666668</c:v>
                </c:pt>
                <c:pt idx="615">
                  <c:v>25.944444444444446</c:v>
                </c:pt>
                <c:pt idx="616">
                  <c:v>26</c:v>
                </c:pt>
                <c:pt idx="617">
                  <c:v>26.027777777777729</c:v>
                </c:pt>
                <c:pt idx="618">
                  <c:v>26.055555555555557</c:v>
                </c:pt>
                <c:pt idx="619">
                  <c:v>26.166666666666664</c:v>
                </c:pt>
                <c:pt idx="620">
                  <c:v>26.222222222221983</c:v>
                </c:pt>
                <c:pt idx="621">
                  <c:v>26.25</c:v>
                </c:pt>
                <c:pt idx="622">
                  <c:v>26.277777777777729</c:v>
                </c:pt>
                <c:pt idx="623">
                  <c:v>26.333333333333101</c:v>
                </c:pt>
                <c:pt idx="624">
                  <c:v>26.333333333333101</c:v>
                </c:pt>
                <c:pt idx="625">
                  <c:v>26.388888888888893</c:v>
                </c:pt>
                <c:pt idx="626">
                  <c:v>26.444444444444439</c:v>
                </c:pt>
                <c:pt idx="627">
                  <c:v>26.5</c:v>
                </c:pt>
                <c:pt idx="628">
                  <c:v>26.5</c:v>
                </c:pt>
                <c:pt idx="629">
                  <c:v>26.555555555555554</c:v>
                </c:pt>
                <c:pt idx="630">
                  <c:v>26.555555555555554</c:v>
                </c:pt>
                <c:pt idx="631">
                  <c:v>26.638888888888935</c:v>
                </c:pt>
                <c:pt idx="632">
                  <c:v>26.638888888888935</c:v>
                </c:pt>
                <c:pt idx="633">
                  <c:v>26.694444444444535</c:v>
                </c:pt>
                <c:pt idx="634">
                  <c:v>26.722222222221983</c:v>
                </c:pt>
                <c:pt idx="635">
                  <c:v>26.777777777777779</c:v>
                </c:pt>
                <c:pt idx="636">
                  <c:v>26.805555555555554</c:v>
                </c:pt>
                <c:pt idx="637">
                  <c:v>26.861111111111107</c:v>
                </c:pt>
                <c:pt idx="638">
                  <c:v>26.888888888888893</c:v>
                </c:pt>
                <c:pt idx="639">
                  <c:v>27</c:v>
                </c:pt>
                <c:pt idx="640">
                  <c:v>27.055555555555557</c:v>
                </c:pt>
                <c:pt idx="641">
                  <c:v>27.111111111111235</c:v>
                </c:pt>
                <c:pt idx="642">
                  <c:v>27.138888888888935</c:v>
                </c:pt>
                <c:pt idx="643">
                  <c:v>27.166666666666668</c:v>
                </c:pt>
                <c:pt idx="644">
                  <c:v>27.222222222221983</c:v>
                </c:pt>
                <c:pt idx="645">
                  <c:v>27.25</c:v>
                </c:pt>
                <c:pt idx="646">
                  <c:v>27.333333333333101</c:v>
                </c:pt>
                <c:pt idx="647">
                  <c:v>27.333333333333101</c:v>
                </c:pt>
                <c:pt idx="648">
                  <c:v>27.361111111111111</c:v>
                </c:pt>
                <c:pt idx="649">
                  <c:v>27.361111111111111</c:v>
                </c:pt>
                <c:pt idx="650">
                  <c:v>27.388888888888893</c:v>
                </c:pt>
                <c:pt idx="651">
                  <c:v>27.388888888888893</c:v>
                </c:pt>
                <c:pt idx="652">
                  <c:v>27.388888888888893</c:v>
                </c:pt>
                <c:pt idx="653">
                  <c:v>27.416666666666664</c:v>
                </c:pt>
                <c:pt idx="654">
                  <c:v>27.416666666666664</c:v>
                </c:pt>
                <c:pt idx="655">
                  <c:v>27.444444444444446</c:v>
                </c:pt>
                <c:pt idx="656">
                  <c:v>27.472222222221983</c:v>
                </c:pt>
                <c:pt idx="657">
                  <c:v>27.472222222221983</c:v>
                </c:pt>
                <c:pt idx="658">
                  <c:v>27.472222222221983</c:v>
                </c:pt>
                <c:pt idx="659">
                  <c:v>27.527777777777729</c:v>
                </c:pt>
                <c:pt idx="660">
                  <c:v>27.583333333332977</c:v>
                </c:pt>
                <c:pt idx="661">
                  <c:v>27.583333333332977</c:v>
                </c:pt>
                <c:pt idx="662">
                  <c:v>27.638888888888935</c:v>
                </c:pt>
                <c:pt idx="663">
                  <c:v>27.694444444444535</c:v>
                </c:pt>
                <c:pt idx="664">
                  <c:v>27.75</c:v>
                </c:pt>
                <c:pt idx="665">
                  <c:v>27.805555555555554</c:v>
                </c:pt>
                <c:pt idx="666">
                  <c:v>27.916666666666664</c:v>
                </c:pt>
                <c:pt idx="667">
                  <c:v>28.027777777777779</c:v>
                </c:pt>
                <c:pt idx="668">
                  <c:v>28.111111111111235</c:v>
                </c:pt>
                <c:pt idx="669">
                  <c:v>28.166666666666668</c:v>
                </c:pt>
                <c:pt idx="670">
                  <c:v>28.25</c:v>
                </c:pt>
                <c:pt idx="671">
                  <c:v>28.361111111111107</c:v>
                </c:pt>
                <c:pt idx="672">
                  <c:v>28.444444444444446</c:v>
                </c:pt>
                <c:pt idx="673">
                  <c:v>28.527777777777729</c:v>
                </c:pt>
                <c:pt idx="674">
                  <c:v>28.611111111111235</c:v>
                </c:pt>
                <c:pt idx="675">
                  <c:v>28.694444444444535</c:v>
                </c:pt>
                <c:pt idx="676">
                  <c:v>28.80555555555555</c:v>
                </c:pt>
                <c:pt idx="677">
                  <c:v>28.916666666666664</c:v>
                </c:pt>
                <c:pt idx="678">
                  <c:v>29</c:v>
                </c:pt>
                <c:pt idx="679">
                  <c:v>29.055555555555554</c:v>
                </c:pt>
                <c:pt idx="680">
                  <c:v>29.194444444444535</c:v>
                </c:pt>
                <c:pt idx="681">
                  <c:v>29.25</c:v>
                </c:pt>
                <c:pt idx="682">
                  <c:v>29.305555555555554</c:v>
                </c:pt>
                <c:pt idx="683">
                  <c:v>29.361111111111107</c:v>
                </c:pt>
                <c:pt idx="684">
                  <c:v>29.388888888888893</c:v>
                </c:pt>
                <c:pt idx="685">
                  <c:v>29.388888888888893</c:v>
                </c:pt>
                <c:pt idx="686">
                  <c:v>29.444444444444443</c:v>
                </c:pt>
                <c:pt idx="687">
                  <c:v>29.472222222221983</c:v>
                </c:pt>
                <c:pt idx="688">
                  <c:v>29.5</c:v>
                </c:pt>
                <c:pt idx="689">
                  <c:v>29.527777777777779</c:v>
                </c:pt>
                <c:pt idx="690">
                  <c:v>29.583333333332977</c:v>
                </c:pt>
                <c:pt idx="691">
                  <c:v>29.583333333332977</c:v>
                </c:pt>
                <c:pt idx="692">
                  <c:v>29.638888888888935</c:v>
                </c:pt>
                <c:pt idx="693">
                  <c:v>29.611111111111235</c:v>
                </c:pt>
                <c:pt idx="694">
                  <c:v>29.611111111111235</c:v>
                </c:pt>
                <c:pt idx="695">
                  <c:v>29.638888888888935</c:v>
                </c:pt>
                <c:pt idx="696">
                  <c:v>29.722222222221983</c:v>
                </c:pt>
                <c:pt idx="697">
                  <c:v>29.722222222221983</c:v>
                </c:pt>
                <c:pt idx="698">
                  <c:v>29.777777777777729</c:v>
                </c:pt>
                <c:pt idx="699">
                  <c:v>29.777777777777729</c:v>
                </c:pt>
                <c:pt idx="700">
                  <c:v>29.805555555555557</c:v>
                </c:pt>
                <c:pt idx="701">
                  <c:v>29.833333333333101</c:v>
                </c:pt>
                <c:pt idx="702">
                  <c:v>29.861111111111111</c:v>
                </c:pt>
                <c:pt idx="703">
                  <c:v>29.888888888888893</c:v>
                </c:pt>
                <c:pt idx="704">
                  <c:v>29.972222222221983</c:v>
                </c:pt>
                <c:pt idx="705">
                  <c:v>30.111111111111235</c:v>
                </c:pt>
                <c:pt idx="706">
                  <c:v>30.138888888888935</c:v>
                </c:pt>
                <c:pt idx="707">
                  <c:v>30.138888888888935</c:v>
                </c:pt>
                <c:pt idx="708">
                  <c:v>30.194444444444535</c:v>
                </c:pt>
                <c:pt idx="709">
                  <c:v>30.25</c:v>
                </c:pt>
                <c:pt idx="710">
                  <c:v>30.277777777777779</c:v>
                </c:pt>
                <c:pt idx="711">
                  <c:v>30.305555555555554</c:v>
                </c:pt>
                <c:pt idx="712">
                  <c:v>30.361111111111114</c:v>
                </c:pt>
                <c:pt idx="713">
                  <c:v>30.444444444444443</c:v>
                </c:pt>
                <c:pt idx="714">
                  <c:v>30.444444444444443</c:v>
                </c:pt>
                <c:pt idx="715">
                  <c:v>30.5</c:v>
                </c:pt>
                <c:pt idx="716">
                  <c:v>30.583333333332977</c:v>
                </c:pt>
                <c:pt idx="717">
                  <c:v>30.638888888888935</c:v>
                </c:pt>
                <c:pt idx="718">
                  <c:v>30.694444444444535</c:v>
                </c:pt>
                <c:pt idx="719">
                  <c:v>30.694444444444535</c:v>
                </c:pt>
                <c:pt idx="720">
                  <c:v>30.75</c:v>
                </c:pt>
                <c:pt idx="721">
                  <c:v>30.777777777777779</c:v>
                </c:pt>
                <c:pt idx="722">
                  <c:v>30.777777777777779</c:v>
                </c:pt>
                <c:pt idx="723">
                  <c:v>30.861111111111107</c:v>
                </c:pt>
                <c:pt idx="724">
                  <c:v>30.916666666666668</c:v>
                </c:pt>
                <c:pt idx="725">
                  <c:v>30.972222222221983</c:v>
                </c:pt>
                <c:pt idx="726">
                  <c:v>30.972222222221983</c:v>
                </c:pt>
                <c:pt idx="727">
                  <c:v>31</c:v>
                </c:pt>
                <c:pt idx="728">
                  <c:v>31.083333333332977</c:v>
                </c:pt>
                <c:pt idx="729">
                  <c:v>31.166666666666664</c:v>
                </c:pt>
                <c:pt idx="730">
                  <c:v>31.277777777777729</c:v>
                </c:pt>
                <c:pt idx="731">
                  <c:v>31.361111111111111</c:v>
                </c:pt>
                <c:pt idx="732">
                  <c:v>31.472222222221994</c:v>
                </c:pt>
                <c:pt idx="733">
                  <c:v>31.555555555555554</c:v>
                </c:pt>
                <c:pt idx="734">
                  <c:v>31.583333333332977</c:v>
                </c:pt>
                <c:pt idx="735">
                  <c:v>31.666666666666664</c:v>
                </c:pt>
                <c:pt idx="736">
                  <c:v>31.638888888888935</c:v>
                </c:pt>
                <c:pt idx="737">
                  <c:v>31.638888888888935</c:v>
                </c:pt>
                <c:pt idx="738">
                  <c:v>31.638888888888935</c:v>
                </c:pt>
                <c:pt idx="739">
                  <c:v>31.694444444444535</c:v>
                </c:pt>
                <c:pt idx="740">
                  <c:v>31.666666666666664</c:v>
                </c:pt>
                <c:pt idx="741">
                  <c:v>31.666666666666664</c:v>
                </c:pt>
                <c:pt idx="742">
                  <c:v>31.666666666666664</c:v>
                </c:pt>
                <c:pt idx="743">
                  <c:v>31.638888888888935</c:v>
                </c:pt>
                <c:pt idx="744">
                  <c:v>31.638888888888935</c:v>
                </c:pt>
                <c:pt idx="745">
                  <c:v>31.638888888888935</c:v>
                </c:pt>
                <c:pt idx="746">
                  <c:v>31.638888888888935</c:v>
                </c:pt>
                <c:pt idx="747">
                  <c:v>31.638888888888935</c:v>
                </c:pt>
                <c:pt idx="748">
                  <c:v>31.638888888888935</c:v>
                </c:pt>
                <c:pt idx="749">
                  <c:v>31.694444444444535</c:v>
                </c:pt>
                <c:pt idx="750">
                  <c:v>31.722222222221983</c:v>
                </c:pt>
                <c:pt idx="751">
                  <c:v>31.805555555555554</c:v>
                </c:pt>
                <c:pt idx="752">
                  <c:v>31.861111111111107</c:v>
                </c:pt>
                <c:pt idx="753">
                  <c:v>31.861111111111107</c:v>
                </c:pt>
                <c:pt idx="754">
                  <c:v>31.833333333333094</c:v>
                </c:pt>
                <c:pt idx="755">
                  <c:v>31.75</c:v>
                </c:pt>
                <c:pt idx="756">
                  <c:v>31.694444444444535</c:v>
                </c:pt>
                <c:pt idx="757">
                  <c:v>31.694444444444535</c:v>
                </c:pt>
                <c:pt idx="758">
                  <c:v>31.694444444444535</c:v>
                </c:pt>
                <c:pt idx="759">
                  <c:v>31.694444444444535</c:v>
                </c:pt>
                <c:pt idx="760">
                  <c:v>31.694444444444535</c:v>
                </c:pt>
                <c:pt idx="761">
                  <c:v>31.694444444444535</c:v>
                </c:pt>
                <c:pt idx="762">
                  <c:v>31.666666666666664</c:v>
                </c:pt>
                <c:pt idx="763">
                  <c:v>31.638888888888935</c:v>
                </c:pt>
                <c:pt idx="764">
                  <c:v>31.638888888888935</c:v>
                </c:pt>
                <c:pt idx="765">
                  <c:v>31.611111111111235</c:v>
                </c:pt>
                <c:pt idx="766">
                  <c:v>31.611111111111235</c:v>
                </c:pt>
                <c:pt idx="767">
                  <c:v>31.638888888888935</c:v>
                </c:pt>
                <c:pt idx="768">
                  <c:v>31.638888888888935</c:v>
                </c:pt>
                <c:pt idx="769">
                  <c:v>31.638888888888935</c:v>
                </c:pt>
                <c:pt idx="770">
                  <c:v>31.666666666666664</c:v>
                </c:pt>
                <c:pt idx="771">
                  <c:v>31.694444444444535</c:v>
                </c:pt>
                <c:pt idx="772">
                  <c:v>31.722222222221983</c:v>
                </c:pt>
                <c:pt idx="773">
                  <c:v>31.777777777777779</c:v>
                </c:pt>
                <c:pt idx="774">
                  <c:v>31.805555555555554</c:v>
                </c:pt>
                <c:pt idx="775">
                  <c:v>31.888888888888893</c:v>
                </c:pt>
                <c:pt idx="776">
                  <c:v>31.944444444444443</c:v>
                </c:pt>
                <c:pt idx="777">
                  <c:v>31.972222222221983</c:v>
                </c:pt>
                <c:pt idx="778">
                  <c:v>32.083333333333336</c:v>
                </c:pt>
                <c:pt idx="779">
                  <c:v>32.138888888889063</c:v>
                </c:pt>
                <c:pt idx="780">
                  <c:v>32.138888888889063</c:v>
                </c:pt>
                <c:pt idx="781">
                  <c:v>32.166666666666174</c:v>
                </c:pt>
                <c:pt idx="782">
                  <c:v>32.166666666666174</c:v>
                </c:pt>
                <c:pt idx="783">
                  <c:v>32.222222222222413</c:v>
                </c:pt>
                <c:pt idx="784">
                  <c:v>32.166666666666174</c:v>
                </c:pt>
                <c:pt idx="785">
                  <c:v>32.111111111111107</c:v>
                </c:pt>
                <c:pt idx="786">
                  <c:v>32.055555555555557</c:v>
                </c:pt>
                <c:pt idx="787">
                  <c:v>31.944444444444443</c:v>
                </c:pt>
                <c:pt idx="788">
                  <c:v>31.888888888888893</c:v>
                </c:pt>
                <c:pt idx="789">
                  <c:v>31.75</c:v>
                </c:pt>
                <c:pt idx="790">
                  <c:v>31.638888888888935</c:v>
                </c:pt>
                <c:pt idx="791">
                  <c:v>31.5</c:v>
                </c:pt>
                <c:pt idx="792">
                  <c:v>31.333333333333101</c:v>
                </c:pt>
                <c:pt idx="793">
                  <c:v>31.166666666666664</c:v>
                </c:pt>
                <c:pt idx="794">
                  <c:v>31.055555555555557</c:v>
                </c:pt>
                <c:pt idx="795">
                  <c:v>30.916666666666668</c:v>
                </c:pt>
                <c:pt idx="796">
                  <c:v>30.722222222221983</c:v>
                </c:pt>
                <c:pt idx="797">
                  <c:v>30.611111111111235</c:v>
                </c:pt>
                <c:pt idx="798">
                  <c:v>30.472222222221983</c:v>
                </c:pt>
                <c:pt idx="799">
                  <c:v>30.333333333333094</c:v>
                </c:pt>
                <c:pt idx="800">
                  <c:v>30.277777777777779</c:v>
                </c:pt>
                <c:pt idx="801">
                  <c:v>30.194444444444535</c:v>
                </c:pt>
                <c:pt idx="802">
                  <c:v>30.111111111111235</c:v>
                </c:pt>
                <c:pt idx="803">
                  <c:v>30.05555555555555</c:v>
                </c:pt>
                <c:pt idx="804">
                  <c:v>29.944444444444446</c:v>
                </c:pt>
                <c:pt idx="805">
                  <c:v>29.777777777777729</c:v>
                </c:pt>
                <c:pt idx="806">
                  <c:v>29.638888888888935</c:v>
                </c:pt>
                <c:pt idx="807">
                  <c:v>29.472222222221983</c:v>
                </c:pt>
                <c:pt idx="808">
                  <c:v>29.361111111111107</c:v>
                </c:pt>
                <c:pt idx="809">
                  <c:v>29.194444444444535</c:v>
                </c:pt>
                <c:pt idx="810">
                  <c:v>29.027777777777779</c:v>
                </c:pt>
                <c:pt idx="811">
                  <c:v>28.916666666666664</c:v>
                </c:pt>
                <c:pt idx="812">
                  <c:v>28.75</c:v>
                </c:pt>
                <c:pt idx="813">
                  <c:v>28.611111111111235</c:v>
                </c:pt>
                <c:pt idx="814">
                  <c:v>28.5</c:v>
                </c:pt>
                <c:pt idx="815">
                  <c:v>28.388888888888893</c:v>
                </c:pt>
                <c:pt idx="816">
                  <c:v>28.25</c:v>
                </c:pt>
                <c:pt idx="817">
                  <c:v>28.138888888888935</c:v>
                </c:pt>
                <c:pt idx="818">
                  <c:v>28.055555555555554</c:v>
                </c:pt>
                <c:pt idx="819">
                  <c:v>27.944444444444443</c:v>
                </c:pt>
                <c:pt idx="820">
                  <c:v>27.805555555555554</c:v>
                </c:pt>
                <c:pt idx="821">
                  <c:v>27.75</c:v>
                </c:pt>
                <c:pt idx="822">
                  <c:v>27.611111111111235</c:v>
                </c:pt>
                <c:pt idx="823">
                  <c:v>27.55555555555555</c:v>
                </c:pt>
                <c:pt idx="824">
                  <c:v>27.444444444444446</c:v>
                </c:pt>
                <c:pt idx="825">
                  <c:v>27.388888888888893</c:v>
                </c:pt>
                <c:pt idx="826">
                  <c:v>27.305555555555557</c:v>
                </c:pt>
                <c:pt idx="827">
                  <c:v>27.25</c:v>
                </c:pt>
                <c:pt idx="828">
                  <c:v>27.166666666666668</c:v>
                </c:pt>
                <c:pt idx="829">
                  <c:v>27.111111111111235</c:v>
                </c:pt>
                <c:pt idx="830">
                  <c:v>27.027777777777779</c:v>
                </c:pt>
                <c:pt idx="831">
                  <c:v>26.972222222221983</c:v>
                </c:pt>
                <c:pt idx="832">
                  <c:v>26.916666666666668</c:v>
                </c:pt>
                <c:pt idx="833">
                  <c:v>26.861111111111107</c:v>
                </c:pt>
                <c:pt idx="834">
                  <c:v>26.777777777777779</c:v>
                </c:pt>
                <c:pt idx="835">
                  <c:v>26.75</c:v>
                </c:pt>
                <c:pt idx="836">
                  <c:v>26.694444444444535</c:v>
                </c:pt>
                <c:pt idx="837">
                  <c:v>26.638888888888935</c:v>
                </c:pt>
                <c:pt idx="838">
                  <c:v>26.611111111111235</c:v>
                </c:pt>
                <c:pt idx="839">
                  <c:v>26.555555555555554</c:v>
                </c:pt>
                <c:pt idx="840">
                  <c:v>26.527777777777779</c:v>
                </c:pt>
                <c:pt idx="841">
                  <c:v>26.5</c:v>
                </c:pt>
                <c:pt idx="842">
                  <c:v>26.444444444444439</c:v>
                </c:pt>
                <c:pt idx="843">
                  <c:v>26.416666666666664</c:v>
                </c:pt>
                <c:pt idx="844">
                  <c:v>26.361111111111111</c:v>
                </c:pt>
                <c:pt idx="845">
                  <c:v>26.333333333333101</c:v>
                </c:pt>
                <c:pt idx="846">
                  <c:v>26.30555555555555</c:v>
                </c:pt>
                <c:pt idx="847">
                  <c:v>26.277777777777729</c:v>
                </c:pt>
                <c:pt idx="848">
                  <c:v>26.25</c:v>
                </c:pt>
                <c:pt idx="849">
                  <c:v>26.166666666666664</c:v>
                </c:pt>
                <c:pt idx="850">
                  <c:v>26.166666666666664</c:v>
                </c:pt>
                <c:pt idx="851">
                  <c:v>26.138888888888935</c:v>
                </c:pt>
                <c:pt idx="852">
                  <c:v>26.138888888888935</c:v>
                </c:pt>
                <c:pt idx="853">
                  <c:v>26.138888888888935</c:v>
                </c:pt>
                <c:pt idx="854">
                  <c:v>26.083333333332977</c:v>
                </c:pt>
                <c:pt idx="855">
                  <c:v>26.083333333332977</c:v>
                </c:pt>
                <c:pt idx="856">
                  <c:v>26.055555555555557</c:v>
                </c:pt>
                <c:pt idx="857">
                  <c:v>26.055555555555557</c:v>
                </c:pt>
                <c:pt idx="858">
                  <c:v>26.055555555555557</c:v>
                </c:pt>
                <c:pt idx="859">
                  <c:v>26</c:v>
                </c:pt>
                <c:pt idx="860">
                  <c:v>26</c:v>
                </c:pt>
                <c:pt idx="861">
                  <c:v>25.944444444444446</c:v>
                </c:pt>
                <c:pt idx="862">
                  <c:v>25.944444444444446</c:v>
                </c:pt>
                <c:pt idx="863">
                  <c:v>25.916666666666668</c:v>
                </c:pt>
                <c:pt idx="864">
                  <c:v>25.916666666666668</c:v>
                </c:pt>
                <c:pt idx="865">
                  <c:v>25.888888888888893</c:v>
                </c:pt>
                <c:pt idx="866">
                  <c:v>25.888888888888893</c:v>
                </c:pt>
                <c:pt idx="867">
                  <c:v>25.833333333333094</c:v>
                </c:pt>
                <c:pt idx="868">
                  <c:v>25.833333333333094</c:v>
                </c:pt>
                <c:pt idx="869">
                  <c:v>25.833333333333094</c:v>
                </c:pt>
                <c:pt idx="870">
                  <c:v>25.833333333333094</c:v>
                </c:pt>
                <c:pt idx="871">
                  <c:v>25.777777777777779</c:v>
                </c:pt>
                <c:pt idx="872">
                  <c:v>25.777777777777779</c:v>
                </c:pt>
                <c:pt idx="873">
                  <c:v>25.777777777777779</c:v>
                </c:pt>
                <c:pt idx="874">
                  <c:v>25.75</c:v>
                </c:pt>
                <c:pt idx="875">
                  <c:v>25.75</c:v>
                </c:pt>
                <c:pt idx="876">
                  <c:v>25.75</c:v>
                </c:pt>
                <c:pt idx="877">
                  <c:v>25.722222222221983</c:v>
                </c:pt>
                <c:pt idx="878">
                  <c:v>25.722222222221983</c:v>
                </c:pt>
                <c:pt idx="879">
                  <c:v>25.722222222221983</c:v>
                </c:pt>
                <c:pt idx="880">
                  <c:v>25.722222222221983</c:v>
                </c:pt>
                <c:pt idx="881">
                  <c:v>25.722222222221983</c:v>
                </c:pt>
                <c:pt idx="882">
                  <c:v>25.722222222221983</c:v>
                </c:pt>
                <c:pt idx="883">
                  <c:v>25.694444444444535</c:v>
                </c:pt>
                <c:pt idx="884">
                  <c:v>25.694444444444535</c:v>
                </c:pt>
                <c:pt idx="885">
                  <c:v>25.694444444444535</c:v>
                </c:pt>
                <c:pt idx="886">
                  <c:v>25.666666666666668</c:v>
                </c:pt>
                <c:pt idx="887">
                  <c:v>25.666666666666668</c:v>
                </c:pt>
                <c:pt idx="888">
                  <c:v>25.666666666666668</c:v>
                </c:pt>
                <c:pt idx="889">
                  <c:v>25.666666666666668</c:v>
                </c:pt>
                <c:pt idx="890">
                  <c:v>25.666666666666668</c:v>
                </c:pt>
                <c:pt idx="891">
                  <c:v>25.666666666666668</c:v>
                </c:pt>
                <c:pt idx="892">
                  <c:v>25.666666666666668</c:v>
                </c:pt>
                <c:pt idx="893">
                  <c:v>25.666666666666668</c:v>
                </c:pt>
                <c:pt idx="894">
                  <c:v>25.638888888888935</c:v>
                </c:pt>
                <c:pt idx="895">
                  <c:v>25.638888888888935</c:v>
                </c:pt>
                <c:pt idx="896">
                  <c:v>25.611111111111235</c:v>
                </c:pt>
                <c:pt idx="897">
                  <c:v>25.611111111111235</c:v>
                </c:pt>
                <c:pt idx="898">
                  <c:v>25.611111111111235</c:v>
                </c:pt>
                <c:pt idx="899">
                  <c:v>25.611111111111235</c:v>
                </c:pt>
                <c:pt idx="900">
                  <c:v>25.611111111111235</c:v>
                </c:pt>
                <c:pt idx="901">
                  <c:v>25.611111111111235</c:v>
                </c:pt>
                <c:pt idx="902">
                  <c:v>25.611111111111235</c:v>
                </c:pt>
                <c:pt idx="903">
                  <c:v>25.611111111111235</c:v>
                </c:pt>
                <c:pt idx="904">
                  <c:v>25.583333333332977</c:v>
                </c:pt>
                <c:pt idx="905">
                  <c:v>25.583333333332977</c:v>
                </c:pt>
                <c:pt idx="906">
                  <c:v>25.583333333332977</c:v>
                </c:pt>
                <c:pt idx="907">
                  <c:v>25.583333333332977</c:v>
                </c:pt>
                <c:pt idx="908">
                  <c:v>25.583333333332977</c:v>
                </c:pt>
                <c:pt idx="909">
                  <c:v>25.583333333332977</c:v>
                </c:pt>
                <c:pt idx="910">
                  <c:v>25.583333333332977</c:v>
                </c:pt>
                <c:pt idx="911">
                  <c:v>25.583333333332977</c:v>
                </c:pt>
                <c:pt idx="912">
                  <c:v>25.583333333332977</c:v>
                </c:pt>
                <c:pt idx="913">
                  <c:v>25.583333333332977</c:v>
                </c:pt>
                <c:pt idx="914">
                  <c:v>25.583333333332977</c:v>
                </c:pt>
                <c:pt idx="915">
                  <c:v>25.583333333332977</c:v>
                </c:pt>
                <c:pt idx="916">
                  <c:v>25.583333333332977</c:v>
                </c:pt>
                <c:pt idx="917">
                  <c:v>25.583333333332977</c:v>
                </c:pt>
                <c:pt idx="918">
                  <c:v>25.583333333332977</c:v>
                </c:pt>
                <c:pt idx="919">
                  <c:v>25.583333333332977</c:v>
                </c:pt>
                <c:pt idx="920">
                  <c:v>25.583333333332977</c:v>
                </c:pt>
                <c:pt idx="921">
                  <c:v>25.583333333332977</c:v>
                </c:pt>
                <c:pt idx="922">
                  <c:v>25.583333333332977</c:v>
                </c:pt>
                <c:pt idx="923">
                  <c:v>25.583333333332977</c:v>
                </c:pt>
                <c:pt idx="924">
                  <c:v>25.555555555555554</c:v>
                </c:pt>
                <c:pt idx="925">
                  <c:v>25.583333333332977</c:v>
                </c:pt>
                <c:pt idx="926">
                  <c:v>25.583333333332977</c:v>
                </c:pt>
                <c:pt idx="927">
                  <c:v>25.583333333332977</c:v>
                </c:pt>
                <c:pt idx="928">
                  <c:v>25.583333333332977</c:v>
                </c:pt>
                <c:pt idx="929">
                  <c:v>25.583333333332977</c:v>
                </c:pt>
                <c:pt idx="930">
                  <c:v>25.583333333332977</c:v>
                </c:pt>
                <c:pt idx="931">
                  <c:v>25.583333333332977</c:v>
                </c:pt>
                <c:pt idx="932">
                  <c:v>25.583333333332977</c:v>
                </c:pt>
                <c:pt idx="933">
                  <c:v>25.583333333332977</c:v>
                </c:pt>
                <c:pt idx="934">
                  <c:v>25.583333333332977</c:v>
                </c:pt>
                <c:pt idx="935">
                  <c:v>25.583333333332977</c:v>
                </c:pt>
                <c:pt idx="936">
                  <c:v>25.583333333332977</c:v>
                </c:pt>
                <c:pt idx="937">
                  <c:v>25.583333333332977</c:v>
                </c:pt>
                <c:pt idx="938">
                  <c:v>25.583333333332977</c:v>
                </c:pt>
                <c:pt idx="939">
                  <c:v>25.583333333332977</c:v>
                </c:pt>
                <c:pt idx="940">
                  <c:v>25.583333333332977</c:v>
                </c:pt>
                <c:pt idx="941">
                  <c:v>25.583333333332977</c:v>
                </c:pt>
                <c:pt idx="942">
                  <c:v>25.583333333332977</c:v>
                </c:pt>
                <c:pt idx="943">
                  <c:v>25.583333333332977</c:v>
                </c:pt>
                <c:pt idx="944">
                  <c:v>25.583333333332977</c:v>
                </c:pt>
                <c:pt idx="945">
                  <c:v>25.583333333332977</c:v>
                </c:pt>
                <c:pt idx="946">
                  <c:v>25.583333333332977</c:v>
                </c:pt>
                <c:pt idx="947">
                  <c:v>25.583333333332977</c:v>
                </c:pt>
                <c:pt idx="948">
                  <c:v>25.583333333332977</c:v>
                </c:pt>
                <c:pt idx="949">
                  <c:v>25.583333333332977</c:v>
                </c:pt>
                <c:pt idx="950">
                  <c:v>25.583333333332977</c:v>
                </c:pt>
                <c:pt idx="951">
                  <c:v>25.583333333332977</c:v>
                </c:pt>
                <c:pt idx="952">
                  <c:v>25.583333333332977</c:v>
                </c:pt>
                <c:pt idx="953">
                  <c:v>25.583333333332977</c:v>
                </c:pt>
                <c:pt idx="954">
                  <c:v>25.611111111111235</c:v>
                </c:pt>
                <c:pt idx="955">
                  <c:v>25.611111111111235</c:v>
                </c:pt>
                <c:pt idx="956">
                  <c:v>25.611111111111235</c:v>
                </c:pt>
                <c:pt idx="957">
                  <c:v>25.611111111111235</c:v>
                </c:pt>
                <c:pt idx="958">
                  <c:v>25.611111111111235</c:v>
                </c:pt>
                <c:pt idx="959">
                  <c:v>25.611111111111235</c:v>
                </c:pt>
                <c:pt idx="960">
                  <c:v>25.611111111111235</c:v>
                </c:pt>
                <c:pt idx="961">
                  <c:v>25.611111111111235</c:v>
                </c:pt>
                <c:pt idx="962">
                  <c:v>25.611111111111235</c:v>
                </c:pt>
                <c:pt idx="963">
                  <c:v>25.611111111111235</c:v>
                </c:pt>
                <c:pt idx="964">
                  <c:v>25.638888888888935</c:v>
                </c:pt>
                <c:pt idx="965">
                  <c:v>25.638888888888935</c:v>
                </c:pt>
                <c:pt idx="966">
                  <c:v>25.638888888888935</c:v>
                </c:pt>
                <c:pt idx="967">
                  <c:v>25.638888888888935</c:v>
                </c:pt>
                <c:pt idx="968">
                  <c:v>25.638888888888935</c:v>
                </c:pt>
                <c:pt idx="969">
                  <c:v>25.638888888888935</c:v>
                </c:pt>
                <c:pt idx="970">
                  <c:v>25.638888888888935</c:v>
                </c:pt>
                <c:pt idx="971">
                  <c:v>25.638888888888935</c:v>
                </c:pt>
                <c:pt idx="972">
                  <c:v>25.638888888888935</c:v>
                </c:pt>
                <c:pt idx="973">
                  <c:v>25.666666666666668</c:v>
                </c:pt>
                <c:pt idx="974">
                  <c:v>25.666666666666668</c:v>
                </c:pt>
                <c:pt idx="975">
                  <c:v>25.666666666666668</c:v>
                </c:pt>
                <c:pt idx="976">
                  <c:v>25.666666666666668</c:v>
                </c:pt>
                <c:pt idx="977">
                  <c:v>25.75</c:v>
                </c:pt>
                <c:pt idx="978">
                  <c:v>25.861111111111107</c:v>
                </c:pt>
                <c:pt idx="979">
                  <c:v>25.944444444444446</c:v>
                </c:pt>
                <c:pt idx="980">
                  <c:v>26.166666666666664</c:v>
                </c:pt>
                <c:pt idx="981">
                  <c:v>26.333333333333101</c:v>
                </c:pt>
                <c:pt idx="982">
                  <c:v>26.5</c:v>
                </c:pt>
                <c:pt idx="983">
                  <c:v>26.694444444444535</c:v>
                </c:pt>
                <c:pt idx="984">
                  <c:v>26.888888888888893</c:v>
                </c:pt>
                <c:pt idx="985">
                  <c:v>27.027777777777779</c:v>
                </c:pt>
                <c:pt idx="986">
                  <c:v>27.222222222221983</c:v>
                </c:pt>
                <c:pt idx="987">
                  <c:v>27.333333333333101</c:v>
                </c:pt>
                <c:pt idx="988">
                  <c:v>27.416666666666664</c:v>
                </c:pt>
                <c:pt idx="989">
                  <c:v>27.5</c:v>
                </c:pt>
                <c:pt idx="990">
                  <c:v>27.611111111111235</c:v>
                </c:pt>
                <c:pt idx="991">
                  <c:v>27.611111111111235</c:v>
                </c:pt>
                <c:pt idx="992">
                  <c:v>27.638888888888935</c:v>
                </c:pt>
                <c:pt idx="993">
                  <c:v>27.638888888888935</c:v>
                </c:pt>
                <c:pt idx="994">
                  <c:v>27.666666666666664</c:v>
                </c:pt>
                <c:pt idx="995">
                  <c:v>27.666666666666664</c:v>
                </c:pt>
                <c:pt idx="996">
                  <c:v>27.638888888888935</c:v>
                </c:pt>
                <c:pt idx="997">
                  <c:v>27.638888888888935</c:v>
                </c:pt>
                <c:pt idx="998">
                  <c:v>27.666666666666664</c:v>
                </c:pt>
                <c:pt idx="999">
                  <c:v>27.666666666666664</c:v>
                </c:pt>
                <c:pt idx="1000">
                  <c:v>27.638888888888935</c:v>
                </c:pt>
                <c:pt idx="1001">
                  <c:v>27.638888888888935</c:v>
                </c:pt>
                <c:pt idx="1002">
                  <c:v>27.638888888888935</c:v>
                </c:pt>
                <c:pt idx="1003">
                  <c:v>27.611111111111235</c:v>
                </c:pt>
                <c:pt idx="1004">
                  <c:v>27.611111111111235</c:v>
                </c:pt>
                <c:pt idx="1005">
                  <c:v>27.583333333332977</c:v>
                </c:pt>
                <c:pt idx="1006">
                  <c:v>27.583333333332977</c:v>
                </c:pt>
                <c:pt idx="1007">
                  <c:v>27.583333333332977</c:v>
                </c:pt>
                <c:pt idx="1008">
                  <c:v>27.638888888888935</c:v>
                </c:pt>
                <c:pt idx="1009">
                  <c:v>27.638888888888935</c:v>
                </c:pt>
                <c:pt idx="1010">
                  <c:v>27.722222222221994</c:v>
                </c:pt>
                <c:pt idx="1011">
                  <c:v>27.722222222221994</c:v>
                </c:pt>
                <c:pt idx="1012">
                  <c:v>27.75</c:v>
                </c:pt>
                <c:pt idx="1013">
                  <c:v>27.694444444444535</c:v>
                </c:pt>
                <c:pt idx="1014">
                  <c:v>27.666666666666664</c:v>
                </c:pt>
                <c:pt idx="1015">
                  <c:v>27.638888888888935</c:v>
                </c:pt>
                <c:pt idx="1016">
                  <c:v>27.638888888888935</c:v>
                </c:pt>
                <c:pt idx="1017">
                  <c:v>27.611111111111235</c:v>
                </c:pt>
                <c:pt idx="1018">
                  <c:v>27.611111111111235</c:v>
                </c:pt>
                <c:pt idx="1019">
                  <c:v>27.583333333332977</c:v>
                </c:pt>
                <c:pt idx="1020">
                  <c:v>27.583333333332977</c:v>
                </c:pt>
                <c:pt idx="1021">
                  <c:v>27.55555555555555</c:v>
                </c:pt>
                <c:pt idx="1022">
                  <c:v>27.55555555555555</c:v>
                </c:pt>
                <c:pt idx="1023">
                  <c:v>27.55555555555555</c:v>
                </c:pt>
                <c:pt idx="1024">
                  <c:v>27.527777777777729</c:v>
                </c:pt>
                <c:pt idx="1025">
                  <c:v>27.527777777777729</c:v>
                </c:pt>
                <c:pt idx="1026">
                  <c:v>27.444444444444446</c:v>
                </c:pt>
                <c:pt idx="1027">
                  <c:v>27.416666666666664</c:v>
                </c:pt>
                <c:pt idx="1028">
                  <c:v>27.416666666666664</c:v>
                </c:pt>
                <c:pt idx="1029">
                  <c:v>27.361111111111111</c:v>
                </c:pt>
                <c:pt idx="1030">
                  <c:v>27.361111111111111</c:v>
                </c:pt>
                <c:pt idx="1031">
                  <c:v>27.333333333333101</c:v>
                </c:pt>
                <c:pt idx="1032">
                  <c:v>27.305555555555557</c:v>
                </c:pt>
                <c:pt idx="1033">
                  <c:v>27.277777777777729</c:v>
                </c:pt>
                <c:pt idx="1034">
                  <c:v>27.25</c:v>
                </c:pt>
                <c:pt idx="1035">
                  <c:v>27.222222222221983</c:v>
                </c:pt>
                <c:pt idx="1036">
                  <c:v>27.166666666666668</c:v>
                </c:pt>
                <c:pt idx="1037">
                  <c:v>27.111111111111235</c:v>
                </c:pt>
                <c:pt idx="1038">
                  <c:v>27.055555555555557</c:v>
                </c:pt>
                <c:pt idx="1039">
                  <c:v>26.972222222221983</c:v>
                </c:pt>
                <c:pt idx="1040">
                  <c:v>26.944444444444443</c:v>
                </c:pt>
                <c:pt idx="1041">
                  <c:v>26.833333333333094</c:v>
                </c:pt>
                <c:pt idx="1042">
                  <c:v>26.805555555555554</c:v>
                </c:pt>
                <c:pt idx="1043">
                  <c:v>26.722222222221983</c:v>
                </c:pt>
                <c:pt idx="1044">
                  <c:v>26.694444444444535</c:v>
                </c:pt>
                <c:pt idx="1045">
                  <c:v>26.638888888888935</c:v>
                </c:pt>
                <c:pt idx="1046">
                  <c:v>26.583333333332977</c:v>
                </c:pt>
                <c:pt idx="1047">
                  <c:v>26.583333333332977</c:v>
                </c:pt>
                <c:pt idx="1048">
                  <c:v>26.527777777777779</c:v>
                </c:pt>
                <c:pt idx="1049">
                  <c:v>26.527777777777779</c:v>
                </c:pt>
                <c:pt idx="1050">
                  <c:v>26.5</c:v>
                </c:pt>
                <c:pt idx="1051">
                  <c:v>26.5</c:v>
                </c:pt>
                <c:pt idx="1052">
                  <c:v>26.5</c:v>
                </c:pt>
                <c:pt idx="1053">
                  <c:v>26.5</c:v>
                </c:pt>
                <c:pt idx="1054">
                  <c:v>26.444444444444439</c:v>
                </c:pt>
                <c:pt idx="1055">
                  <c:v>26.444444444444439</c:v>
                </c:pt>
                <c:pt idx="1056">
                  <c:v>26.416666666666664</c:v>
                </c:pt>
                <c:pt idx="1057">
                  <c:v>26.416666666666664</c:v>
                </c:pt>
                <c:pt idx="1058">
                  <c:v>26.472222222221994</c:v>
                </c:pt>
                <c:pt idx="1059">
                  <c:v>26.527777777777779</c:v>
                </c:pt>
                <c:pt idx="1060">
                  <c:v>26.611111111111235</c:v>
                </c:pt>
                <c:pt idx="1061">
                  <c:v>26.638888888888935</c:v>
                </c:pt>
                <c:pt idx="1062">
                  <c:v>26.638888888888935</c:v>
                </c:pt>
                <c:pt idx="1063">
                  <c:v>26.638888888888935</c:v>
                </c:pt>
                <c:pt idx="1064">
                  <c:v>26.638888888888935</c:v>
                </c:pt>
                <c:pt idx="1065">
                  <c:v>26.583333333332977</c:v>
                </c:pt>
                <c:pt idx="1066">
                  <c:v>26.555555555555554</c:v>
                </c:pt>
                <c:pt idx="1067">
                  <c:v>26.555555555555554</c:v>
                </c:pt>
                <c:pt idx="1068">
                  <c:v>26.583333333332977</c:v>
                </c:pt>
                <c:pt idx="1069">
                  <c:v>26.694444444444535</c:v>
                </c:pt>
                <c:pt idx="1070">
                  <c:v>26.777777777777779</c:v>
                </c:pt>
                <c:pt idx="1071">
                  <c:v>26.861111111111107</c:v>
                </c:pt>
                <c:pt idx="1072">
                  <c:v>27</c:v>
                </c:pt>
                <c:pt idx="1073">
                  <c:v>27.083333333332977</c:v>
                </c:pt>
                <c:pt idx="1074">
                  <c:v>27.111111111111235</c:v>
                </c:pt>
                <c:pt idx="1075">
                  <c:v>27.111111111111235</c:v>
                </c:pt>
                <c:pt idx="1076">
                  <c:v>27.027777777777779</c:v>
                </c:pt>
                <c:pt idx="1077">
                  <c:v>27</c:v>
                </c:pt>
                <c:pt idx="1078">
                  <c:v>26.944444444444443</c:v>
                </c:pt>
                <c:pt idx="1079">
                  <c:v>26.888888888888893</c:v>
                </c:pt>
                <c:pt idx="1080">
                  <c:v>26.805555555555554</c:v>
                </c:pt>
                <c:pt idx="1081">
                  <c:v>26.722222222221983</c:v>
                </c:pt>
                <c:pt idx="1082">
                  <c:v>26.666666666666664</c:v>
                </c:pt>
                <c:pt idx="1083">
                  <c:v>26.555555555555554</c:v>
                </c:pt>
                <c:pt idx="1084">
                  <c:v>26.5</c:v>
                </c:pt>
                <c:pt idx="1085">
                  <c:v>26.388888888888893</c:v>
                </c:pt>
                <c:pt idx="1086">
                  <c:v>26.30555555555555</c:v>
                </c:pt>
                <c:pt idx="1087">
                  <c:v>26.25</c:v>
                </c:pt>
                <c:pt idx="1088">
                  <c:v>26.138888888888935</c:v>
                </c:pt>
                <c:pt idx="1089">
                  <c:v>26.083333333332977</c:v>
                </c:pt>
                <c:pt idx="1090">
                  <c:v>26.027777777777729</c:v>
                </c:pt>
                <c:pt idx="1091">
                  <c:v>25.944444444444446</c:v>
                </c:pt>
                <c:pt idx="1092">
                  <c:v>25.888888888888893</c:v>
                </c:pt>
                <c:pt idx="1093">
                  <c:v>25.777777777777779</c:v>
                </c:pt>
                <c:pt idx="1094">
                  <c:v>25.75</c:v>
                </c:pt>
                <c:pt idx="1095">
                  <c:v>25.694444444444535</c:v>
                </c:pt>
                <c:pt idx="1096">
                  <c:v>25.638888888888935</c:v>
                </c:pt>
                <c:pt idx="1097">
                  <c:v>25.583333333332977</c:v>
                </c:pt>
                <c:pt idx="1098">
                  <c:v>25.555555555555554</c:v>
                </c:pt>
                <c:pt idx="1099">
                  <c:v>25.472222222221983</c:v>
                </c:pt>
                <c:pt idx="1100">
                  <c:v>25.388888888888893</c:v>
                </c:pt>
                <c:pt idx="1101">
                  <c:v>25.361111111111114</c:v>
                </c:pt>
                <c:pt idx="1102">
                  <c:v>25.333333333333094</c:v>
                </c:pt>
                <c:pt idx="1103">
                  <c:v>25.277777777777779</c:v>
                </c:pt>
                <c:pt idx="1104">
                  <c:v>25.222222222221994</c:v>
                </c:pt>
                <c:pt idx="1105">
                  <c:v>25.222222222221994</c:v>
                </c:pt>
                <c:pt idx="1106">
                  <c:v>25.166666666666664</c:v>
                </c:pt>
                <c:pt idx="1107">
                  <c:v>25.111111111111235</c:v>
                </c:pt>
                <c:pt idx="1108">
                  <c:v>25.083333333332977</c:v>
                </c:pt>
                <c:pt idx="1109">
                  <c:v>25</c:v>
                </c:pt>
                <c:pt idx="1110">
                  <c:v>25</c:v>
                </c:pt>
                <c:pt idx="1111">
                  <c:v>24.972222222221983</c:v>
                </c:pt>
                <c:pt idx="1112">
                  <c:v>24.944444444444446</c:v>
                </c:pt>
                <c:pt idx="1113">
                  <c:v>24.972222222221983</c:v>
                </c:pt>
                <c:pt idx="1114">
                  <c:v>25.05555555555555</c:v>
                </c:pt>
                <c:pt idx="1115">
                  <c:v>25.111111111111235</c:v>
                </c:pt>
                <c:pt idx="1116">
                  <c:v>25.222222222221994</c:v>
                </c:pt>
                <c:pt idx="1117">
                  <c:v>25.444444444444443</c:v>
                </c:pt>
                <c:pt idx="1118">
                  <c:v>25.583333333332977</c:v>
                </c:pt>
                <c:pt idx="1119">
                  <c:v>25.722222222221983</c:v>
                </c:pt>
                <c:pt idx="1120">
                  <c:v>25.861111111111107</c:v>
                </c:pt>
                <c:pt idx="1121">
                  <c:v>25.944444444444446</c:v>
                </c:pt>
                <c:pt idx="1122">
                  <c:v>26.027777777777729</c:v>
                </c:pt>
                <c:pt idx="1123">
                  <c:v>26.111111111111235</c:v>
                </c:pt>
                <c:pt idx="1124">
                  <c:v>26.111111111111235</c:v>
                </c:pt>
                <c:pt idx="1125">
                  <c:v>26.138888888888935</c:v>
                </c:pt>
                <c:pt idx="1126">
                  <c:v>26.138888888888935</c:v>
                </c:pt>
                <c:pt idx="1127">
                  <c:v>26.138888888888935</c:v>
                </c:pt>
                <c:pt idx="1128">
                  <c:v>26.166666666666664</c:v>
                </c:pt>
                <c:pt idx="1129">
                  <c:v>26.194444444444535</c:v>
                </c:pt>
                <c:pt idx="1130">
                  <c:v>26.30555555555555</c:v>
                </c:pt>
                <c:pt idx="1131">
                  <c:v>26.416666666666664</c:v>
                </c:pt>
                <c:pt idx="1132">
                  <c:v>26.611111111111235</c:v>
                </c:pt>
                <c:pt idx="1133">
                  <c:v>26.75</c:v>
                </c:pt>
                <c:pt idx="1134">
                  <c:v>26.888888888888893</c:v>
                </c:pt>
                <c:pt idx="1135">
                  <c:v>27.083333333332977</c:v>
                </c:pt>
                <c:pt idx="1136">
                  <c:v>27.305555555555557</c:v>
                </c:pt>
                <c:pt idx="1137">
                  <c:v>27.444444444444446</c:v>
                </c:pt>
                <c:pt idx="1138">
                  <c:v>27.666666666666664</c:v>
                </c:pt>
                <c:pt idx="1139">
                  <c:v>27.888888888888893</c:v>
                </c:pt>
                <c:pt idx="1140">
                  <c:v>28.166666666666668</c:v>
                </c:pt>
                <c:pt idx="1141">
                  <c:v>28.416666666666668</c:v>
                </c:pt>
                <c:pt idx="1142">
                  <c:v>28.555555555555557</c:v>
                </c:pt>
                <c:pt idx="1143">
                  <c:v>28.694444444444535</c:v>
                </c:pt>
                <c:pt idx="1144">
                  <c:v>28.694444444444535</c:v>
                </c:pt>
                <c:pt idx="1145">
                  <c:v>28.638888888888935</c:v>
                </c:pt>
                <c:pt idx="1146">
                  <c:v>28.638888888888935</c:v>
                </c:pt>
                <c:pt idx="1147">
                  <c:v>28.583333333332977</c:v>
                </c:pt>
                <c:pt idx="1148">
                  <c:v>28.555555555555557</c:v>
                </c:pt>
                <c:pt idx="1149">
                  <c:v>28.5</c:v>
                </c:pt>
                <c:pt idx="1150">
                  <c:v>28.388888888888893</c:v>
                </c:pt>
                <c:pt idx="1151">
                  <c:v>28.277777777777779</c:v>
                </c:pt>
                <c:pt idx="1152">
                  <c:v>28.222222222221983</c:v>
                </c:pt>
                <c:pt idx="1153">
                  <c:v>28.111111111111235</c:v>
                </c:pt>
                <c:pt idx="1154">
                  <c:v>28.111111111111235</c:v>
                </c:pt>
                <c:pt idx="1155">
                  <c:v>28.166666666666668</c:v>
                </c:pt>
                <c:pt idx="1156">
                  <c:v>28.361111111111107</c:v>
                </c:pt>
                <c:pt idx="1157">
                  <c:v>28.472222222221983</c:v>
                </c:pt>
                <c:pt idx="1158">
                  <c:v>28.694444444444535</c:v>
                </c:pt>
                <c:pt idx="1159">
                  <c:v>28.80555555555555</c:v>
                </c:pt>
                <c:pt idx="1160">
                  <c:v>28.916666666666664</c:v>
                </c:pt>
                <c:pt idx="1161">
                  <c:v>29.083333333332977</c:v>
                </c:pt>
                <c:pt idx="1162">
                  <c:v>29.25</c:v>
                </c:pt>
                <c:pt idx="1163">
                  <c:v>29.388888888888893</c:v>
                </c:pt>
                <c:pt idx="1164">
                  <c:v>29.527777777777779</c:v>
                </c:pt>
                <c:pt idx="1165">
                  <c:v>29.666666666666668</c:v>
                </c:pt>
                <c:pt idx="1166">
                  <c:v>29.805555555555557</c:v>
                </c:pt>
                <c:pt idx="1167">
                  <c:v>29.944444444444446</c:v>
                </c:pt>
                <c:pt idx="1168">
                  <c:v>30.05555555555555</c:v>
                </c:pt>
                <c:pt idx="1169">
                  <c:v>30.138888888888935</c:v>
                </c:pt>
                <c:pt idx="1170">
                  <c:v>30.25</c:v>
                </c:pt>
                <c:pt idx="1171">
                  <c:v>30.388888888888893</c:v>
                </c:pt>
                <c:pt idx="1172">
                  <c:v>30.444444444444443</c:v>
                </c:pt>
                <c:pt idx="1173">
                  <c:v>30.555555555555554</c:v>
                </c:pt>
                <c:pt idx="1174">
                  <c:v>30.666666666666668</c:v>
                </c:pt>
                <c:pt idx="1175">
                  <c:v>30.805555555555557</c:v>
                </c:pt>
                <c:pt idx="1176">
                  <c:v>30.861111111111107</c:v>
                </c:pt>
                <c:pt idx="1177">
                  <c:v>30.916666666666668</c:v>
                </c:pt>
                <c:pt idx="1178">
                  <c:v>30.944444444444446</c:v>
                </c:pt>
                <c:pt idx="1179">
                  <c:v>30.916666666666668</c:v>
                </c:pt>
                <c:pt idx="1180">
                  <c:v>30.861111111111107</c:v>
                </c:pt>
                <c:pt idx="1181">
                  <c:v>30.722222222221983</c:v>
                </c:pt>
                <c:pt idx="1182">
                  <c:v>30.638888888888935</c:v>
                </c:pt>
                <c:pt idx="1183">
                  <c:v>30.444444444444443</c:v>
                </c:pt>
                <c:pt idx="1184">
                  <c:v>30.277777777777779</c:v>
                </c:pt>
                <c:pt idx="1185">
                  <c:v>30.111111111111235</c:v>
                </c:pt>
                <c:pt idx="1186">
                  <c:v>29.888888888888893</c:v>
                </c:pt>
                <c:pt idx="1187">
                  <c:v>29.75</c:v>
                </c:pt>
                <c:pt idx="1188">
                  <c:v>29.555555555555557</c:v>
                </c:pt>
                <c:pt idx="1189">
                  <c:v>29.416666666666668</c:v>
                </c:pt>
                <c:pt idx="1190">
                  <c:v>29.222222222221983</c:v>
                </c:pt>
                <c:pt idx="1191">
                  <c:v>29.027777777777779</c:v>
                </c:pt>
                <c:pt idx="1192">
                  <c:v>28.916666666666664</c:v>
                </c:pt>
                <c:pt idx="1193">
                  <c:v>28.694444444444535</c:v>
                </c:pt>
                <c:pt idx="1194">
                  <c:v>28.583333333332977</c:v>
                </c:pt>
                <c:pt idx="1195">
                  <c:v>28.444444444444446</c:v>
                </c:pt>
                <c:pt idx="1196">
                  <c:v>28.25</c:v>
                </c:pt>
                <c:pt idx="1197">
                  <c:v>28.111111111111235</c:v>
                </c:pt>
                <c:pt idx="1198">
                  <c:v>27.972222222221983</c:v>
                </c:pt>
                <c:pt idx="1199">
                  <c:v>27.805555555555554</c:v>
                </c:pt>
                <c:pt idx="1200">
                  <c:v>27.694444444444535</c:v>
                </c:pt>
                <c:pt idx="1201">
                  <c:v>27.527777777777729</c:v>
                </c:pt>
                <c:pt idx="1202">
                  <c:v>27.333333333333101</c:v>
                </c:pt>
                <c:pt idx="1203">
                  <c:v>27.194444444444535</c:v>
                </c:pt>
                <c:pt idx="1204">
                  <c:v>27.083333333332977</c:v>
                </c:pt>
                <c:pt idx="1205">
                  <c:v>26.944444444444443</c:v>
                </c:pt>
                <c:pt idx="1206">
                  <c:v>26.777777777777779</c:v>
                </c:pt>
                <c:pt idx="1207">
                  <c:v>26.666666666666664</c:v>
                </c:pt>
                <c:pt idx="1208">
                  <c:v>26.583333333332977</c:v>
                </c:pt>
                <c:pt idx="1209">
                  <c:v>26.416666666666664</c:v>
                </c:pt>
                <c:pt idx="1210">
                  <c:v>26.333333333333101</c:v>
                </c:pt>
                <c:pt idx="1211">
                  <c:v>26.222222222221983</c:v>
                </c:pt>
                <c:pt idx="1212">
                  <c:v>26.166666666666664</c:v>
                </c:pt>
                <c:pt idx="1213">
                  <c:v>26</c:v>
                </c:pt>
                <c:pt idx="1214">
                  <c:v>25.916666666666668</c:v>
                </c:pt>
                <c:pt idx="1215">
                  <c:v>25.861111111111107</c:v>
                </c:pt>
                <c:pt idx="1216">
                  <c:v>25.805555555555557</c:v>
                </c:pt>
                <c:pt idx="1217">
                  <c:v>25.694444444444535</c:v>
                </c:pt>
                <c:pt idx="1218">
                  <c:v>25.583333333332977</c:v>
                </c:pt>
                <c:pt idx="1219">
                  <c:v>25.5</c:v>
                </c:pt>
                <c:pt idx="1220">
                  <c:v>25.444444444444443</c:v>
                </c:pt>
                <c:pt idx="1221">
                  <c:v>25.388888888888893</c:v>
                </c:pt>
                <c:pt idx="1222">
                  <c:v>25.305555555555554</c:v>
                </c:pt>
                <c:pt idx="1223">
                  <c:v>25.25</c:v>
                </c:pt>
                <c:pt idx="1224">
                  <c:v>25.194444444444535</c:v>
                </c:pt>
                <c:pt idx="1225">
                  <c:v>25.222222222221994</c:v>
                </c:pt>
                <c:pt idx="1226">
                  <c:v>25.222222222221994</c:v>
                </c:pt>
                <c:pt idx="1227">
                  <c:v>25.305555555555554</c:v>
                </c:pt>
                <c:pt idx="1228">
                  <c:v>25.388888888888893</c:v>
                </c:pt>
                <c:pt idx="1229">
                  <c:v>25.444444444444443</c:v>
                </c:pt>
                <c:pt idx="1230">
                  <c:v>25.5</c:v>
                </c:pt>
                <c:pt idx="1231">
                  <c:v>25.555555555555554</c:v>
                </c:pt>
                <c:pt idx="1232">
                  <c:v>25.583333333332977</c:v>
                </c:pt>
                <c:pt idx="1233">
                  <c:v>25.666666666666668</c:v>
                </c:pt>
                <c:pt idx="1234">
                  <c:v>25.694444444444535</c:v>
                </c:pt>
                <c:pt idx="1235">
                  <c:v>25.694444444444535</c:v>
                </c:pt>
                <c:pt idx="1236">
                  <c:v>25.694444444444535</c:v>
                </c:pt>
                <c:pt idx="1237">
                  <c:v>25.694444444444535</c:v>
                </c:pt>
                <c:pt idx="1238">
                  <c:v>25.694444444444535</c:v>
                </c:pt>
                <c:pt idx="1239">
                  <c:v>25.75</c:v>
                </c:pt>
                <c:pt idx="1240">
                  <c:v>25.75</c:v>
                </c:pt>
                <c:pt idx="1241">
                  <c:v>25.75</c:v>
                </c:pt>
                <c:pt idx="1242">
                  <c:v>25.75</c:v>
                </c:pt>
                <c:pt idx="1243">
                  <c:v>25.75</c:v>
                </c:pt>
                <c:pt idx="1244">
                  <c:v>25.75</c:v>
                </c:pt>
                <c:pt idx="1245">
                  <c:v>25.777777777777779</c:v>
                </c:pt>
                <c:pt idx="1246">
                  <c:v>25.777777777777779</c:v>
                </c:pt>
                <c:pt idx="1247">
                  <c:v>25.777777777777779</c:v>
                </c:pt>
                <c:pt idx="1248">
                  <c:v>25.805555555555557</c:v>
                </c:pt>
                <c:pt idx="1249">
                  <c:v>25.833333333333094</c:v>
                </c:pt>
                <c:pt idx="1250">
                  <c:v>25.833333333333094</c:v>
                </c:pt>
                <c:pt idx="1251">
                  <c:v>25.833333333333094</c:v>
                </c:pt>
                <c:pt idx="1252">
                  <c:v>25.833333333333094</c:v>
                </c:pt>
                <c:pt idx="1253">
                  <c:v>25.833333333333094</c:v>
                </c:pt>
                <c:pt idx="1254">
                  <c:v>25.777777777777779</c:v>
                </c:pt>
                <c:pt idx="1255">
                  <c:v>25.75</c:v>
                </c:pt>
                <c:pt idx="1256">
                  <c:v>25.694444444444535</c:v>
                </c:pt>
                <c:pt idx="1257">
                  <c:v>25.666666666666668</c:v>
                </c:pt>
                <c:pt idx="1258">
                  <c:v>25.611111111111235</c:v>
                </c:pt>
                <c:pt idx="1259">
                  <c:v>25.583333333332977</c:v>
                </c:pt>
                <c:pt idx="1260">
                  <c:v>25.5</c:v>
                </c:pt>
                <c:pt idx="1261">
                  <c:v>25.416666666666664</c:v>
                </c:pt>
                <c:pt idx="1262">
                  <c:v>25.361111111111114</c:v>
                </c:pt>
                <c:pt idx="1263">
                  <c:v>25.305555555555554</c:v>
                </c:pt>
                <c:pt idx="1264">
                  <c:v>25.25</c:v>
                </c:pt>
                <c:pt idx="1265">
                  <c:v>25.194444444444535</c:v>
                </c:pt>
                <c:pt idx="1266">
                  <c:v>25.111111111111235</c:v>
                </c:pt>
                <c:pt idx="1267">
                  <c:v>25.05555555555555</c:v>
                </c:pt>
                <c:pt idx="1268">
                  <c:v>24.972222222221983</c:v>
                </c:pt>
                <c:pt idx="1269">
                  <c:v>24.944444444444446</c:v>
                </c:pt>
                <c:pt idx="1270">
                  <c:v>24.888888888888893</c:v>
                </c:pt>
                <c:pt idx="1271">
                  <c:v>24.861111111111111</c:v>
                </c:pt>
                <c:pt idx="1272">
                  <c:v>24.833333333333101</c:v>
                </c:pt>
                <c:pt idx="1273">
                  <c:v>24.777777777777729</c:v>
                </c:pt>
                <c:pt idx="1274">
                  <c:v>24.722222222221983</c:v>
                </c:pt>
                <c:pt idx="1275">
                  <c:v>24.722222222221983</c:v>
                </c:pt>
                <c:pt idx="1276">
                  <c:v>24.722222222221983</c:v>
                </c:pt>
                <c:pt idx="1277">
                  <c:v>24.75</c:v>
                </c:pt>
                <c:pt idx="1278">
                  <c:v>24.722222222221983</c:v>
                </c:pt>
                <c:pt idx="1279">
                  <c:v>24.722222222221983</c:v>
                </c:pt>
                <c:pt idx="1280">
                  <c:v>24.666666666666668</c:v>
                </c:pt>
                <c:pt idx="1281">
                  <c:v>24.611111111111235</c:v>
                </c:pt>
                <c:pt idx="1282">
                  <c:v>24.555555555555557</c:v>
                </c:pt>
                <c:pt idx="1283">
                  <c:v>24.5</c:v>
                </c:pt>
                <c:pt idx="1284">
                  <c:v>24.444444444444443</c:v>
                </c:pt>
                <c:pt idx="1285">
                  <c:v>24.361111111111107</c:v>
                </c:pt>
                <c:pt idx="1286">
                  <c:v>24.305555555555554</c:v>
                </c:pt>
                <c:pt idx="1287">
                  <c:v>24.25</c:v>
                </c:pt>
                <c:pt idx="1288">
                  <c:v>24.166666666666664</c:v>
                </c:pt>
                <c:pt idx="1289">
                  <c:v>24.138888888888935</c:v>
                </c:pt>
                <c:pt idx="1290">
                  <c:v>24.055555555555554</c:v>
                </c:pt>
                <c:pt idx="1291">
                  <c:v>23.944444444444439</c:v>
                </c:pt>
                <c:pt idx="1292">
                  <c:v>23.916666666666664</c:v>
                </c:pt>
                <c:pt idx="1293">
                  <c:v>23.861111111111111</c:v>
                </c:pt>
                <c:pt idx="1294">
                  <c:v>23.805555555555554</c:v>
                </c:pt>
                <c:pt idx="1295">
                  <c:v>23.75</c:v>
                </c:pt>
                <c:pt idx="1296">
                  <c:v>23.694444444444535</c:v>
                </c:pt>
                <c:pt idx="1297">
                  <c:v>23.638888888888935</c:v>
                </c:pt>
                <c:pt idx="1298">
                  <c:v>23.611111111111235</c:v>
                </c:pt>
                <c:pt idx="1299">
                  <c:v>23.555555555555557</c:v>
                </c:pt>
                <c:pt idx="1300">
                  <c:v>23.472222222221983</c:v>
                </c:pt>
                <c:pt idx="1301">
                  <c:v>23.444444444444446</c:v>
                </c:pt>
                <c:pt idx="1302">
                  <c:v>23.388888888888893</c:v>
                </c:pt>
                <c:pt idx="1303">
                  <c:v>23.333333333333094</c:v>
                </c:pt>
                <c:pt idx="1304">
                  <c:v>23.277777777777782</c:v>
                </c:pt>
                <c:pt idx="1305">
                  <c:v>23.25</c:v>
                </c:pt>
                <c:pt idx="1306">
                  <c:v>23.222222222221983</c:v>
                </c:pt>
                <c:pt idx="1307">
                  <c:v>23.194444444444535</c:v>
                </c:pt>
                <c:pt idx="1308">
                  <c:v>23.166666666666668</c:v>
                </c:pt>
                <c:pt idx="1309">
                  <c:v>23.111111111111235</c:v>
                </c:pt>
                <c:pt idx="1310">
                  <c:v>23.111111111111235</c:v>
                </c:pt>
                <c:pt idx="1311">
                  <c:v>23.027777777777779</c:v>
                </c:pt>
                <c:pt idx="1312">
                  <c:v>22.972222222221983</c:v>
                </c:pt>
                <c:pt idx="1313">
                  <c:v>22.972222222221983</c:v>
                </c:pt>
                <c:pt idx="1314">
                  <c:v>22.916666666666668</c:v>
                </c:pt>
                <c:pt idx="1315">
                  <c:v>22.916666666666668</c:v>
                </c:pt>
                <c:pt idx="1316">
                  <c:v>22.861111111111114</c:v>
                </c:pt>
                <c:pt idx="1317">
                  <c:v>22.861111111111114</c:v>
                </c:pt>
                <c:pt idx="1318">
                  <c:v>22.833333333333094</c:v>
                </c:pt>
                <c:pt idx="1319">
                  <c:v>22.805555555555554</c:v>
                </c:pt>
                <c:pt idx="1320">
                  <c:v>22.805555555555554</c:v>
                </c:pt>
                <c:pt idx="1321">
                  <c:v>22.777777777777779</c:v>
                </c:pt>
                <c:pt idx="1322">
                  <c:v>22.75</c:v>
                </c:pt>
                <c:pt idx="1323">
                  <c:v>22.722222222221994</c:v>
                </c:pt>
                <c:pt idx="1324">
                  <c:v>22.694444444444535</c:v>
                </c:pt>
                <c:pt idx="1325">
                  <c:v>22.694444444444535</c:v>
                </c:pt>
                <c:pt idx="1326">
                  <c:v>22.666666666666664</c:v>
                </c:pt>
                <c:pt idx="1327">
                  <c:v>22.666666666666664</c:v>
                </c:pt>
                <c:pt idx="1328">
                  <c:v>22.638888888888935</c:v>
                </c:pt>
                <c:pt idx="1329">
                  <c:v>22.583333333332977</c:v>
                </c:pt>
                <c:pt idx="1330">
                  <c:v>22.583333333332977</c:v>
                </c:pt>
                <c:pt idx="1331">
                  <c:v>22.527777777777729</c:v>
                </c:pt>
                <c:pt idx="1332">
                  <c:v>22.527777777777729</c:v>
                </c:pt>
                <c:pt idx="1333">
                  <c:v>22.5</c:v>
                </c:pt>
                <c:pt idx="1334">
                  <c:v>22.472222222221994</c:v>
                </c:pt>
                <c:pt idx="1335">
                  <c:v>22.472222222221994</c:v>
                </c:pt>
                <c:pt idx="1336">
                  <c:v>22.444444444444446</c:v>
                </c:pt>
                <c:pt idx="1337">
                  <c:v>22.444444444444446</c:v>
                </c:pt>
                <c:pt idx="1338">
                  <c:v>22.416666666666664</c:v>
                </c:pt>
                <c:pt idx="1339">
                  <c:v>22.388888888888893</c:v>
                </c:pt>
                <c:pt idx="1340">
                  <c:v>22.388888888888893</c:v>
                </c:pt>
                <c:pt idx="1341">
                  <c:v>22.361111111111111</c:v>
                </c:pt>
                <c:pt idx="1342">
                  <c:v>22.333333333333101</c:v>
                </c:pt>
                <c:pt idx="1343">
                  <c:v>22.333333333333101</c:v>
                </c:pt>
                <c:pt idx="1344">
                  <c:v>22.333333333333101</c:v>
                </c:pt>
                <c:pt idx="1345">
                  <c:v>22.305555555555557</c:v>
                </c:pt>
                <c:pt idx="1346">
                  <c:v>22.277777777777729</c:v>
                </c:pt>
                <c:pt idx="1347">
                  <c:v>22.277777777777729</c:v>
                </c:pt>
                <c:pt idx="1348">
                  <c:v>22.277777777777729</c:v>
                </c:pt>
                <c:pt idx="1349">
                  <c:v>22.277777777777729</c:v>
                </c:pt>
                <c:pt idx="1350">
                  <c:v>22.25</c:v>
                </c:pt>
                <c:pt idx="1351">
                  <c:v>22.25</c:v>
                </c:pt>
                <c:pt idx="1352">
                  <c:v>22.25</c:v>
                </c:pt>
                <c:pt idx="1353">
                  <c:v>22.25</c:v>
                </c:pt>
                <c:pt idx="1354">
                  <c:v>22.25</c:v>
                </c:pt>
                <c:pt idx="1355">
                  <c:v>22.25</c:v>
                </c:pt>
                <c:pt idx="1356">
                  <c:v>22.25</c:v>
                </c:pt>
                <c:pt idx="1357">
                  <c:v>22.25</c:v>
                </c:pt>
                <c:pt idx="1358">
                  <c:v>22.25</c:v>
                </c:pt>
                <c:pt idx="1359">
                  <c:v>22.25</c:v>
                </c:pt>
                <c:pt idx="1360">
                  <c:v>22.25</c:v>
                </c:pt>
                <c:pt idx="1361">
                  <c:v>22.25</c:v>
                </c:pt>
                <c:pt idx="1362">
                  <c:v>22.25</c:v>
                </c:pt>
                <c:pt idx="1363">
                  <c:v>22.25</c:v>
                </c:pt>
                <c:pt idx="1364">
                  <c:v>22.25</c:v>
                </c:pt>
                <c:pt idx="1365">
                  <c:v>22.25</c:v>
                </c:pt>
                <c:pt idx="1366">
                  <c:v>22.25</c:v>
                </c:pt>
                <c:pt idx="1367">
                  <c:v>22.25</c:v>
                </c:pt>
                <c:pt idx="1368">
                  <c:v>22.25</c:v>
                </c:pt>
                <c:pt idx="1369">
                  <c:v>22.277777777777729</c:v>
                </c:pt>
                <c:pt idx="1370">
                  <c:v>22.305555555555557</c:v>
                </c:pt>
                <c:pt idx="1371">
                  <c:v>22.333333333333101</c:v>
                </c:pt>
                <c:pt idx="1372">
                  <c:v>22.388888888888893</c:v>
                </c:pt>
                <c:pt idx="1373">
                  <c:v>22.472222222221994</c:v>
                </c:pt>
                <c:pt idx="1374">
                  <c:v>22.527777777777729</c:v>
                </c:pt>
                <c:pt idx="1375">
                  <c:v>22.583333333332977</c:v>
                </c:pt>
                <c:pt idx="1376">
                  <c:v>22.666666666666664</c:v>
                </c:pt>
                <c:pt idx="1377">
                  <c:v>22.777777777777779</c:v>
                </c:pt>
                <c:pt idx="1378">
                  <c:v>22.861111111111114</c:v>
                </c:pt>
                <c:pt idx="1379">
                  <c:v>22.972222222221983</c:v>
                </c:pt>
                <c:pt idx="1380">
                  <c:v>23.027777777777779</c:v>
                </c:pt>
                <c:pt idx="1381">
                  <c:v>23.138888888888935</c:v>
                </c:pt>
                <c:pt idx="1382">
                  <c:v>23.194444444444535</c:v>
                </c:pt>
                <c:pt idx="1383">
                  <c:v>23.277777777777782</c:v>
                </c:pt>
                <c:pt idx="1384">
                  <c:v>23.333333333333094</c:v>
                </c:pt>
                <c:pt idx="1385">
                  <c:v>23.388888888888893</c:v>
                </c:pt>
                <c:pt idx="1386">
                  <c:v>23.527777777777729</c:v>
                </c:pt>
                <c:pt idx="1387">
                  <c:v>23.555555555555557</c:v>
                </c:pt>
                <c:pt idx="1388">
                  <c:v>23.611111111111235</c:v>
                </c:pt>
                <c:pt idx="1389">
                  <c:v>23.666666666666664</c:v>
                </c:pt>
                <c:pt idx="1390">
                  <c:v>23.722222222221994</c:v>
                </c:pt>
                <c:pt idx="1391">
                  <c:v>23.805555555555554</c:v>
                </c:pt>
                <c:pt idx="1392">
                  <c:v>23.861111111111111</c:v>
                </c:pt>
                <c:pt idx="1393">
                  <c:v>23.888888888888893</c:v>
                </c:pt>
                <c:pt idx="1394">
                  <c:v>23.972222222221994</c:v>
                </c:pt>
                <c:pt idx="1395">
                  <c:v>24.027777777777779</c:v>
                </c:pt>
                <c:pt idx="1396">
                  <c:v>24.055555555555554</c:v>
                </c:pt>
                <c:pt idx="1397">
                  <c:v>24.138888888888935</c:v>
                </c:pt>
                <c:pt idx="1398">
                  <c:v>24.194444444444535</c:v>
                </c:pt>
                <c:pt idx="1399">
                  <c:v>24.222222222221983</c:v>
                </c:pt>
                <c:pt idx="1400">
                  <c:v>24.25</c:v>
                </c:pt>
                <c:pt idx="1401">
                  <c:v>24.305555555555554</c:v>
                </c:pt>
                <c:pt idx="1402">
                  <c:v>24.361111111111107</c:v>
                </c:pt>
                <c:pt idx="1403">
                  <c:v>24.361111111111107</c:v>
                </c:pt>
                <c:pt idx="1404">
                  <c:v>24.444444444444443</c:v>
                </c:pt>
                <c:pt idx="1405">
                  <c:v>24.5</c:v>
                </c:pt>
                <c:pt idx="1406">
                  <c:v>24.5</c:v>
                </c:pt>
                <c:pt idx="1407">
                  <c:v>24.583333333332977</c:v>
                </c:pt>
                <c:pt idx="1408">
                  <c:v>24.611111111111235</c:v>
                </c:pt>
                <c:pt idx="1409">
                  <c:v>24.638888888888935</c:v>
                </c:pt>
                <c:pt idx="1410">
                  <c:v>24.666666666666668</c:v>
                </c:pt>
                <c:pt idx="1411">
                  <c:v>24.722222222221983</c:v>
                </c:pt>
                <c:pt idx="1412">
                  <c:v>24.75</c:v>
                </c:pt>
                <c:pt idx="1413">
                  <c:v>24.777777777777729</c:v>
                </c:pt>
                <c:pt idx="1414">
                  <c:v>24.833333333333101</c:v>
                </c:pt>
                <c:pt idx="1415">
                  <c:v>24.861111111111111</c:v>
                </c:pt>
                <c:pt idx="1416">
                  <c:v>24.944444444444446</c:v>
                </c:pt>
                <c:pt idx="1417">
                  <c:v>24.944444444444446</c:v>
                </c:pt>
                <c:pt idx="1418">
                  <c:v>25</c:v>
                </c:pt>
                <c:pt idx="1419">
                  <c:v>25</c:v>
                </c:pt>
                <c:pt idx="1420">
                  <c:v>25.027777777777729</c:v>
                </c:pt>
                <c:pt idx="1421">
                  <c:v>25.05555555555555</c:v>
                </c:pt>
                <c:pt idx="1422">
                  <c:v>25.083333333332977</c:v>
                </c:pt>
                <c:pt idx="1423">
                  <c:v>25.083333333332977</c:v>
                </c:pt>
                <c:pt idx="1424">
                  <c:v>25.111111111111235</c:v>
                </c:pt>
                <c:pt idx="1425">
                  <c:v>25.138888888888935</c:v>
                </c:pt>
                <c:pt idx="1426">
                  <c:v>25.111111111111235</c:v>
                </c:pt>
                <c:pt idx="1427">
                  <c:v>25.083333333332977</c:v>
                </c:pt>
                <c:pt idx="1428">
                  <c:v>25.083333333332977</c:v>
                </c:pt>
                <c:pt idx="1429">
                  <c:v>25.083333333332977</c:v>
                </c:pt>
                <c:pt idx="1430">
                  <c:v>25.083333333332977</c:v>
                </c:pt>
                <c:pt idx="1431">
                  <c:v>25.083333333332977</c:v>
                </c:pt>
                <c:pt idx="1432">
                  <c:v>25.083333333332977</c:v>
                </c:pt>
                <c:pt idx="1433">
                  <c:v>25.111111111111235</c:v>
                </c:pt>
                <c:pt idx="1434">
                  <c:v>25.083333333332977</c:v>
                </c:pt>
                <c:pt idx="1435">
                  <c:v>25.083333333332977</c:v>
                </c:pt>
                <c:pt idx="1436">
                  <c:v>25.083333333332977</c:v>
                </c:pt>
                <c:pt idx="1437">
                  <c:v>25.027777777777729</c:v>
                </c:pt>
                <c:pt idx="1438">
                  <c:v>25</c:v>
                </c:pt>
                <c:pt idx="1439">
                  <c:v>25</c:v>
                </c:pt>
              </c:numCache>
            </c:numRef>
          </c:yVal>
          <c:smooth val="1"/>
        </c:ser>
        <c:ser>
          <c:idx val="1"/>
          <c:order val="1"/>
          <c:tx>
            <c:strRef>
              <c:f>'Graph Data'!$I$1</c:f>
              <c:strCache>
                <c:ptCount val="1"/>
                <c:pt idx="0">
                  <c:v>Buttock Interface </c:v>
                </c:pt>
              </c:strCache>
            </c:strRef>
          </c:tx>
          <c:spPr>
            <a:ln w="13919">
              <a:solidFill>
                <a:srgbClr val="FF0000"/>
              </a:solidFill>
              <a:prstDash val="solid"/>
            </a:ln>
          </c:spPr>
          <c:marker>
            <c:symbol val="none"/>
          </c:marker>
          <c:xVal>
            <c:numRef>
              <c:f>'Graph Data'!$G$2:$G$10221</c:f>
              <c:numCache>
                <c:formatCode>dd/mm/yyyy\ h:mm</c:formatCode>
                <c:ptCount val="10220"/>
                <c:pt idx="0">
                  <c:v>37464.000347222223</c:v>
                </c:pt>
                <c:pt idx="1">
                  <c:v>37464.001041666575</c:v>
                </c:pt>
                <c:pt idx="2">
                  <c:v>37464.001736110986</c:v>
                </c:pt>
                <c:pt idx="3">
                  <c:v>37464.002430555556</c:v>
                </c:pt>
                <c:pt idx="4">
                  <c:v>37464.003124999996</c:v>
                </c:pt>
                <c:pt idx="5">
                  <c:v>37464.003819444893</c:v>
                </c:pt>
                <c:pt idx="6">
                  <c:v>37464.004513889013</c:v>
                </c:pt>
                <c:pt idx="7">
                  <c:v>37464.005208333336</c:v>
                </c:pt>
                <c:pt idx="8">
                  <c:v>37464.005902777775</c:v>
                </c:pt>
                <c:pt idx="9">
                  <c:v>37464.006597222586</c:v>
                </c:pt>
                <c:pt idx="10">
                  <c:v>37464.007291666654</c:v>
                </c:pt>
                <c:pt idx="11">
                  <c:v>37464.007986110984</c:v>
                </c:pt>
                <c:pt idx="12">
                  <c:v>37464.008680555555</c:v>
                </c:pt>
                <c:pt idx="13">
                  <c:v>37464.009375000001</c:v>
                </c:pt>
                <c:pt idx="14">
                  <c:v>37464.010069444841</c:v>
                </c:pt>
                <c:pt idx="15">
                  <c:v>37464.010763888888</c:v>
                </c:pt>
                <c:pt idx="16">
                  <c:v>37464.011458333334</c:v>
                </c:pt>
                <c:pt idx="17">
                  <c:v>37464.012152777781</c:v>
                </c:pt>
                <c:pt idx="18">
                  <c:v>37464.012847222242</c:v>
                </c:pt>
                <c:pt idx="19">
                  <c:v>37464.013541666594</c:v>
                </c:pt>
                <c:pt idx="20">
                  <c:v>37464.014236111143</c:v>
                </c:pt>
                <c:pt idx="21">
                  <c:v>37464.014930555553</c:v>
                </c:pt>
                <c:pt idx="22">
                  <c:v>37464.015625</c:v>
                </c:pt>
                <c:pt idx="23">
                  <c:v>37464.016319445051</c:v>
                </c:pt>
                <c:pt idx="24">
                  <c:v>37464.017013888893</c:v>
                </c:pt>
                <c:pt idx="25">
                  <c:v>37464.017708333326</c:v>
                </c:pt>
                <c:pt idx="26">
                  <c:v>37464.01840277778</c:v>
                </c:pt>
                <c:pt idx="27">
                  <c:v>37464.019097222219</c:v>
                </c:pt>
                <c:pt idx="28">
                  <c:v>37464.019791666586</c:v>
                </c:pt>
                <c:pt idx="29">
                  <c:v>37464.020486110974</c:v>
                </c:pt>
                <c:pt idx="30">
                  <c:v>37464.021180554933</c:v>
                </c:pt>
                <c:pt idx="31">
                  <c:v>37464.021874999999</c:v>
                </c:pt>
                <c:pt idx="32">
                  <c:v>37464.022569444613</c:v>
                </c:pt>
                <c:pt idx="33">
                  <c:v>37464.023263888885</c:v>
                </c:pt>
                <c:pt idx="34">
                  <c:v>37464.023958333324</c:v>
                </c:pt>
                <c:pt idx="35">
                  <c:v>37464.024652777778</c:v>
                </c:pt>
                <c:pt idx="36">
                  <c:v>37464.025347222225</c:v>
                </c:pt>
                <c:pt idx="37">
                  <c:v>37464.026041666584</c:v>
                </c:pt>
                <c:pt idx="38">
                  <c:v>37464.026736111104</c:v>
                </c:pt>
                <c:pt idx="39">
                  <c:v>37464.027430555143</c:v>
                </c:pt>
                <c:pt idx="40">
                  <c:v>37464.028124999997</c:v>
                </c:pt>
                <c:pt idx="41">
                  <c:v>37464.02881944496</c:v>
                </c:pt>
                <c:pt idx="42">
                  <c:v>37464.029513888891</c:v>
                </c:pt>
                <c:pt idx="43">
                  <c:v>37464.03020833333</c:v>
                </c:pt>
                <c:pt idx="44">
                  <c:v>37464.030902777777</c:v>
                </c:pt>
                <c:pt idx="45">
                  <c:v>37464.031597222223</c:v>
                </c:pt>
                <c:pt idx="46">
                  <c:v>37464.03229166667</c:v>
                </c:pt>
                <c:pt idx="47">
                  <c:v>37464.032986110986</c:v>
                </c:pt>
                <c:pt idx="48">
                  <c:v>37464.033680555069</c:v>
                </c:pt>
                <c:pt idx="49">
                  <c:v>37464.034375000003</c:v>
                </c:pt>
                <c:pt idx="50">
                  <c:v>37464.035069444442</c:v>
                </c:pt>
                <c:pt idx="51">
                  <c:v>37464.035763888874</c:v>
                </c:pt>
                <c:pt idx="52">
                  <c:v>37464.036458333336</c:v>
                </c:pt>
                <c:pt idx="53">
                  <c:v>37464.037152777775</c:v>
                </c:pt>
                <c:pt idx="54">
                  <c:v>37464.037847222222</c:v>
                </c:pt>
                <c:pt idx="55">
                  <c:v>37464.038541666654</c:v>
                </c:pt>
                <c:pt idx="56">
                  <c:v>37464.039236111108</c:v>
                </c:pt>
                <c:pt idx="57">
                  <c:v>37464.039930555555</c:v>
                </c:pt>
                <c:pt idx="58">
                  <c:v>37464.040625000001</c:v>
                </c:pt>
                <c:pt idx="59">
                  <c:v>37464.041319444841</c:v>
                </c:pt>
                <c:pt idx="60">
                  <c:v>37464.042013889011</c:v>
                </c:pt>
                <c:pt idx="61">
                  <c:v>37464.042708333334</c:v>
                </c:pt>
                <c:pt idx="62">
                  <c:v>37464.043402777774</c:v>
                </c:pt>
                <c:pt idx="63">
                  <c:v>37464.044097222242</c:v>
                </c:pt>
                <c:pt idx="64">
                  <c:v>37464.044791666594</c:v>
                </c:pt>
                <c:pt idx="65">
                  <c:v>37464.045486110976</c:v>
                </c:pt>
                <c:pt idx="66">
                  <c:v>37464.046180555524</c:v>
                </c:pt>
                <c:pt idx="67">
                  <c:v>37464.046875000211</c:v>
                </c:pt>
                <c:pt idx="68">
                  <c:v>37464.047569444643</c:v>
                </c:pt>
                <c:pt idx="69">
                  <c:v>37464.048263888893</c:v>
                </c:pt>
                <c:pt idx="70">
                  <c:v>37464.048958333333</c:v>
                </c:pt>
                <c:pt idx="71">
                  <c:v>37464.04965277778</c:v>
                </c:pt>
                <c:pt idx="72">
                  <c:v>37464.050347222219</c:v>
                </c:pt>
                <c:pt idx="73">
                  <c:v>37464.051041666586</c:v>
                </c:pt>
                <c:pt idx="74">
                  <c:v>37464.051736111105</c:v>
                </c:pt>
                <c:pt idx="75">
                  <c:v>37464.052430555559</c:v>
                </c:pt>
                <c:pt idx="76">
                  <c:v>37464.053124999999</c:v>
                </c:pt>
                <c:pt idx="77">
                  <c:v>37464.053819445035</c:v>
                </c:pt>
                <c:pt idx="78">
                  <c:v>37464.054513889212</c:v>
                </c:pt>
                <c:pt idx="79">
                  <c:v>37464.055208333331</c:v>
                </c:pt>
                <c:pt idx="80">
                  <c:v>37464.055902777778</c:v>
                </c:pt>
                <c:pt idx="81">
                  <c:v>37464.05659722269</c:v>
                </c:pt>
                <c:pt idx="82">
                  <c:v>37464.057291666664</c:v>
                </c:pt>
                <c:pt idx="83">
                  <c:v>37464.057986111104</c:v>
                </c:pt>
                <c:pt idx="84">
                  <c:v>37464.058680555558</c:v>
                </c:pt>
                <c:pt idx="85">
                  <c:v>37464.059375000012</c:v>
                </c:pt>
                <c:pt idx="86">
                  <c:v>37464.060069444611</c:v>
                </c:pt>
                <c:pt idx="87">
                  <c:v>37464.060763888876</c:v>
                </c:pt>
                <c:pt idx="88">
                  <c:v>37464.061458333184</c:v>
                </c:pt>
                <c:pt idx="89">
                  <c:v>37464.062152777777</c:v>
                </c:pt>
                <c:pt idx="90">
                  <c:v>37464.062847222223</c:v>
                </c:pt>
                <c:pt idx="91">
                  <c:v>37464.063541666575</c:v>
                </c:pt>
                <c:pt idx="92">
                  <c:v>37464.064236111109</c:v>
                </c:pt>
                <c:pt idx="93">
                  <c:v>37464.064930555556</c:v>
                </c:pt>
                <c:pt idx="94">
                  <c:v>37464.065624999996</c:v>
                </c:pt>
                <c:pt idx="95">
                  <c:v>37464.066319444893</c:v>
                </c:pt>
                <c:pt idx="96">
                  <c:v>37464.067013888889</c:v>
                </c:pt>
                <c:pt idx="97">
                  <c:v>37464.067708333176</c:v>
                </c:pt>
                <c:pt idx="98">
                  <c:v>37464.068402777775</c:v>
                </c:pt>
                <c:pt idx="99">
                  <c:v>37464.069097222222</c:v>
                </c:pt>
                <c:pt idx="100">
                  <c:v>37464.069791666574</c:v>
                </c:pt>
                <c:pt idx="101">
                  <c:v>37464.070486110984</c:v>
                </c:pt>
                <c:pt idx="102">
                  <c:v>37464.071180555024</c:v>
                </c:pt>
                <c:pt idx="103">
                  <c:v>37464.071875000001</c:v>
                </c:pt>
                <c:pt idx="104">
                  <c:v>37464.072569444841</c:v>
                </c:pt>
                <c:pt idx="105">
                  <c:v>37464.073263888888</c:v>
                </c:pt>
                <c:pt idx="106">
                  <c:v>37464.073958333334</c:v>
                </c:pt>
                <c:pt idx="107">
                  <c:v>37464.074652777781</c:v>
                </c:pt>
                <c:pt idx="108">
                  <c:v>37464.07534722222</c:v>
                </c:pt>
                <c:pt idx="109">
                  <c:v>37464.076041666594</c:v>
                </c:pt>
                <c:pt idx="110">
                  <c:v>37464.076736111114</c:v>
                </c:pt>
                <c:pt idx="111">
                  <c:v>37464.077430555524</c:v>
                </c:pt>
                <c:pt idx="112">
                  <c:v>37464.078125</c:v>
                </c:pt>
                <c:pt idx="113">
                  <c:v>37464.078819445051</c:v>
                </c:pt>
                <c:pt idx="114">
                  <c:v>37464.079513888893</c:v>
                </c:pt>
                <c:pt idx="115">
                  <c:v>37464.080208333333</c:v>
                </c:pt>
                <c:pt idx="116">
                  <c:v>37464.08090277778</c:v>
                </c:pt>
                <c:pt idx="117">
                  <c:v>37464.081597222219</c:v>
                </c:pt>
                <c:pt idx="118">
                  <c:v>37464.082291666666</c:v>
                </c:pt>
                <c:pt idx="119">
                  <c:v>37464.082986111105</c:v>
                </c:pt>
                <c:pt idx="120">
                  <c:v>37464.083680555188</c:v>
                </c:pt>
                <c:pt idx="121">
                  <c:v>37464.084375000013</c:v>
                </c:pt>
                <c:pt idx="122">
                  <c:v>37464.085069444613</c:v>
                </c:pt>
                <c:pt idx="123">
                  <c:v>37464.085763888885</c:v>
                </c:pt>
                <c:pt idx="124">
                  <c:v>37464.086458333331</c:v>
                </c:pt>
                <c:pt idx="125">
                  <c:v>37464.087152777778</c:v>
                </c:pt>
                <c:pt idx="126">
                  <c:v>37464.087847222232</c:v>
                </c:pt>
                <c:pt idx="127">
                  <c:v>37464.088541666664</c:v>
                </c:pt>
                <c:pt idx="128">
                  <c:v>37464.089236111111</c:v>
                </c:pt>
                <c:pt idx="129">
                  <c:v>37464.089930555558</c:v>
                </c:pt>
                <c:pt idx="130">
                  <c:v>37464.090624999997</c:v>
                </c:pt>
                <c:pt idx="131">
                  <c:v>37464.091319444611</c:v>
                </c:pt>
                <c:pt idx="132">
                  <c:v>37464.092013888891</c:v>
                </c:pt>
                <c:pt idx="133">
                  <c:v>37464.092708333184</c:v>
                </c:pt>
                <c:pt idx="134">
                  <c:v>37464.093402777384</c:v>
                </c:pt>
                <c:pt idx="135">
                  <c:v>37464.094097222223</c:v>
                </c:pt>
                <c:pt idx="136">
                  <c:v>37464.094791666575</c:v>
                </c:pt>
                <c:pt idx="137">
                  <c:v>37464.095486110629</c:v>
                </c:pt>
                <c:pt idx="138">
                  <c:v>37464.096180555069</c:v>
                </c:pt>
                <c:pt idx="139">
                  <c:v>37464.096875000003</c:v>
                </c:pt>
                <c:pt idx="140">
                  <c:v>37464.097569444442</c:v>
                </c:pt>
                <c:pt idx="141">
                  <c:v>37464.098263888889</c:v>
                </c:pt>
                <c:pt idx="142">
                  <c:v>37464.098958333336</c:v>
                </c:pt>
                <c:pt idx="143">
                  <c:v>37464.099652777775</c:v>
                </c:pt>
                <c:pt idx="144">
                  <c:v>37464.100347222222</c:v>
                </c:pt>
                <c:pt idx="145">
                  <c:v>37464.101041666574</c:v>
                </c:pt>
                <c:pt idx="146">
                  <c:v>37464.101736110984</c:v>
                </c:pt>
                <c:pt idx="147">
                  <c:v>37464.102430555555</c:v>
                </c:pt>
                <c:pt idx="148">
                  <c:v>37464.103124999994</c:v>
                </c:pt>
                <c:pt idx="149">
                  <c:v>37464.103819444841</c:v>
                </c:pt>
                <c:pt idx="150">
                  <c:v>37464.104513889011</c:v>
                </c:pt>
                <c:pt idx="151">
                  <c:v>37464.105208333334</c:v>
                </c:pt>
                <c:pt idx="152">
                  <c:v>37464.105902777774</c:v>
                </c:pt>
                <c:pt idx="153">
                  <c:v>37464.106597222242</c:v>
                </c:pt>
                <c:pt idx="154">
                  <c:v>37464.107291666594</c:v>
                </c:pt>
                <c:pt idx="155">
                  <c:v>37464.107986110976</c:v>
                </c:pt>
                <c:pt idx="156">
                  <c:v>37464.108680555524</c:v>
                </c:pt>
                <c:pt idx="157">
                  <c:v>37464.109375</c:v>
                </c:pt>
                <c:pt idx="158">
                  <c:v>37464.110069444643</c:v>
                </c:pt>
                <c:pt idx="159">
                  <c:v>37464.110763888886</c:v>
                </c:pt>
                <c:pt idx="160">
                  <c:v>37464.111458333326</c:v>
                </c:pt>
                <c:pt idx="161">
                  <c:v>37464.11215277778</c:v>
                </c:pt>
                <c:pt idx="162">
                  <c:v>37464.112847222219</c:v>
                </c:pt>
                <c:pt idx="163">
                  <c:v>37464.113541666586</c:v>
                </c:pt>
                <c:pt idx="164">
                  <c:v>37464.114236111112</c:v>
                </c:pt>
                <c:pt idx="165">
                  <c:v>37464.114930555559</c:v>
                </c:pt>
                <c:pt idx="166">
                  <c:v>37464.115624999999</c:v>
                </c:pt>
                <c:pt idx="167">
                  <c:v>37464.116319445035</c:v>
                </c:pt>
                <c:pt idx="168">
                  <c:v>37464.117013888892</c:v>
                </c:pt>
                <c:pt idx="169">
                  <c:v>37464.117708333324</c:v>
                </c:pt>
                <c:pt idx="170">
                  <c:v>37464.118402777778</c:v>
                </c:pt>
                <c:pt idx="171">
                  <c:v>37464.119097222232</c:v>
                </c:pt>
                <c:pt idx="172">
                  <c:v>37464.119791666584</c:v>
                </c:pt>
                <c:pt idx="173">
                  <c:v>37464.120486110718</c:v>
                </c:pt>
                <c:pt idx="174">
                  <c:v>37464.121180554888</c:v>
                </c:pt>
                <c:pt idx="175">
                  <c:v>37464.121874999997</c:v>
                </c:pt>
                <c:pt idx="176">
                  <c:v>37464.122569444611</c:v>
                </c:pt>
                <c:pt idx="177">
                  <c:v>37464.123263888876</c:v>
                </c:pt>
                <c:pt idx="178">
                  <c:v>37464.123958333184</c:v>
                </c:pt>
                <c:pt idx="179">
                  <c:v>37464.124652777777</c:v>
                </c:pt>
                <c:pt idx="180">
                  <c:v>37464.125347222194</c:v>
                </c:pt>
                <c:pt idx="181">
                  <c:v>37464.126041666575</c:v>
                </c:pt>
                <c:pt idx="182">
                  <c:v>37464.126736110986</c:v>
                </c:pt>
                <c:pt idx="183">
                  <c:v>37464.127430555069</c:v>
                </c:pt>
                <c:pt idx="184">
                  <c:v>37464.128124999996</c:v>
                </c:pt>
                <c:pt idx="185">
                  <c:v>37464.128819444893</c:v>
                </c:pt>
                <c:pt idx="186">
                  <c:v>37464.129513888889</c:v>
                </c:pt>
                <c:pt idx="187">
                  <c:v>37464.130208333336</c:v>
                </c:pt>
                <c:pt idx="188">
                  <c:v>37464.130902777775</c:v>
                </c:pt>
                <c:pt idx="189">
                  <c:v>37464.131597222222</c:v>
                </c:pt>
                <c:pt idx="190">
                  <c:v>37464.132291666654</c:v>
                </c:pt>
                <c:pt idx="191">
                  <c:v>37464.132986110984</c:v>
                </c:pt>
                <c:pt idx="192">
                  <c:v>37464.133680555024</c:v>
                </c:pt>
                <c:pt idx="193">
                  <c:v>37464.134375000001</c:v>
                </c:pt>
                <c:pt idx="194">
                  <c:v>37464.135069444441</c:v>
                </c:pt>
                <c:pt idx="195">
                  <c:v>37464.135763888575</c:v>
                </c:pt>
                <c:pt idx="196">
                  <c:v>37464.136458333334</c:v>
                </c:pt>
                <c:pt idx="197">
                  <c:v>37464.137152777774</c:v>
                </c:pt>
                <c:pt idx="198">
                  <c:v>37464.13784722222</c:v>
                </c:pt>
                <c:pt idx="199">
                  <c:v>37464.138541666594</c:v>
                </c:pt>
                <c:pt idx="200">
                  <c:v>37464.139236111114</c:v>
                </c:pt>
                <c:pt idx="201">
                  <c:v>37464.139930555524</c:v>
                </c:pt>
                <c:pt idx="202">
                  <c:v>37464.140625</c:v>
                </c:pt>
                <c:pt idx="203">
                  <c:v>37464.141319444643</c:v>
                </c:pt>
                <c:pt idx="204">
                  <c:v>37464.142013888893</c:v>
                </c:pt>
                <c:pt idx="205">
                  <c:v>37464.142708333326</c:v>
                </c:pt>
                <c:pt idx="206">
                  <c:v>37464.143402777576</c:v>
                </c:pt>
                <c:pt idx="207">
                  <c:v>37464.144097222219</c:v>
                </c:pt>
                <c:pt idx="208">
                  <c:v>37464.144791666586</c:v>
                </c:pt>
                <c:pt idx="209">
                  <c:v>37464.145486110974</c:v>
                </c:pt>
                <c:pt idx="210">
                  <c:v>37464.146180555188</c:v>
                </c:pt>
                <c:pt idx="211">
                  <c:v>37464.146875000013</c:v>
                </c:pt>
                <c:pt idx="212">
                  <c:v>37464.147569444613</c:v>
                </c:pt>
                <c:pt idx="213">
                  <c:v>37464.148263888892</c:v>
                </c:pt>
                <c:pt idx="214">
                  <c:v>37464.148958333331</c:v>
                </c:pt>
                <c:pt idx="215">
                  <c:v>37464.149652777778</c:v>
                </c:pt>
                <c:pt idx="216">
                  <c:v>37464.150347222232</c:v>
                </c:pt>
                <c:pt idx="217">
                  <c:v>37464.151041666584</c:v>
                </c:pt>
                <c:pt idx="218">
                  <c:v>37464.151736111104</c:v>
                </c:pt>
                <c:pt idx="219">
                  <c:v>37464.152430555558</c:v>
                </c:pt>
                <c:pt idx="220">
                  <c:v>37464.153124999997</c:v>
                </c:pt>
                <c:pt idx="221">
                  <c:v>37464.15381944496</c:v>
                </c:pt>
                <c:pt idx="222">
                  <c:v>37464.154513889043</c:v>
                </c:pt>
                <c:pt idx="223">
                  <c:v>37464.15520833333</c:v>
                </c:pt>
                <c:pt idx="224">
                  <c:v>37464.155902777777</c:v>
                </c:pt>
                <c:pt idx="225">
                  <c:v>37464.156597222638</c:v>
                </c:pt>
                <c:pt idx="226">
                  <c:v>37464.15729166667</c:v>
                </c:pt>
                <c:pt idx="227">
                  <c:v>37464.157986110986</c:v>
                </c:pt>
                <c:pt idx="228">
                  <c:v>37464.158680555556</c:v>
                </c:pt>
                <c:pt idx="229">
                  <c:v>37464.159375000003</c:v>
                </c:pt>
                <c:pt idx="230">
                  <c:v>37464.160069444442</c:v>
                </c:pt>
                <c:pt idx="231">
                  <c:v>37464.160763888874</c:v>
                </c:pt>
                <c:pt idx="232">
                  <c:v>37464.161458333176</c:v>
                </c:pt>
                <c:pt idx="233">
                  <c:v>37464.162152777775</c:v>
                </c:pt>
                <c:pt idx="234">
                  <c:v>37464.162847222222</c:v>
                </c:pt>
                <c:pt idx="235">
                  <c:v>37464.163541666574</c:v>
                </c:pt>
                <c:pt idx="236">
                  <c:v>37464.164236111108</c:v>
                </c:pt>
                <c:pt idx="237">
                  <c:v>37464.164930555555</c:v>
                </c:pt>
                <c:pt idx="238">
                  <c:v>37464.165624999994</c:v>
                </c:pt>
                <c:pt idx="239">
                  <c:v>37464.166319444841</c:v>
                </c:pt>
                <c:pt idx="240">
                  <c:v>37464.167013888888</c:v>
                </c:pt>
                <c:pt idx="241">
                  <c:v>37464.167708333174</c:v>
                </c:pt>
                <c:pt idx="242">
                  <c:v>37464.168402777774</c:v>
                </c:pt>
                <c:pt idx="243">
                  <c:v>37464.16909722222</c:v>
                </c:pt>
                <c:pt idx="244">
                  <c:v>37464.169791666238</c:v>
                </c:pt>
                <c:pt idx="245">
                  <c:v>37464.170486110976</c:v>
                </c:pt>
                <c:pt idx="246">
                  <c:v>37464.171180554978</c:v>
                </c:pt>
                <c:pt idx="247">
                  <c:v>37464.171875</c:v>
                </c:pt>
                <c:pt idx="248">
                  <c:v>37464.172569444643</c:v>
                </c:pt>
                <c:pt idx="249">
                  <c:v>37464.173263888886</c:v>
                </c:pt>
                <c:pt idx="250">
                  <c:v>37464.173958333326</c:v>
                </c:pt>
                <c:pt idx="251">
                  <c:v>37464.17465277778</c:v>
                </c:pt>
                <c:pt idx="252">
                  <c:v>37464.175347222204</c:v>
                </c:pt>
                <c:pt idx="253">
                  <c:v>37464.176041666586</c:v>
                </c:pt>
                <c:pt idx="254">
                  <c:v>37464.176736111105</c:v>
                </c:pt>
                <c:pt idx="255">
                  <c:v>37464.177430555188</c:v>
                </c:pt>
                <c:pt idx="256">
                  <c:v>37464.178124999999</c:v>
                </c:pt>
                <c:pt idx="257">
                  <c:v>37464.178819445035</c:v>
                </c:pt>
                <c:pt idx="258">
                  <c:v>37464.179513888892</c:v>
                </c:pt>
                <c:pt idx="259">
                  <c:v>37464.180208333331</c:v>
                </c:pt>
                <c:pt idx="260">
                  <c:v>37464.180902777778</c:v>
                </c:pt>
                <c:pt idx="261">
                  <c:v>37464.181597222232</c:v>
                </c:pt>
                <c:pt idx="262">
                  <c:v>37464.182291666664</c:v>
                </c:pt>
                <c:pt idx="263">
                  <c:v>37464.182986111104</c:v>
                </c:pt>
                <c:pt idx="264">
                  <c:v>37464.183680555143</c:v>
                </c:pt>
                <c:pt idx="265">
                  <c:v>37464.184375000012</c:v>
                </c:pt>
                <c:pt idx="266">
                  <c:v>37464.185069444611</c:v>
                </c:pt>
                <c:pt idx="267">
                  <c:v>37464.185763888876</c:v>
                </c:pt>
                <c:pt idx="268">
                  <c:v>37464.18645833333</c:v>
                </c:pt>
                <c:pt idx="269">
                  <c:v>37464.187152777777</c:v>
                </c:pt>
                <c:pt idx="270">
                  <c:v>37464.187847222223</c:v>
                </c:pt>
                <c:pt idx="271">
                  <c:v>37464.18854166667</c:v>
                </c:pt>
                <c:pt idx="272">
                  <c:v>37464.189236111109</c:v>
                </c:pt>
                <c:pt idx="273">
                  <c:v>37464.189930555556</c:v>
                </c:pt>
                <c:pt idx="274">
                  <c:v>37464.190624999996</c:v>
                </c:pt>
                <c:pt idx="275">
                  <c:v>37464.191319444442</c:v>
                </c:pt>
                <c:pt idx="276">
                  <c:v>37464.192013888889</c:v>
                </c:pt>
                <c:pt idx="277">
                  <c:v>37464.192708333176</c:v>
                </c:pt>
                <c:pt idx="278">
                  <c:v>37464.193402777317</c:v>
                </c:pt>
                <c:pt idx="279">
                  <c:v>37464.194097222222</c:v>
                </c:pt>
                <c:pt idx="280">
                  <c:v>37464.194791666574</c:v>
                </c:pt>
                <c:pt idx="281">
                  <c:v>37464.195486110562</c:v>
                </c:pt>
                <c:pt idx="282">
                  <c:v>37464.196180555024</c:v>
                </c:pt>
                <c:pt idx="283">
                  <c:v>37464.196875000001</c:v>
                </c:pt>
                <c:pt idx="284">
                  <c:v>37464.197569444441</c:v>
                </c:pt>
                <c:pt idx="285">
                  <c:v>37464.198263888888</c:v>
                </c:pt>
                <c:pt idx="286">
                  <c:v>37464.198958333334</c:v>
                </c:pt>
                <c:pt idx="287">
                  <c:v>37464.199652777774</c:v>
                </c:pt>
                <c:pt idx="288">
                  <c:v>37464.20034722222</c:v>
                </c:pt>
                <c:pt idx="289">
                  <c:v>37464.201041666238</c:v>
                </c:pt>
                <c:pt idx="290">
                  <c:v>37464.201736110976</c:v>
                </c:pt>
                <c:pt idx="291">
                  <c:v>37464.202430555524</c:v>
                </c:pt>
                <c:pt idx="292">
                  <c:v>37464.203124999985</c:v>
                </c:pt>
                <c:pt idx="293">
                  <c:v>37464.203819444643</c:v>
                </c:pt>
                <c:pt idx="294">
                  <c:v>37464.204513888893</c:v>
                </c:pt>
                <c:pt idx="295">
                  <c:v>37464.205208333326</c:v>
                </c:pt>
                <c:pt idx="296">
                  <c:v>37464.205902777576</c:v>
                </c:pt>
                <c:pt idx="297">
                  <c:v>37464.206597222219</c:v>
                </c:pt>
                <c:pt idx="298">
                  <c:v>37464.207291666586</c:v>
                </c:pt>
                <c:pt idx="299">
                  <c:v>37464.207986110974</c:v>
                </c:pt>
                <c:pt idx="300">
                  <c:v>37464.208680555188</c:v>
                </c:pt>
                <c:pt idx="301">
                  <c:v>37464.209374999999</c:v>
                </c:pt>
                <c:pt idx="302">
                  <c:v>37464.210069444613</c:v>
                </c:pt>
                <c:pt idx="303">
                  <c:v>37464.210763888885</c:v>
                </c:pt>
                <c:pt idx="304">
                  <c:v>37464.211458333324</c:v>
                </c:pt>
                <c:pt idx="305">
                  <c:v>37464.212152777778</c:v>
                </c:pt>
                <c:pt idx="306">
                  <c:v>37464.212847222232</c:v>
                </c:pt>
                <c:pt idx="307">
                  <c:v>37464.213541666584</c:v>
                </c:pt>
                <c:pt idx="308">
                  <c:v>37464.214236111111</c:v>
                </c:pt>
                <c:pt idx="309">
                  <c:v>37464.214930555558</c:v>
                </c:pt>
                <c:pt idx="310">
                  <c:v>37464.215624999997</c:v>
                </c:pt>
                <c:pt idx="311">
                  <c:v>37464.21631944496</c:v>
                </c:pt>
                <c:pt idx="312">
                  <c:v>37464.217013888891</c:v>
                </c:pt>
                <c:pt idx="313">
                  <c:v>37464.217708333184</c:v>
                </c:pt>
                <c:pt idx="314">
                  <c:v>37464.218402777777</c:v>
                </c:pt>
                <c:pt idx="315">
                  <c:v>37464.219097222223</c:v>
                </c:pt>
                <c:pt idx="316">
                  <c:v>37464.219791666575</c:v>
                </c:pt>
                <c:pt idx="317">
                  <c:v>37464.220486110629</c:v>
                </c:pt>
                <c:pt idx="318">
                  <c:v>37464.22118055485</c:v>
                </c:pt>
                <c:pt idx="319">
                  <c:v>37464.221874999996</c:v>
                </c:pt>
                <c:pt idx="320">
                  <c:v>37464.222569444442</c:v>
                </c:pt>
                <c:pt idx="321">
                  <c:v>37464.223263888874</c:v>
                </c:pt>
                <c:pt idx="322">
                  <c:v>37464.223958333176</c:v>
                </c:pt>
                <c:pt idx="323">
                  <c:v>37464.224652777775</c:v>
                </c:pt>
                <c:pt idx="324">
                  <c:v>37464.225347222186</c:v>
                </c:pt>
                <c:pt idx="325">
                  <c:v>37464.226041666574</c:v>
                </c:pt>
                <c:pt idx="326">
                  <c:v>37464.226736110984</c:v>
                </c:pt>
                <c:pt idx="327">
                  <c:v>37464.227430555024</c:v>
                </c:pt>
                <c:pt idx="328">
                  <c:v>37464.228124999994</c:v>
                </c:pt>
                <c:pt idx="329">
                  <c:v>37464.228819444841</c:v>
                </c:pt>
                <c:pt idx="330">
                  <c:v>37464.229513888888</c:v>
                </c:pt>
                <c:pt idx="331">
                  <c:v>37464.230208333334</c:v>
                </c:pt>
                <c:pt idx="332">
                  <c:v>37464.230902777774</c:v>
                </c:pt>
                <c:pt idx="333">
                  <c:v>37464.23159722222</c:v>
                </c:pt>
                <c:pt idx="334">
                  <c:v>37464.232291666594</c:v>
                </c:pt>
                <c:pt idx="335">
                  <c:v>37464.232986110976</c:v>
                </c:pt>
                <c:pt idx="336">
                  <c:v>37464.233680554978</c:v>
                </c:pt>
                <c:pt idx="337">
                  <c:v>37464.234375</c:v>
                </c:pt>
                <c:pt idx="338">
                  <c:v>37464.235069444447</c:v>
                </c:pt>
                <c:pt idx="339">
                  <c:v>37464.235763888501</c:v>
                </c:pt>
                <c:pt idx="340">
                  <c:v>37464.236458333326</c:v>
                </c:pt>
                <c:pt idx="341">
                  <c:v>37464.237152777576</c:v>
                </c:pt>
                <c:pt idx="342">
                  <c:v>37464.237847222204</c:v>
                </c:pt>
                <c:pt idx="343">
                  <c:v>37464.238541666586</c:v>
                </c:pt>
                <c:pt idx="344">
                  <c:v>37464.239236111105</c:v>
                </c:pt>
                <c:pt idx="345">
                  <c:v>37464.239930555188</c:v>
                </c:pt>
                <c:pt idx="346">
                  <c:v>37464.240624999999</c:v>
                </c:pt>
                <c:pt idx="347">
                  <c:v>37464.241319444613</c:v>
                </c:pt>
                <c:pt idx="348">
                  <c:v>37464.242013888892</c:v>
                </c:pt>
                <c:pt idx="349">
                  <c:v>37464.242708333324</c:v>
                </c:pt>
                <c:pt idx="350">
                  <c:v>37464.243402777574</c:v>
                </c:pt>
                <c:pt idx="351">
                  <c:v>37464.244097222232</c:v>
                </c:pt>
                <c:pt idx="352">
                  <c:v>37464.244791666584</c:v>
                </c:pt>
                <c:pt idx="353">
                  <c:v>37464.245486110718</c:v>
                </c:pt>
                <c:pt idx="354">
                  <c:v>37464.246180555143</c:v>
                </c:pt>
                <c:pt idx="355">
                  <c:v>37464.246875000012</c:v>
                </c:pt>
                <c:pt idx="356">
                  <c:v>37464.247569444611</c:v>
                </c:pt>
                <c:pt idx="357">
                  <c:v>37464.248263888891</c:v>
                </c:pt>
                <c:pt idx="358">
                  <c:v>37464.24895833333</c:v>
                </c:pt>
                <c:pt idx="359">
                  <c:v>37464.249652777777</c:v>
                </c:pt>
                <c:pt idx="360">
                  <c:v>37464.250347222223</c:v>
                </c:pt>
                <c:pt idx="361">
                  <c:v>37464.251041666575</c:v>
                </c:pt>
                <c:pt idx="362">
                  <c:v>37464.251736110986</c:v>
                </c:pt>
                <c:pt idx="363">
                  <c:v>37464.252430555556</c:v>
                </c:pt>
                <c:pt idx="364">
                  <c:v>37464.253124999996</c:v>
                </c:pt>
                <c:pt idx="365">
                  <c:v>37464.253819444893</c:v>
                </c:pt>
                <c:pt idx="366">
                  <c:v>37464.254513889013</c:v>
                </c:pt>
                <c:pt idx="367">
                  <c:v>37464.255208333336</c:v>
                </c:pt>
                <c:pt idx="368">
                  <c:v>37464.255902777775</c:v>
                </c:pt>
                <c:pt idx="369">
                  <c:v>37464.256597222586</c:v>
                </c:pt>
                <c:pt idx="370">
                  <c:v>37464.257291666654</c:v>
                </c:pt>
                <c:pt idx="371">
                  <c:v>37464.257986110984</c:v>
                </c:pt>
                <c:pt idx="372">
                  <c:v>37464.258680555555</c:v>
                </c:pt>
                <c:pt idx="373">
                  <c:v>37464.259375000001</c:v>
                </c:pt>
                <c:pt idx="374">
                  <c:v>37464.260069444441</c:v>
                </c:pt>
                <c:pt idx="375">
                  <c:v>37464.260763888575</c:v>
                </c:pt>
                <c:pt idx="376">
                  <c:v>37464.261458333174</c:v>
                </c:pt>
                <c:pt idx="377">
                  <c:v>37464.262152777774</c:v>
                </c:pt>
                <c:pt idx="378">
                  <c:v>37464.26284722222</c:v>
                </c:pt>
                <c:pt idx="379">
                  <c:v>37464.263541666238</c:v>
                </c:pt>
                <c:pt idx="380">
                  <c:v>37464.264236111114</c:v>
                </c:pt>
                <c:pt idx="381">
                  <c:v>37464.264930555524</c:v>
                </c:pt>
                <c:pt idx="382">
                  <c:v>37464.265624999985</c:v>
                </c:pt>
                <c:pt idx="383">
                  <c:v>37464.266319444643</c:v>
                </c:pt>
                <c:pt idx="384">
                  <c:v>37464.267013888886</c:v>
                </c:pt>
                <c:pt idx="385">
                  <c:v>37464.267708332984</c:v>
                </c:pt>
                <c:pt idx="386">
                  <c:v>37464.268402777576</c:v>
                </c:pt>
                <c:pt idx="387">
                  <c:v>37464.269097222204</c:v>
                </c:pt>
                <c:pt idx="388">
                  <c:v>37464.269791666185</c:v>
                </c:pt>
                <c:pt idx="389">
                  <c:v>37464.270486110974</c:v>
                </c:pt>
                <c:pt idx="390">
                  <c:v>37464.271180554933</c:v>
                </c:pt>
                <c:pt idx="391">
                  <c:v>37464.271874999999</c:v>
                </c:pt>
                <c:pt idx="392">
                  <c:v>37464.272569444613</c:v>
                </c:pt>
                <c:pt idx="393">
                  <c:v>37464.273263888885</c:v>
                </c:pt>
                <c:pt idx="394">
                  <c:v>37464.273958333324</c:v>
                </c:pt>
                <c:pt idx="395">
                  <c:v>37464.274652777778</c:v>
                </c:pt>
                <c:pt idx="396">
                  <c:v>37464.275347222225</c:v>
                </c:pt>
                <c:pt idx="397">
                  <c:v>37464.276041666584</c:v>
                </c:pt>
                <c:pt idx="398">
                  <c:v>37464.276736111104</c:v>
                </c:pt>
                <c:pt idx="399">
                  <c:v>37464.277430555143</c:v>
                </c:pt>
                <c:pt idx="400">
                  <c:v>37464.278124999997</c:v>
                </c:pt>
                <c:pt idx="401">
                  <c:v>37464.27881944496</c:v>
                </c:pt>
                <c:pt idx="402">
                  <c:v>37464.279513888891</c:v>
                </c:pt>
                <c:pt idx="403">
                  <c:v>37464.28020833333</c:v>
                </c:pt>
                <c:pt idx="404">
                  <c:v>37464.280902777777</c:v>
                </c:pt>
                <c:pt idx="405">
                  <c:v>37464.281597222223</c:v>
                </c:pt>
                <c:pt idx="406">
                  <c:v>37464.28229166667</c:v>
                </c:pt>
                <c:pt idx="407">
                  <c:v>37464.282986110986</c:v>
                </c:pt>
                <c:pt idx="408">
                  <c:v>37464.283680555069</c:v>
                </c:pt>
                <c:pt idx="409">
                  <c:v>37464.284375000003</c:v>
                </c:pt>
                <c:pt idx="410">
                  <c:v>37464.285069444442</c:v>
                </c:pt>
                <c:pt idx="411">
                  <c:v>37464.285763888874</c:v>
                </c:pt>
                <c:pt idx="412">
                  <c:v>37464.286458333336</c:v>
                </c:pt>
                <c:pt idx="413">
                  <c:v>37464.287152777775</c:v>
                </c:pt>
                <c:pt idx="414">
                  <c:v>37464.287847222222</c:v>
                </c:pt>
                <c:pt idx="415">
                  <c:v>37464.288541666654</c:v>
                </c:pt>
                <c:pt idx="416">
                  <c:v>37464.289236111108</c:v>
                </c:pt>
                <c:pt idx="417">
                  <c:v>37464.289930555555</c:v>
                </c:pt>
                <c:pt idx="418">
                  <c:v>37464.290624999994</c:v>
                </c:pt>
                <c:pt idx="419">
                  <c:v>37464.291319444441</c:v>
                </c:pt>
                <c:pt idx="420">
                  <c:v>37464.292013888888</c:v>
                </c:pt>
                <c:pt idx="421">
                  <c:v>37464.292708333174</c:v>
                </c:pt>
                <c:pt idx="422">
                  <c:v>37464.293402777264</c:v>
                </c:pt>
                <c:pt idx="423">
                  <c:v>37464.29409722222</c:v>
                </c:pt>
                <c:pt idx="424">
                  <c:v>37464.294791666238</c:v>
                </c:pt>
                <c:pt idx="425">
                  <c:v>37464.295486110517</c:v>
                </c:pt>
                <c:pt idx="426">
                  <c:v>37464.296180554978</c:v>
                </c:pt>
                <c:pt idx="427">
                  <c:v>37464.296875</c:v>
                </c:pt>
                <c:pt idx="428">
                  <c:v>37464.297569444447</c:v>
                </c:pt>
                <c:pt idx="429">
                  <c:v>37464.298263888886</c:v>
                </c:pt>
                <c:pt idx="430">
                  <c:v>37464.298958333326</c:v>
                </c:pt>
                <c:pt idx="431">
                  <c:v>37464.299652777576</c:v>
                </c:pt>
                <c:pt idx="432">
                  <c:v>37464.300347222219</c:v>
                </c:pt>
                <c:pt idx="433">
                  <c:v>37464.301041666586</c:v>
                </c:pt>
                <c:pt idx="434">
                  <c:v>37464.301736111105</c:v>
                </c:pt>
                <c:pt idx="435">
                  <c:v>37464.302430555559</c:v>
                </c:pt>
                <c:pt idx="436">
                  <c:v>37464.303124999999</c:v>
                </c:pt>
                <c:pt idx="437">
                  <c:v>37464.303819445035</c:v>
                </c:pt>
                <c:pt idx="438">
                  <c:v>37464.304513889212</c:v>
                </c:pt>
                <c:pt idx="439">
                  <c:v>37464.305208333331</c:v>
                </c:pt>
                <c:pt idx="440">
                  <c:v>37464.305902777778</c:v>
                </c:pt>
                <c:pt idx="441">
                  <c:v>37464.30659722269</c:v>
                </c:pt>
                <c:pt idx="442">
                  <c:v>37464.307291666664</c:v>
                </c:pt>
                <c:pt idx="443">
                  <c:v>37464.307986111104</c:v>
                </c:pt>
                <c:pt idx="444">
                  <c:v>37464.308680555558</c:v>
                </c:pt>
                <c:pt idx="445">
                  <c:v>37464.309375000012</c:v>
                </c:pt>
                <c:pt idx="446">
                  <c:v>37464.31006944496</c:v>
                </c:pt>
                <c:pt idx="447">
                  <c:v>37464.310763888891</c:v>
                </c:pt>
                <c:pt idx="448">
                  <c:v>37464.31145833333</c:v>
                </c:pt>
                <c:pt idx="449">
                  <c:v>37464.312152777791</c:v>
                </c:pt>
                <c:pt idx="450">
                  <c:v>37464.312847222638</c:v>
                </c:pt>
                <c:pt idx="451">
                  <c:v>37464.31354166667</c:v>
                </c:pt>
                <c:pt idx="452">
                  <c:v>37464.314236111211</c:v>
                </c:pt>
                <c:pt idx="453">
                  <c:v>37464.314930555563</c:v>
                </c:pt>
                <c:pt idx="454">
                  <c:v>37464.315625000003</c:v>
                </c:pt>
                <c:pt idx="455">
                  <c:v>37464.316319445163</c:v>
                </c:pt>
                <c:pt idx="456">
                  <c:v>37464.317013889013</c:v>
                </c:pt>
                <c:pt idx="457">
                  <c:v>37464.317708333336</c:v>
                </c:pt>
                <c:pt idx="458">
                  <c:v>37464.318402777782</c:v>
                </c:pt>
                <c:pt idx="459">
                  <c:v>37464.319097222586</c:v>
                </c:pt>
                <c:pt idx="460">
                  <c:v>37464.319791666654</c:v>
                </c:pt>
                <c:pt idx="461">
                  <c:v>37464.320486110984</c:v>
                </c:pt>
                <c:pt idx="462">
                  <c:v>37464.321180555024</c:v>
                </c:pt>
                <c:pt idx="463">
                  <c:v>37464.321875000001</c:v>
                </c:pt>
                <c:pt idx="464">
                  <c:v>37464.322569444841</c:v>
                </c:pt>
                <c:pt idx="465">
                  <c:v>37464.323263888888</c:v>
                </c:pt>
                <c:pt idx="466">
                  <c:v>37464.323958333334</c:v>
                </c:pt>
                <c:pt idx="467">
                  <c:v>37464.324652777781</c:v>
                </c:pt>
                <c:pt idx="468">
                  <c:v>37464.32534722222</c:v>
                </c:pt>
                <c:pt idx="469">
                  <c:v>37464.326041666594</c:v>
                </c:pt>
                <c:pt idx="470">
                  <c:v>37464.326736111114</c:v>
                </c:pt>
                <c:pt idx="471">
                  <c:v>37464.327430555524</c:v>
                </c:pt>
                <c:pt idx="472">
                  <c:v>37464.328125</c:v>
                </c:pt>
                <c:pt idx="473">
                  <c:v>37464.328819445051</c:v>
                </c:pt>
                <c:pt idx="474">
                  <c:v>37464.329513888893</c:v>
                </c:pt>
                <c:pt idx="475">
                  <c:v>37464.330208333333</c:v>
                </c:pt>
                <c:pt idx="476">
                  <c:v>37464.33090277778</c:v>
                </c:pt>
                <c:pt idx="477">
                  <c:v>37464.331597222219</c:v>
                </c:pt>
                <c:pt idx="478">
                  <c:v>37464.332291666666</c:v>
                </c:pt>
                <c:pt idx="479">
                  <c:v>37464.332986111105</c:v>
                </c:pt>
                <c:pt idx="480">
                  <c:v>37464.333680555188</c:v>
                </c:pt>
                <c:pt idx="481">
                  <c:v>37464.334375000013</c:v>
                </c:pt>
                <c:pt idx="482">
                  <c:v>37464.335069444613</c:v>
                </c:pt>
                <c:pt idx="483">
                  <c:v>37464.335763888885</c:v>
                </c:pt>
                <c:pt idx="484">
                  <c:v>37464.336458333331</c:v>
                </c:pt>
                <c:pt idx="485">
                  <c:v>37464.337152777778</c:v>
                </c:pt>
                <c:pt idx="486">
                  <c:v>37464.337847222232</c:v>
                </c:pt>
                <c:pt idx="487">
                  <c:v>37464.338541666664</c:v>
                </c:pt>
                <c:pt idx="488">
                  <c:v>37464.339236111111</c:v>
                </c:pt>
                <c:pt idx="489">
                  <c:v>37464.339930555558</c:v>
                </c:pt>
                <c:pt idx="490">
                  <c:v>37464.340625000012</c:v>
                </c:pt>
                <c:pt idx="491">
                  <c:v>37464.34131944496</c:v>
                </c:pt>
                <c:pt idx="492">
                  <c:v>37464.342013889043</c:v>
                </c:pt>
                <c:pt idx="493">
                  <c:v>37464.34270833333</c:v>
                </c:pt>
                <c:pt idx="494">
                  <c:v>37464.343402777777</c:v>
                </c:pt>
                <c:pt idx="495">
                  <c:v>37464.344097222638</c:v>
                </c:pt>
                <c:pt idx="496">
                  <c:v>37464.34479166667</c:v>
                </c:pt>
                <c:pt idx="497">
                  <c:v>37464.345486110986</c:v>
                </c:pt>
                <c:pt idx="498">
                  <c:v>37464.346180555556</c:v>
                </c:pt>
                <c:pt idx="499">
                  <c:v>37464.346875000243</c:v>
                </c:pt>
                <c:pt idx="500">
                  <c:v>37464.347569444893</c:v>
                </c:pt>
                <c:pt idx="501">
                  <c:v>37464.348263889013</c:v>
                </c:pt>
                <c:pt idx="502">
                  <c:v>37464.348958333343</c:v>
                </c:pt>
                <c:pt idx="503">
                  <c:v>37464.349652777782</c:v>
                </c:pt>
                <c:pt idx="504">
                  <c:v>37464.350347222586</c:v>
                </c:pt>
                <c:pt idx="505">
                  <c:v>37464.351041666654</c:v>
                </c:pt>
                <c:pt idx="506">
                  <c:v>37464.351736111108</c:v>
                </c:pt>
                <c:pt idx="507">
                  <c:v>37464.352430555562</c:v>
                </c:pt>
                <c:pt idx="508">
                  <c:v>37464.353125000001</c:v>
                </c:pt>
                <c:pt idx="509">
                  <c:v>37464.353819445125</c:v>
                </c:pt>
                <c:pt idx="510">
                  <c:v>37464.354513889302</c:v>
                </c:pt>
                <c:pt idx="511">
                  <c:v>37464.355208333342</c:v>
                </c:pt>
                <c:pt idx="512">
                  <c:v>37464.355902777781</c:v>
                </c:pt>
                <c:pt idx="513">
                  <c:v>37464.356597222788</c:v>
                </c:pt>
                <c:pt idx="514">
                  <c:v>37464.357291666667</c:v>
                </c:pt>
                <c:pt idx="515">
                  <c:v>37464.357986111114</c:v>
                </c:pt>
                <c:pt idx="516">
                  <c:v>37464.358680555553</c:v>
                </c:pt>
                <c:pt idx="517">
                  <c:v>37464.359375000211</c:v>
                </c:pt>
                <c:pt idx="518">
                  <c:v>37464.360069444643</c:v>
                </c:pt>
                <c:pt idx="519">
                  <c:v>37464.360763888886</c:v>
                </c:pt>
                <c:pt idx="520">
                  <c:v>37464.361458333326</c:v>
                </c:pt>
                <c:pt idx="521">
                  <c:v>37464.36215277778</c:v>
                </c:pt>
                <c:pt idx="522">
                  <c:v>37464.362847222219</c:v>
                </c:pt>
                <c:pt idx="523">
                  <c:v>37464.363541666586</c:v>
                </c:pt>
                <c:pt idx="524">
                  <c:v>37464.364236111112</c:v>
                </c:pt>
                <c:pt idx="525">
                  <c:v>37464.364930555559</c:v>
                </c:pt>
                <c:pt idx="526">
                  <c:v>37464.365624999999</c:v>
                </c:pt>
                <c:pt idx="527">
                  <c:v>37464.366319445035</c:v>
                </c:pt>
                <c:pt idx="528">
                  <c:v>37464.367013888892</c:v>
                </c:pt>
                <c:pt idx="529">
                  <c:v>37464.367708333324</c:v>
                </c:pt>
                <c:pt idx="530">
                  <c:v>37464.368402777778</c:v>
                </c:pt>
                <c:pt idx="531">
                  <c:v>37464.369097222232</c:v>
                </c:pt>
                <c:pt idx="532">
                  <c:v>37464.369791666584</c:v>
                </c:pt>
                <c:pt idx="533">
                  <c:v>37464.370486111104</c:v>
                </c:pt>
                <c:pt idx="534">
                  <c:v>37464.371180555143</c:v>
                </c:pt>
                <c:pt idx="535">
                  <c:v>37464.371875000012</c:v>
                </c:pt>
                <c:pt idx="536">
                  <c:v>37464.37256944496</c:v>
                </c:pt>
                <c:pt idx="537">
                  <c:v>37464.373263888891</c:v>
                </c:pt>
                <c:pt idx="538">
                  <c:v>37464.37395833333</c:v>
                </c:pt>
                <c:pt idx="539">
                  <c:v>37464.374652777791</c:v>
                </c:pt>
                <c:pt idx="540">
                  <c:v>37464.375347222223</c:v>
                </c:pt>
                <c:pt idx="541">
                  <c:v>37464.37604166667</c:v>
                </c:pt>
                <c:pt idx="542">
                  <c:v>37464.376736111109</c:v>
                </c:pt>
                <c:pt idx="543">
                  <c:v>37464.377430555556</c:v>
                </c:pt>
                <c:pt idx="544">
                  <c:v>37464.378125000003</c:v>
                </c:pt>
                <c:pt idx="545">
                  <c:v>37464.378819445163</c:v>
                </c:pt>
                <c:pt idx="546">
                  <c:v>37464.379513889013</c:v>
                </c:pt>
                <c:pt idx="547">
                  <c:v>37464.380208333343</c:v>
                </c:pt>
                <c:pt idx="548">
                  <c:v>37464.380902777782</c:v>
                </c:pt>
                <c:pt idx="549">
                  <c:v>37464.381597222586</c:v>
                </c:pt>
                <c:pt idx="550">
                  <c:v>37464.382291666669</c:v>
                </c:pt>
                <c:pt idx="551">
                  <c:v>37464.382986111108</c:v>
                </c:pt>
                <c:pt idx="552">
                  <c:v>37464.383680555555</c:v>
                </c:pt>
                <c:pt idx="553">
                  <c:v>37464.384375000212</c:v>
                </c:pt>
                <c:pt idx="554">
                  <c:v>37464.385069444841</c:v>
                </c:pt>
                <c:pt idx="555">
                  <c:v>37464.385763888888</c:v>
                </c:pt>
                <c:pt idx="556">
                  <c:v>37464.386458333342</c:v>
                </c:pt>
                <c:pt idx="557">
                  <c:v>37464.387152777781</c:v>
                </c:pt>
                <c:pt idx="558">
                  <c:v>37464.387847222242</c:v>
                </c:pt>
                <c:pt idx="559">
                  <c:v>37464.388541666667</c:v>
                </c:pt>
                <c:pt idx="560">
                  <c:v>37464.389236111143</c:v>
                </c:pt>
                <c:pt idx="561">
                  <c:v>37464.389930555553</c:v>
                </c:pt>
                <c:pt idx="562">
                  <c:v>37464.390625</c:v>
                </c:pt>
                <c:pt idx="563">
                  <c:v>37464.391319444643</c:v>
                </c:pt>
                <c:pt idx="564">
                  <c:v>37464.392013888893</c:v>
                </c:pt>
                <c:pt idx="565">
                  <c:v>37464.392708333326</c:v>
                </c:pt>
                <c:pt idx="566">
                  <c:v>37464.393402777576</c:v>
                </c:pt>
                <c:pt idx="567">
                  <c:v>37464.394097222219</c:v>
                </c:pt>
                <c:pt idx="568">
                  <c:v>37464.394791666586</c:v>
                </c:pt>
                <c:pt idx="569">
                  <c:v>37464.395486110974</c:v>
                </c:pt>
                <c:pt idx="570">
                  <c:v>37464.396180555188</c:v>
                </c:pt>
                <c:pt idx="571">
                  <c:v>37464.396875000013</c:v>
                </c:pt>
                <c:pt idx="572">
                  <c:v>37464.397569444613</c:v>
                </c:pt>
                <c:pt idx="573">
                  <c:v>37464.398263888892</c:v>
                </c:pt>
                <c:pt idx="574">
                  <c:v>37464.398958333331</c:v>
                </c:pt>
                <c:pt idx="575">
                  <c:v>37464.399652777778</c:v>
                </c:pt>
                <c:pt idx="576">
                  <c:v>37464.400347222232</c:v>
                </c:pt>
                <c:pt idx="577">
                  <c:v>37464.401041666584</c:v>
                </c:pt>
                <c:pt idx="578">
                  <c:v>37464.401736111104</c:v>
                </c:pt>
                <c:pt idx="579">
                  <c:v>37464.402430555558</c:v>
                </c:pt>
                <c:pt idx="580">
                  <c:v>37464.403124999997</c:v>
                </c:pt>
                <c:pt idx="581">
                  <c:v>37464.40381944496</c:v>
                </c:pt>
                <c:pt idx="582">
                  <c:v>37464.404513889043</c:v>
                </c:pt>
                <c:pt idx="583">
                  <c:v>37464.40520833333</c:v>
                </c:pt>
                <c:pt idx="584">
                  <c:v>37464.405902777777</c:v>
                </c:pt>
                <c:pt idx="585">
                  <c:v>37464.406597222638</c:v>
                </c:pt>
                <c:pt idx="586">
                  <c:v>37464.40729166667</c:v>
                </c:pt>
                <c:pt idx="587">
                  <c:v>37464.407986110986</c:v>
                </c:pt>
                <c:pt idx="588">
                  <c:v>37464.408680555556</c:v>
                </c:pt>
                <c:pt idx="589">
                  <c:v>37464.409375000003</c:v>
                </c:pt>
                <c:pt idx="590">
                  <c:v>37464.410069444893</c:v>
                </c:pt>
                <c:pt idx="591">
                  <c:v>37464.410763888889</c:v>
                </c:pt>
                <c:pt idx="592">
                  <c:v>37464.411458333336</c:v>
                </c:pt>
                <c:pt idx="593">
                  <c:v>37464.412152777782</c:v>
                </c:pt>
                <c:pt idx="594">
                  <c:v>37464.412847222586</c:v>
                </c:pt>
                <c:pt idx="595">
                  <c:v>37464.413541666654</c:v>
                </c:pt>
                <c:pt idx="596">
                  <c:v>37464.414236111203</c:v>
                </c:pt>
                <c:pt idx="597">
                  <c:v>37464.414930555562</c:v>
                </c:pt>
                <c:pt idx="598">
                  <c:v>37464.415625000001</c:v>
                </c:pt>
                <c:pt idx="599">
                  <c:v>37464.416319445125</c:v>
                </c:pt>
                <c:pt idx="600">
                  <c:v>37464.417013889011</c:v>
                </c:pt>
                <c:pt idx="601">
                  <c:v>37464.417708333334</c:v>
                </c:pt>
                <c:pt idx="602">
                  <c:v>37464.418402777781</c:v>
                </c:pt>
                <c:pt idx="603">
                  <c:v>37464.419097222242</c:v>
                </c:pt>
                <c:pt idx="604">
                  <c:v>37464.419791666594</c:v>
                </c:pt>
                <c:pt idx="605">
                  <c:v>37464.420486110976</c:v>
                </c:pt>
                <c:pt idx="606">
                  <c:v>37464.421180554978</c:v>
                </c:pt>
                <c:pt idx="607">
                  <c:v>37464.421875</c:v>
                </c:pt>
                <c:pt idx="608">
                  <c:v>37464.422569444643</c:v>
                </c:pt>
                <c:pt idx="609">
                  <c:v>37464.423263888886</c:v>
                </c:pt>
                <c:pt idx="610">
                  <c:v>37464.423958333326</c:v>
                </c:pt>
                <c:pt idx="611">
                  <c:v>37464.42465277778</c:v>
                </c:pt>
                <c:pt idx="612">
                  <c:v>37464.425347222204</c:v>
                </c:pt>
                <c:pt idx="613">
                  <c:v>37464.426041666586</c:v>
                </c:pt>
                <c:pt idx="614">
                  <c:v>37464.426736111105</c:v>
                </c:pt>
                <c:pt idx="615">
                  <c:v>37464.427430555188</c:v>
                </c:pt>
                <c:pt idx="616">
                  <c:v>37464.428124999999</c:v>
                </c:pt>
                <c:pt idx="617">
                  <c:v>37464.428819445035</c:v>
                </c:pt>
                <c:pt idx="618">
                  <c:v>37464.429513888892</c:v>
                </c:pt>
                <c:pt idx="619">
                  <c:v>37464.430208333331</c:v>
                </c:pt>
                <c:pt idx="620">
                  <c:v>37464.430902777778</c:v>
                </c:pt>
                <c:pt idx="621">
                  <c:v>37464.431597222232</c:v>
                </c:pt>
                <c:pt idx="622">
                  <c:v>37464.432291666664</c:v>
                </c:pt>
                <c:pt idx="623">
                  <c:v>37464.432986111104</c:v>
                </c:pt>
                <c:pt idx="624">
                  <c:v>37464.433680555143</c:v>
                </c:pt>
                <c:pt idx="625">
                  <c:v>37464.434375000012</c:v>
                </c:pt>
                <c:pt idx="626">
                  <c:v>37464.435069444611</c:v>
                </c:pt>
                <c:pt idx="627">
                  <c:v>37464.435763888876</c:v>
                </c:pt>
                <c:pt idx="628">
                  <c:v>37464.43645833333</c:v>
                </c:pt>
                <c:pt idx="629">
                  <c:v>37464.437152777777</c:v>
                </c:pt>
                <c:pt idx="630">
                  <c:v>37464.437847222223</c:v>
                </c:pt>
                <c:pt idx="631">
                  <c:v>37464.43854166667</c:v>
                </c:pt>
                <c:pt idx="632">
                  <c:v>37464.439236111109</c:v>
                </c:pt>
                <c:pt idx="633">
                  <c:v>37464.439930555556</c:v>
                </c:pt>
                <c:pt idx="634">
                  <c:v>37464.440625000003</c:v>
                </c:pt>
                <c:pt idx="635">
                  <c:v>37464.441319444893</c:v>
                </c:pt>
                <c:pt idx="636">
                  <c:v>37464.442013889013</c:v>
                </c:pt>
                <c:pt idx="637">
                  <c:v>37464.442708333336</c:v>
                </c:pt>
                <c:pt idx="638">
                  <c:v>37464.443402777775</c:v>
                </c:pt>
                <c:pt idx="639">
                  <c:v>37464.444097222586</c:v>
                </c:pt>
                <c:pt idx="640">
                  <c:v>37464.444791666654</c:v>
                </c:pt>
                <c:pt idx="641">
                  <c:v>37464.445486110984</c:v>
                </c:pt>
                <c:pt idx="642">
                  <c:v>37464.446180555555</c:v>
                </c:pt>
                <c:pt idx="643">
                  <c:v>37464.446875000212</c:v>
                </c:pt>
                <c:pt idx="644">
                  <c:v>37464.447569444841</c:v>
                </c:pt>
                <c:pt idx="645">
                  <c:v>37464.448263889011</c:v>
                </c:pt>
                <c:pt idx="646">
                  <c:v>37464.448958333342</c:v>
                </c:pt>
                <c:pt idx="647">
                  <c:v>37464.449652777781</c:v>
                </c:pt>
                <c:pt idx="648">
                  <c:v>37464.450347222242</c:v>
                </c:pt>
                <c:pt idx="649">
                  <c:v>37464.451041666594</c:v>
                </c:pt>
                <c:pt idx="650">
                  <c:v>37464.451736111114</c:v>
                </c:pt>
                <c:pt idx="651">
                  <c:v>37464.452430555553</c:v>
                </c:pt>
                <c:pt idx="652">
                  <c:v>37464.453125</c:v>
                </c:pt>
                <c:pt idx="653">
                  <c:v>37464.453819445051</c:v>
                </c:pt>
                <c:pt idx="654">
                  <c:v>37464.454513889243</c:v>
                </c:pt>
                <c:pt idx="655">
                  <c:v>37464.455208333333</c:v>
                </c:pt>
                <c:pt idx="656">
                  <c:v>37464.45590277778</c:v>
                </c:pt>
                <c:pt idx="657">
                  <c:v>37464.456597222736</c:v>
                </c:pt>
                <c:pt idx="658">
                  <c:v>37464.457291666666</c:v>
                </c:pt>
                <c:pt idx="659">
                  <c:v>37464.457986111105</c:v>
                </c:pt>
                <c:pt idx="660">
                  <c:v>37464.458680555559</c:v>
                </c:pt>
                <c:pt idx="661">
                  <c:v>37464.459375000013</c:v>
                </c:pt>
                <c:pt idx="662">
                  <c:v>37464.460069444613</c:v>
                </c:pt>
                <c:pt idx="663">
                  <c:v>37464.460763888885</c:v>
                </c:pt>
                <c:pt idx="664">
                  <c:v>37464.461458333324</c:v>
                </c:pt>
                <c:pt idx="665">
                  <c:v>37464.462152777778</c:v>
                </c:pt>
                <c:pt idx="666">
                  <c:v>37464.462847222232</c:v>
                </c:pt>
                <c:pt idx="667">
                  <c:v>37464.463541666584</c:v>
                </c:pt>
                <c:pt idx="668">
                  <c:v>37464.464236111111</c:v>
                </c:pt>
                <c:pt idx="669">
                  <c:v>37464.464930555558</c:v>
                </c:pt>
                <c:pt idx="670">
                  <c:v>37464.465624999997</c:v>
                </c:pt>
                <c:pt idx="671">
                  <c:v>37464.46631944496</c:v>
                </c:pt>
                <c:pt idx="672">
                  <c:v>37464.467013888891</c:v>
                </c:pt>
                <c:pt idx="673">
                  <c:v>37464.467708333184</c:v>
                </c:pt>
                <c:pt idx="674">
                  <c:v>37464.468402777777</c:v>
                </c:pt>
                <c:pt idx="675">
                  <c:v>37464.469097222223</c:v>
                </c:pt>
                <c:pt idx="676">
                  <c:v>37464.469791666575</c:v>
                </c:pt>
                <c:pt idx="677">
                  <c:v>37464.470486110986</c:v>
                </c:pt>
                <c:pt idx="678">
                  <c:v>37464.471180555069</c:v>
                </c:pt>
                <c:pt idx="679">
                  <c:v>37464.471875000003</c:v>
                </c:pt>
                <c:pt idx="680">
                  <c:v>37464.472569444893</c:v>
                </c:pt>
                <c:pt idx="681">
                  <c:v>37464.473263888889</c:v>
                </c:pt>
                <c:pt idx="682">
                  <c:v>37464.473958333336</c:v>
                </c:pt>
                <c:pt idx="683">
                  <c:v>37464.474652777782</c:v>
                </c:pt>
                <c:pt idx="684">
                  <c:v>37464.475347222222</c:v>
                </c:pt>
                <c:pt idx="685">
                  <c:v>37464.476041666654</c:v>
                </c:pt>
                <c:pt idx="686">
                  <c:v>37464.476736111108</c:v>
                </c:pt>
                <c:pt idx="687">
                  <c:v>37464.477430555555</c:v>
                </c:pt>
                <c:pt idx="688">
                  <c:v>37464.478125000001</c:v>
                </c:pt>
                <c:pt idx="689">
                  <c:v>37464.478819445125</c:v>
                </c:pt>
                <c:pt idx="690">
                  <c:v>37464.479513889011</c:v>
                </c:pt>
                <c:pt idx="691">
                  <c:v>37464.480208333342</c:v>
                </c:pt>
                <c:pt idx="692">
                  <c:v>37464.480902777781</c:v>
                </c:pt>
                <c:pt idx="693">
                  <c:v>37464.481597222242</c:v>
                </c:pt>
                <c:pt idx="694">
                  <c:v>37464.482291666667</c:v>
                </c:pt>
                <c:pt idx="695">
                  <c:v>37464.482986111114</c:v>
                </c:pt>
                <c:pt idx="696">
                  <c:v>37464.483680555524</c:v>
                </c:pt>
                <c:pt idx="697">
                  <c:v>37464.484375000211</c:v>
                </c:pt>
                <c:pt idx="698">
                  <c:v>37464.485069444643</c:v>
                </c:pt>
                <c:pt idx="699">
                  <c:v>37464.485763888886</c:v>
                </c:pt>
                <c:pt idx="700">
                  <c:v>37464.486458333333</c:v>
                </c:pt>
                <c:pt idx="701">
                  <c:v>37464.48715277778</c:v>
                </c:pt>
                <c:pt idx="702">
                  <c:v>37464.487847222219</c:v>
                </c:pt>
                <c:pt idx="703">
                  <c:v>37464.488541666666</c:v>
                </c:pt>
                <c:pt idx="704">
                  <c:v>37464.489236111112</c:v>
                </c:pt>
                <c:pt idx="705">
                  <c:v>37464.489930555559</c:v>
                </c:pt>
                <c:pt idx="706">
                  <c:v>37464.490624999999</c:v>
                </c:pt>
                <c:pt idx="707">
                  <c:v>37464.491319444613</c:v>
                </c:pt>
                <c:pt idx="708">
                  <c:v>37464.492013888892</c:v>
                </c:pt>
                <c:pt idx="709">
                  <c:v>37464.492708333324</c:v>
                </c:pt>
                <c:pt idx="710">
                  <c:v>37464.493402777574</c:v>
                </c:pt>
                <c:pt idx="711">
                  <c:v>37464.494097222232</c:v>
                </c:pt>
                <c:pt idx="712">
                  <c:v>37464.494791666584</c:v>
                </c:pt>
                <c:pt idx="713">
                  <c:v>37464.495486110718</c:v>
                </c:pt>
                <c:pt idx="714">
                  <c:v>37464.496180555143</c:v>
                </c:pt>
                <c:pt idx="715">
                  <c:v>37464.496875000012</c:v>
                </c:pt>
                <c:pt idx="716">
                  <c:v>37464.497569444611</c:v>
                </c:pt>
                <c:pt idx="717">
                  <c:v>37464.498263888891</c:v>
                </c:pt>
                <c:pt idx="718">
                  <c:v>37464.49895833333</c:v>
                </c:pt>
                <c:pt idx="719">
                  <c:v>37464.499652777777</c:v>
                </c:pt>
                <c:pt idx="720">
                  <c:v>37464.500347222223</c:v>
                </c:pt>
                <c:pt idx="721">
                  <c:v>37464.501041666575</c:v>
                </c:pt>
                <c:pt idx="722">
                  <c:v>37464.501736110986</c:v>
                </c:pt>
                <c:pt idx="723">
                  <c:v>37464.502430555556</c:v>
                </c:pt>
                <c:pt idx="724">
                  <c:v>37464.503124999996</c:v>
                </c:pt>
                <c:pt idx="725">
                  <c:v>37464.503819444893</c:v>
                </c:pt>
                <c:pt idx="726">
                  <c:v>37464.504513889013</c:v>
                </c:pt>
                <c:pt idx="727">
                  <c:v>37464.505208333336</c:v>
                </c:pt>
                <c:pt idx="728">
                  <c:v>37464.505902777775</c:v>
                </c:pt>
                <c:pt idx="729">
                  <c:v>37464.506597222586</c:v>
                </c:pt>
                <c:pt idx="730">
                  <c:v>37464.507291666654</c:v>
                </c:pt>
                <c:pt idx="731">
                  <c:v>37464.507986110984</c:v>
                </c:pt>
                <c:pt idx="732">
                  <c:v>37464.508680555555</c:v>
                </c:pt>
                <c:pt idx="733">
                  <c:v>37464.509375000001</c:v>
                </c:pt>
                <c:pt idx="734">
                  <c:v>37464.510069444841</c:v>
                </c:pt>
                <c:pt idx="735">
                  <c:v>37464.510763888888</c:v>
                </c:pt>
                <c:pt idx="736">
                  <c:v>37464.511458333334</c:v>
                </c:pt>
                <c:pt idx="737">
                  <c:v>37464.512152777781</c:v>
                </c:pt>
                <c:pt idx="738">
                  <c:v>37464.512847222242</c:v>
                </c:pt>
                <c:pt idx="739">
                  <c:v>37464.513541666594</c:v>
                </c:pt>
                <c:pt idx="740">
                  <c:v>37464.514236111143</c:v>
                </c:pt>
                <c:pt idx="741">
                  <c:v>37464.514930555553</c:v>
                </c:pt>
                <c:pt idx="742">
                  <c:v>37464.515625</c:v>
                </c:pt>
                <c:pt idx="743">
                  <c:v>37464.516319445051</c:v>
                </c:pt>
                <c:pt idx="744">
                  <c:v>37464.517013888893</c:v>
                </c:pt>
                <c:pt idx="745">
                  <c:v>37464.517708333326</c:v>
                </c:pt>
                <c:pt idx="746">
                  <c:v>37464.51840277778</c:v>
                </c:pt>
                <c:pt idx="747">
                  <c:v>37464.519097222219</c:v>
                </c:pt>
                <c:pt idx="748">
                  <c:v>37464.519791666586</c:v>
                </c:pt>
                <c:pt idx="749">
                  <c:v>37464.520486110974</c:v>
                </c:pt>
                <c:pt idx="750">
                  <c:v>37464.521180554933</c:v>
                </c:pt>
                <c:pt idx="751">
                  <c:v>37464.521874999999</c:v>
                </c:pt>
                <c:pt idx="752">
                  <c:v>37464.522569444613</c:v>
                </c:pt>
                <c:pt idx="753">
                  <c:v>37464.523263888885</c:v>
                </c:pt>
                <c:pt idx="754">
                  <c:v>37464.523958333324</c:v>
                </c:pt>
                <c:pt idx="755">
                  <c:v>37464.524652777778</c:v>
                </c:pt>
                <c:pt idx="756">
                  <c:v>37464.525347222225</c:v>
                </c:pt>
                <c:pt idx="757">
                  <c:v>37464.526041666584</c:v>
                </c:pt>
                <c:pt idx="758">
                  <c:v>37464.526736111104</c:v>
                </c:pt>
                <c:pt idx="759">
                  <c:v>37464.527430555143</c:v>
                </c:pt>
                <c:pt idx="760">
                  <c:v>37464.528124999997</c:v>
                </c:pt>
                <c:pt idx="761">
                  <c:v>37464.52881944496</c:v>
                </c:pt>
                <c:pt idx="762">
                  <c:v>37464.529513888891</c:v>
                </c:pt>
                <c:pt idx="763">
                  <c:v>37464.53020833333</c:v>
                </c:pt>
                <c:pt idx="764">
                  <c:v>37464.530902777777</c:v>
                </c:pt>
                <c:pt idx="765">
                  <c:v>37464.531597222223</c:v>
                </c:pt>
                <c:pt idx="766">
                  <c:v>37464.53229166667</c:v>
                </c:pt>
                <c:pt idx="767">
                  <c:v>37464.532986110986</c:v>
                </c:pt>
                <c:pt idx="768">
                  <c:v>37464.533680555069</c:v>
                </c:pt>
                <c:pt idx="769">
                  <c:v>37464.534375000003</c:v>
                </c:pt>
                <c:pt idx="770">
                  <c:v>37464.535069444442</c:v>
                </c:pt>
                <c:pt idx="771">
                  <c:v>37464.535763888874</c:v>
                </c:pt>
                <c:pt idx="772">
                  <c:v>37464.536458333336</c:v>
                </c:pt>
                <c:pt idx="773">
                  <c:v>37464.537152777775</c:v>
                </c:pt>
                <c:pt idx="774">
                  <c:v>37464.537847222222</c:v>
                </c:pt>
                <c:pt idx="775">
                  <c:v>37464.538541666654</c:v>
                </c:pt>
                <c:pt idx="776">
                  <c:v>37464.539236111108</c:v>
                </c:pt>
                <c:pt idx="777">
                  <c:v>37464.539930555555</c:v>
                </c:pt>
                <c:pt idx="778">
                  <c:v>37464.540625000001</c:v>
                </c:pt>
                <c:pt idx="779">
                  <c:v>37464.541319444841</c:v>
                </c:pt>
                <c:pt idx="780">
                  <c:v>37464.542013889011</c:v>
                </c:pt>
                <c:pt idx="781">
                  <c:v>37464.542708333334</c:v>
                </c:pt>
                <c:pt idx="782">
                  <c:v>37464.543402777774</c:v>
                </c:pt>
                <c:pt idx="783">
                  <c:v>37464.544097222242</c:v>
                </c:pt>
                <c:pt idx="784">
                  <c:v>37464.544791666594</c:v>
                </c:pt>
                <c:pt idx="785">
                  <c:v>37464.545486110976</c:v>
                </c:pt>
                <c:pt idx="786">
                  <c:v>37464.546180555524</c:v>
                </c:pt>
                <c:pt idx="787">
                  <c:v>37464.546875000211</c:v>
                </c:pt>
                <c:pt idx="788">
                  <c:v>37464.547569444643</c:v>
                </c:pt>
                <c:pt idx="789">
                  <c:v>37464.548263888893</c:v>
                </c:pt>
                <c:pt idx="790">
                  <c:v>37464.548958333333</c:v>
                </c:pt>
                <c:pt idx="791">
                  <c:v>37464.54965277778</c:v>
                </c:pt>
                <c:pt idx="792">
                  <c:v>37464.550347222219</c:v>
                </c:pt>
                <c:pt idx="793">
                  <c:v>37464.551041666586</c:v>
                </c:pt>
                <c:pt idx="794">
                  <c:v>37464.551736111105</c:v>
                </c:pt>
                <c:pt idx="795">
                  <c:v>37464.552430555559</c:v>
                </c:pt>
                <c:pt idx="796">
                  <c:v>37464.553124999999</c:v>
                </c:pt>
                <c:pt idx="797">
                  <c:v>37464.553819445035</c:v>
                </c:pt>
                <c:pt idx="798">
                  <c:v>37464.554513889212</c:v>
                </c:pt>
                <c:pt idx="799">
                  <c:v>37464.555208333331</c:v>
                </c:pt>
                <c:pt idx="800">
                  <c:v>37464.555902777778</c:v>
                </c:pt>
                <c:pt idx="801">
                  <c:v>37464.55659722269</c:v>
                </c:pt>
                <c:pt idx="802">
                  <c:v>37464.557291666664</c:v>
                </c:pt>
                <c:pt idx="803">
                  <c:v>37464.557986111104</c:v>
                </c:pt>
                <c:pt idx="804">
                  <c:v>37464.558680555558</c:v>
                </c:pt>
                <c:pt idx="805">
                  <c:v>37464.559375000012</c:v>
                </c:pt>
                <c:pt idx="806">
                  <c:v>37464.560069444611</c:v>
                </c:pt>
                <c:pt idx="807">
                  <c:v>37464.560763888876</c:v>
                </c:pt>
                <c:pt idx="808">
                  <c:v>37464.561458333184</c:v>
                </c:pt>
                <c:pt idx="809">
                  <c:v>37464.562152777777</c:v>
                </c:pt>
                <c:pt idx="810">
                  <c:v>37464.562847222223</c:v>
                </c:pt>
                <c:pt idx="811">
                  <c:v>37464.563541666575</c:v>
                </c:pt>
                <c:pt idx="812">
                  <c:v>37464.564236111109</c:v>
                </c:pt>
                <c:pt idx="813">
                  <c:v>37464.564930555556</c:v>
                </c:pt>
                <c:pt idx="814">
                  <c:v>37464.565624999996</c:v>
                </c:pt>
                <c:pt idx="815">
                  <c:v>37464.566319444893</c:v>
                </c:pt>
                <c:pt idx="816">
                  <c:v>37464.567013888889</c:v>
                </c:pt>
                <c:pt idx="817">
                  <c:v>37464.567708333176</c:v>
                </c:pt>
                <c:pt idx="818">
                  <c:v>37464.568402777775</c:v>
                </c:pt>
                <c:pt idx="819">
                  <c:v>37464.569097222222</c:v>
                </c:pt>
                <c:pt idx="820">
                  <c:v>37464.569791666574</c:v>
                </c:pt>
                <c:pt idx="821">
                  <c:v>37464.570486110984</c:v>
                </c:pt>
                <c:pt idx="822">
                  <c:v>37464.571180555024</c:v>
                </c:pt>
                <c:pt idx="823">
                  <c:v>37464.571875000001</c:v>
                </c:pt>
                <c:pt idx="824">
                  <c:v>37464.572569444841</c:v>
                </c:pt>
                <c:pt idx="825">
                  <c:v>37464.573263888888</c:v>
                </c:pt>
                <c:pt idx="826">
                  <c:v>37464.573958333334</c:v>
                </c:pt>
                <c:pt idx="827">
                  <c:v>37464.574652777781</c:v>
                </c:pt>
                <c:pt idx="828">
                  <c:v>37464.57534722222</c:v>
                </c:pt>
                <c:pt idx="829">
                  <c:v>37464.576041666594</c:v>
                </c:pt>
                <c:pt idx="830">
                  <c:v>37464.576736111114</c:v>
                </c:pt>
                <c:pt idx="831">
                  <c:v>37464.577430555524</c:v>
                </c:pt>
                <c:pt idx="832">
                  <c:v>37464.578125</c:v>
                </c:pt>
                <c:pt idx="833">
                  <c:v>37464.578819445051</c:v>
                </c:pt>
                <c:pt idx="834">
                  <c:v>37464.579513888893</c:v>
                </c:pt>
                <c:pt idx="835">
                  <c:v>37464.580208333333</c:v>
                </c:pt>
                <c:pt idx="836">
                  <c:v>37464.58090277778</c:v>
                </c:pt>
                <c:pt idx="837">
                  <c:v>37464.581597222219</c:v>
                </c:pt>
                <c:pt idx="838">
                  <c:v>37464.582291666666</c:v>
                </c:pt>
                <c:pt idx="839">
                  <c:v>37464.582986111105</c:v>
                </c:pt>
                <c:pt idx="840">
                  <c:v>37464.583680555188</c:v>
                </c:pt>
                <c:pt idx="841">
                  <c:v>37464.584375000013</c:v>
                </c:pt>
                <c:pt idx="842">
                  <c:v>37464.585069444613</c:v>
                </c:pt>
                <c:pt idx="843">
                  <c:v>37464.585763888885</c:v>
                </c:pt>
                <c:pt idx="844">
                  <c:v>37464.586458333331</c:v>
                </c:pt>
                <c:pt idx="845">
                  <c:v>37464.587152777778</c:v>
                </c:pt>
                <c:pt idx="846">
                  <c:v>37464.587847222232</c:v>
                </c:pt>
                <c:pt idx="847">
                  <c:v>37464.588541666664</c:v>
                </c:pt>
                <c:pt idx="848">
                  <c:v>37464.589236111111</c:v>
                </c:pt>
                <c:pt idx="849">
                  <c:v>37464.589930555558</c:v>
                </c:pt>
                <c:pt idx="850">
                  <c:v>37464.590624999997</c:v>
                </c:pt>
                <c:pt idx="851">
                  <c:v>37464.591319444611</c:v>
                </c:pt>
                <c:pt idx="852">
                  <c:v>37464.592013888891</c:v>
                </c:pt>
                <c:pt idx="853">
                  <c:v>37464.592708333184</c:v>
                </c:pt>
                <c:pt idx="854">
                  <c:v>37464.593402777384</c:v>
                </c:pt>
                <c:pt idx="855">
                  <c:v>37464.594097222223</c:v>
                </c:pt>
                <c:pt idx="856">
                  <c:v>37464.594791666575</c:v>
                </c:pt>
                <c:pt idx="857">
                  <c:v>37464.595486110629</c:v>
                </c:pt>
                <c:pt idx="858">
                  <c:v>37464.596180555069</c:v>
                </c:pt>
                <c:pt idx="859">
                  <c:v>37464.596875000003</c:v>
                </c:pt>
                <c:pt idx="860">
                  <c:v>37464.597569444442</c:v>
                </c:pt>
                <c:pt idx="861">
                  <c:v>37464.598263888889</c:v>
                </c:pt>
                <c:pt idx="862">
                  <c:v>37464.598958333336</c:v>
                </c:pt>
                <c:pt idx="863">
                  <c:v>37464.599652777775</c:v>
                </c:pt>
                <c:pt idx="864">
                  <c:v>37464.600347222222</c:v>
                </c:pt>
                <c:pt idx="865">
                  <c:v>37464.601041666574</c:v>
                </c:pt>
                <c:pt idx="866">
                  <c:v>37464.601736110984</c:v>
                </c:pt>
                <c:pt idx="867">
                  <c:v>37464.602430555555</c:v>
                </c:pt>
                <c:pt idx="868">
                  <c:v>37464.603124999994</c:v>
                </c:pt>
                <c:pt idx="869">
                  <c:v>37464.603819444841</c:v>
                </c:pt>
                <c:pt idx="870">
                  <c:v>37464.604513889011</c:v>
                </c:pt>
                <c:pt idx="871">
                  <c:v>37464.605208333334</c:v>
                </c:pt>
                <c:pt idx="872">
                  <c:v>37464.605902777774</c:v>
                </c:pt>
                <c:pt idx="873">
                  <c:v>37464.606597222242</c:v>
                </c:pt>
                <c:pt idx="874">
                  <c:v>37464.607291666594</c:v>
                </c:pt>
                <c:pt idx="875">
                  <c:v>37464.607986110976</c:v>
                </c:pt>
                <c:pt idx="876">
                  <c:v>37464.608680555524</c:v>
                </c:pt>
                <c:pt idx="877">
                  <c:v>37464.609375</c:v>
                </c:pt>
                <c:pt idx="878">
                  <c:v>37464.610069444643</c:v>
                </c:pt>
                <c:pt idx="879">
                  <c:v>37464.610763888886</c:v>
                </c:pt>
                <c:pt idx="880">
                  <c:v>37464.611458333326</c:v>
                </c:pt>
                <c:pt idx="881">
                  <c:v>37464.61215277778</c:v>
                </c:pt>
                <c:pt idx="882">
                  <c:v>37464.612847222219</c:v>
                </c:pt>
                <c:pt idx="883">
                  <c:v>37464.613541666586</c:v>
                </c:pt>
                <c:pt idx="884">
                  <c:v>37464.614236111112</c:v>
                </c:pt>
                <c:pt idx="885">
                  <c:v>37464.614930555559</c:v>
                </c:pt>
                <c:pt idx="886">
                  <c:v>37464.615624999999</c:v>
                </c:pt>
                <c:pt idx="887">
                  <c:v>37464.616319445035</c:v>
                </c:pt>
                <c:pt idx="888">
                  <c:v>37464.617013888892</c:v>
                </c:pt>
                <c:pt idx="889">
                  <c:v>37464.617708333324</c:v>
                </c:pt>
                <c:pt idx="890">
                  <c:v>37464.618402777778</c:v>
                </c:pt>
                <c:pt idx="891">
                  <c:v>37464.619097222232</c:v>
                </c:pt>
                <c:pt idx="892">
                  <c:v>37464.619791666584</c:v>
                </c:pt>
                <c:pt idx="893">
                  <c:v>37464.620486110718</c:v>
                </c:pt>
                <c:pt idx="894">
                  <c:v>37464.621180554888</c:v>
                </c:pt>
                <c:pt idx="895">
                  <c:v>37464.621874999997</c:v>
                </c:pt>
                <c:pt idx="896">
                  <c:v>37464.622569444611</c:v>
                </c:pt>
                <c:pt idx="897">
                  <c:v>37464.623263888876</c:v>
                </c:pt>
                <c:pt idx="898">
                  <c:v>37464.623958333184</c:v>
                </c:pt>
                <c:pt idx="899">
                  <c:v>37464.624652777777</c:v>
                </c:pt>
                <c:pt idx="900">
                  <c:v>37464.625347222194</c:v>
                </c:pt>
                <c:pt idx="901">
                  <c:v>37464.626041666575</c:v>
                </c:pt>
                <c:pt idx="902">
                  <c:v>37464.626736110986</c:v>
                </c:pt>
                <c:pt idx="903">
                  <c:v>37464.627430555069</c:v>
                </c:pt>
                <c:pt idx="904">
                  <c:v>37464.628124999996</c:v>
                </c:pt>
                <c:pt idx="905">
                  <c:v>37464.628819444893</c:v>
                </c:pt>
                <c:pt idx="906">
                  <c:v>37464.629513888889</c:v>
                </c:pt>
                <c:pt idx="907">
                  <c:v>37464.630208333336</c:v>
                </c:pt>
                <c:pt idx="908">
                  <c:v>37464.630902777775</c:v>
                </c:pt>
                <c:pt idx="909">
                  <c:v>37464.631597222222</c:v>
                </c:pt>
                <c:pt idx="910">
                  <c:v>37464.632291666654</c:v>
                </c:pt>
                <c:pt idx="911">
                  <c:v>37464.632986110984</c:v>
                </c:pt>
                <c:pt idx="912">
                  <c:v>37464.633680555024</c:v>
                </c:pt>
                <c:pt idx="913">
                  <c:v>37464.634375000001</c:v>
                </c:pt>
                <c:pt idx="914">
                  <c:v>37464.635069444441</c:v>
                </c:pt>
                <c:pt idx="915">
                  <c:v>37464.635763888575</c:v>
                </c:pt>
                <c:pt idx="916">
                  <c:v>37464.636458333334</c:v>
                </c:pt>
                <c:pt idx="917">
                  <c:v>37464.637152777774</c:v>
                </c:pt>
                <c:pt idx="918">
                  <c:v>37464.63784722222</c:v>
                </c:pt>
                <c:pt idx="919">
                  <c:v>37464.638541666594</c:v>
                </c:pt>
                <c:pt idx="920">
                  <c:v>37464.639236111114</c:v>
                </c:pt>
                <c:pt idx="921">
                  <c:v>37464.639930555524</c:v>
                </c:pt>
                <c:pt idx="922">
                  <c:v>37464.640625</c:v>
                </c:pt>
                <c:pt idx="923">
                  <c:v>37464.641319444643</c:v>
                </c:pt>
                <c:pt idx="924">
                  <c:v>37464.642013888893</c:v>
                </c:pt>
                <c:pt idx="925">
                  <c:v>37464.642708333326</c:v>
                </c:pt>
                <c:pt idx="926">
                  <c:v>37464.643402777576</c:v>
                </c:pt>
                <c:pt idx="927">
                  <c:v>37464.644097222219</c:v>
                </c:pt>
                <c:pt idx="928">
                  <c:v>37464.644791666586</c:v>
                </c:pt>
                <c:pt idx="929">
                  <c:v>37464.645486110974</c:v>
                </c:pt>
                <c:pt idx="930">
                  <c:v>37464.646180555188</c:v>
                </c:pt>
                <c:pt idx="931">
                  <c:v>37464.646875000013</c:v>
                </c:pt>
                <c:pt idx="932">
                  <c:v>37464.647569444613</c:v>
                </c:pt>
                <c:pt idx="933">
                  <c:v>37464.648263888892</c:v>
                </c:pt>
                <c:pt idx="934">
                  <c:v>37464.648958333331</c:v>
                </c:pt>
                <c:pt idx="935">
                  <c:v>37464.649652777778</c:v>
                </c:pt>
                <c:pt idx="936">
                  <c:v>37464.650347222232</c:v>
                </c:pt>
                <c:pt idx="937">
                  <c:v>37464.651041666584</c:v>
                </c:pt>
                <c:pt idx="938">
                  <c:v>37464.651736111104</c:v>
                </c:pt>
                <c:pt idx="939">
                  <c:v>37464.652430555558</c:v>
                </c:pt>
                <c:pt idx="940">
                  <c:v>37464.653124999997</c:v>
                </c:pt>
                <c:pt idx="941">
                  <c:v>37464.65381944496</c:v>
                </c:pt>
                <c:pt idx="942">
                  <c:v>37464.654513889043</c:v>
                </c:pt>
                <c:pt idx="943">
                  <c:v>37464.65520833333</c:v>
                </c:pt>
                <c:pt idx="944">
                  <c:v>37464.655902777777</c:v>
                </c:pt>
                <c:pt idx="945">
                  <c:v>37464.656597222638</c:v>
                </c:pt>
                <c:pt idx="946">
                  <c:v>37464.65729166667</c:v>
                </c:pt>
                <c:pt idx="947">
                  <c:v>37464.657986110986</c:v>
                </c:pt>
                <c:pt idx="948">
                  <c:v>37464.658680555556</c:v>
                </c:pt>
                <c:pt idx="949">
                  <c:v>37464.659375000003</c:v>
                </c:pt>
                <c:pt idx="950">
                  <c:v>37464.660069444442</c:v>
                </c:pt>
                <c:pt idx="951">
                  <c:v>37464.660763888874</c:v>
                </c:pt>
                <c:pt idx="952">
                  <c:v>37464.661458333176</c:v>
                </c:pt>
                <c:pt idx="953">
                  <c:v>37464.662152777775</c:v>
                </c:pt>
                <c:pt idx="954">
                  <c:v>37464.662847222222</c:v>
                </c:pt>
                <c:pt idx="955">
                  <c:v>37464.663541666574</c:v>
                </c:pt>
                <c:pt idx="956">
                  <c:v>37464.664236111108</c:v>
                </c:pt>
                <c:pt idx="957">
                  <c:v>37464.664930555555</c:v>
                </c:pt>
                <c:pt idx="958">
                  <c:v>37464.665624999994</c:v>
                </c:pt>
                <c:pt idx="959">
                  <c:v>37464.666319444841</c:v>
                </c:pt>
                <c:pt idx="960">
                  <c:v>37464.667013888888</c:v>
                </c:pt>
                <c:pt idx="961">
                  <c:v>37464.667708333174</c:v>
                </c:pt>
                <c:pt idx="962">
                  <c:v>37464.668402777774</c:v>
                </c:pt>
                <c:pt idx="963">
                  <c:v>37464.66909722222</c:v>
                </c:pt>
                <c:pt idx="964">
                  <c:v>37464.669791666238</c:v>
                </c:pt>
                <c:pt idx="965">
                  <c:v>37464.670486110976</c:v>
                </c:pt>
                <c:pt idx="966">
                  <c:v>37464.671180554978</c:v>
                </c:pt>
                <c:pt idx="967">
                  <c:v>37464.671875</c:v>
                </c:pt>
                <c:pt idx="968">
                  <c:v>37464.672569444643</c:v>
                </c:pt>
                <c:pt idx="969">
                  <c:v>37464.673263888886</c:v>
                </c:pt>
                <c:pt idx="970">
                  <c:v>37464.673958333326</c:v>
                </c:pt>
                <c:pt idx="971">
                  <c:v>37464.67465277778</c:v>
                </c:pt>
                <c:pt idx="972">
                  <c:v>37464.675347222204</c:v>
                </c:pt>
                <c:pt idx="973">
                  <c:v>37464.676041666586</c:v>
                </c:pt>
                <c:pt idx="974">
                  <c:v>37464.676736111105</c:v>
                </c:pt>
                <c:pt idx="975">
                  <c:v>37464.677430555188</c:v>
                </c:pt>
                <c:pt idx="976">
                  <c:v>37464.678124999999</c:v>
                </c:pt>
                <c:pt idx="977">
                  <c:v>37464.678819445035</c:v>
                </c:pt>
                <c:pt idx="978">
                  <c:v>37464.679513888892</c:v>
                </c:pt>
                <c:pt idx="979">
                  <c:v>37464.680208333331</c:v>
                </c:pt>
                <c:pt idx="980">
                  <c:v>37464.680902777778</c:v>
                </c:pt>
                <c:pt idx="981">
                  <c:v>37464.681597222232</c:v>
                </c:pt>
                <c:pt idx="982">
                  <c:v>37464.682291666664</c:v>
                </c:pt>
                <c:pt idx="983">
                  <c:v>37464.682986111104</c:v>
                </c:pt>
                <c:pt idx="984">
                  <c:v>37464.683680555143</c:v>
                </c:pt>
                <c:pt idx="985">
                  <c:v>37464.684375000012</c:v>
                </c:pt>
                <c:pt idx="986">
                  <c:v>37464.685069444611</c:v>
                </c:pt>
                <c:pt idx="987">
                  <c:v>37464.685763888876</c:v>
                </c:pt>
                <c:pt idx="988">
                  <c:v>37464.68645833333</c:v>
                </c:pt>
                <c:pt idx="989">
                  <c:v>37464.687152777777</c:v>
                </c:pt>
                <c:pt idx="990">
                  <c:v>37464.687847222223</c:v>
                </c:pt>
                <c:pt idx="991">
                  <c:v>37464.68854166667</c:v>
                </c:pt>
                <c:pt idx="992">
                  <c:v>37464.689236111109</c:v>
                </c:pt>
                <c:pt idx="993">
                  <c:v>37464.689930555556</c:v>
                </c:pt>
                <c:pt idx="994">
                  <c:v>37464.690624999996</c:v>
                </c:pt>
                <c:pt idx="995">
                  <c:v>37464.691319444442</c:v>
                </c:pt>
                <c:pt idx="996">
                  <c:v>37464.692013888889</c:v>
                </c:pt>
                <c:pt idx="997">
                  <c:v>37464.692708333176</c:v>
                </c:pt>
                <c:pt idx="998">
                  <c:v>37464.693402777317</c:v>
                </c:pt>
                <c:pt idx="999">
                  <c:v>37464.694097222222</c:v>
                </c:pt>
                <c:pt idx="1000">
                  <c:v>37464.694791666574</c:v>
                </c:pt>
                <c:pt idx="1001">
                  <c:v>37464.695486110562</c:v>
                </c:pt>
                <c:pt idx="1002">
                  <c:v>37464.696180555024</c:v>
                </c:pt>
                <c:pt idx="1003">
                  <c:v>37464.696875000001</c:v>
                </c:pt>
                <c:pt idx="1004">
                  <c:v>37464.697569444441</c:v>
                </c:pt>
                <c:pt idx="1005">
                  <c:v>37464.698263888888</c:v>
                </c:pt>
                <c:pt idx="1006">
                  <c:v>37464.698958333334</c:v>
                </c:pt>
                <c:pt idx="1007">
                  <c:v>37464.699652777774</c:v>
                </c:pt>
                <c:pt idx="1008">
                  <c:v>37464.70034722222</c:v>
                </c:pt>
                <c:pt idx="1009">
                  <c:v>37464.701041666238</c:v>
                </c:pt>
                <c:pt idx="1010">
                  <c:v>37464.701736110976</c:v>
                </c:pt>
                <c:pt idx="1011">
                  <c:v>37464.702430555524</c:v>
                </c:pt>
                <c:pt idx="1012">
                  <c:v>37464.703124999985</c:v>
                </c:pt>
                <c:pt idx="1013">
                  <c:v>37464.703819444643</c:v>
                </c:pt>
                <c:pt idx="1014">
                  <c:v>37464.704513888893</c:v>
                </c:pt>
                <c:pt idx="1015">
                  <c:v>37464.705208333326</c:v>
                </c:pt>
                <c:pt idx="1016">
                  <c:v>37464.705902777576</c:v>
                </c:pt>
                <c:pt idx="1017">
                  <c:v>37464.706597222219</c:v>
                </c:pt>
                <c:pt idx="1018">
                  <c:v>37464.707291666586</c:v>
                </c:pt>
                <c:pt idx="1019">
                  <c:v>37464.707986110974</c:v>
                </c:pt>
                <c:pt idx="1020">
                  <c:v>37464.708680555188</c:v>
                </c:pt>
                <c:pt idx="1021">
                  <c:v>37464.709374999999</c:v>
                </c:pt>
                <c:pt idx="1022">
                  <c:v>37464.710069444613</c:v>
                </c:pt>
                <c:pt idx="1023">
                  <c:v>37464.710763888885</c:v>
                </c:pt>
                <c:pt idx="1024">
                  <c:v>37464.711458333324</c:v>
                </c:pt>
                <c:pt idx="1025">
                  <c:v>37464.712152777778</c:v>
                </c:pt>
                <c:pt idx="1026">
                  <c:v>37464.712847222232</c:v>
                </c:pt>
                <c:pt idx="1027">
                  <c:v>37464.713541666584</c:v>
                </c:pt>
                <c:pt idx="1028">
                  <c:v>37464.714236111111</c:v>
                </c:pt>
                <c:pt idx="1029">
                  <c:v>37464.714930555558</c:v>
                </c:pt>
                <c:pt idx="1030">
                  <c:v>37464.715624999997</c:v>
                </c:pt>
                <c:pt idx="1031">
                  <c:v>37464.71631944496</c:v>
                </c:pt>
                <c:pt idx="1032">
                  <c:v>37464.717013888891</c:v>
                </c:pt>
                <c:pt idx="1033">
                  <c:v>37464.717708333184</c:v>
                </c:pt>
                <c:pt idx="1034">
                  <c:v>37464.718402777777</c:v>
                </c:pt>
                <c:pt idx="1035">
                  <c:v>37464.719097222223</c:v>
                </c:pt>
                <c:pt idx="1036">
                  <c:v>37464.719791666575</c:v>
                </c:pt>
                <c:pt idx="1037">
                  <c:v>37464.720486110629</c:v>
                </c:pt>
                <c:pt idx="1038">
                  <c:v>37464.72118055485</c:v>
                </c:pt>
                <c:pt idx="1039">
                  <c:v>37464.721874999996</c:v>
                </c:pt>
                <c:pt idx="1040">
                  <c:v>37464.722569444442</c:v>
                </c:pt>
                <c:pt idx="1041">
                  <c:v>37464.723263888874</c:v>
                </c:pt>
                <c:pt idx="1042">
                  <c:v>37464.723958333176</c:v>
                </c:pt>
                <c:pt idx="1043">
                  <c:v>37464.724652777775</c:v>
                </c:pt>
                <c:pt idx="1044">
                  <c:v>37464.725347222186</c:v>
                </c:pt>
                <c:pt idx="1045">
                  <c:v>37464.726041666574</c:v>
                </c:pt>
                <c:pt idx="1046">
                  <c:v>37464.726736110984</c:v>
                </c:pt>
                <c:pt idx="1047">
                  <c:v>37464.727430555024</c:v>
                </c:pt>
                <c:pt idx="1048">
                  <c:v>37464.728124999994</c:v>
                </c:pt>
                <c:pt idx="1049">
                  <c:v>37464.728819444841</c:v>
                </c:pt>
                <c:pt idx="1050">
                  <c:v>37464.729513888888</c:v>
                </c:pt>
                <c:pt idx="1051">
                  <c:v>37464.730208333334</c:v>
                </c:pt>
                <c:pt idx="1052">
                  <c:v>37464.730902777774</c:v>
                </c:pt>
                <c:pt idx="1053">
                  <c:v>37464.73159722222</c:v>
                </c:pt>
                <c:pt idx="1054">
                  <c:v>37464.732291666594</c:v>
                </c:pt>
                <c:pt idx="1055">
                  <c:v>37464.732986110976</c:v>
                </c:pt>
                <c:pt idx="1056">
                  <c:v>37464.733680554978</c:v>
                </c:pt>
                <c:pt idx="1057">
                  <c:v>37464.734375</c:v>
                </c:pt>
                <c:pt idx="1058">
                  <c:v>37464.735069444447</c:v>
                </c:pt>
                <c:pt idx="1059">
                  <c:v>37464.735763888501</c:v>
                </c:pt>
                <c:pt idx="1060">
                  <c:v>37464.736458333326</c:v>
                </c:pt>
                <c:pt idx="1061">
                  <c:v>37464.737152777576</c:v>
                </c:pt>
                <c:pt idx="1062">
                  <c:v>37464.737847222204</c:v>
                </c:pt>
                <c:pt idx="1063">
                  <c:v>37464.738541666586</c:v>
                </c:pt>
                <c:pt idx="1064">
                  <c:v>37464.739236111105</c:v>
                </c:pt>
                <c:pt idx="1065">
                  <c:v>37464.739930555188</c:v>
                </c:pt>
                <c:pt idx="1066">
                  <c:v>37464.740624999999</c:v>
                </c:pt>
                <c:pt idx="1067">
                  <c:v>37464.741319444613</c:v>
                </c:pt>
                <c:pt idx="1068">
                  <c:v>37464.742013888892</c:v>
                </c:pt>
                <c:pt idx="1069">
                  <c:v>37464.742708333324</c:v>
                </c:pt>
                <c:pt idx="1070">
                  <c:v>37464.743402777574</c:v>
                </c:pt>
                <c:pt idx="1071">
                  <c:v>37464.744097222232</c:v>
                </c:pt>
                <c:pt idx="1072">
                  <c:v>37464.744791666584</c:v>
                </c:pt>
                <c:pt idx="1073">
                  <c:v>37464.745486110718</c:v>
                </c:pt>
                <c:pt idx="1074">
                  <c:v>37464.746180555143</c:v>
                </c:pt>
                <c:pt idx="1075">
                  <c:v>37464.746875000012</c:v>
                </c:pt>
                <c:pt idx="1076">
                  <c:v>37464.747569444611</c:v>
                </c:pt>
                <c:pt idx="1077">
                  <c:v>37464.748263888891</c:v>
                </c:pt>
                <c:pt idx="1078">
                  <c:v>37464.74895833333</c:v>
                </c:pt>
                <c:pt idx="1079">
                  <c:v>37464.749652777777</c:v>
                </c:pt>
                <c:pt idx="1080">
                  <c:v>37464.750347222223</c:v>
                </c:pt>
                <c:pt idx="1081">
                  <c:v>37464.751041666575</c:v>
                </c:pt>
                <c:pt idx="1082">
                  <c:v>37464.751736110986</c:v>
                </c:pt>
                <c:pt idx="1083">
                  <c:v>37464.752430555556</c:v>
                </c:pt>
                <c:pt idx="1084">
                  <c:v>37464.753124999996</c:v>
                </c:pt>
                <c:pt idx="1085">
                  <c:v>37464.753819444893</c:v>
                </c:pt>
                <c:pt idx="1086">
                  <c:v>37464.754513889013</c:v>
                </c:pt>
                <c:pt idx="1087">
                  <c:v>37464.755208333336</c:v>
                </c:pt>
                <c:pt idx="1088">
                  <c:v>37464.755902777775</c:v>
                </c:pt>
                <c:pt idx="1089">
                  <c:v>37464.756597222586</c:v>
                </c:pt>
                <c:pt idx="1090">
                  <c:v>37464.757291666654</c:v>
                </c:pt>
                <c:pt idx="1091">
                  <c:v>37464.757986110984</c:v>
                </c:pt>
                <c:pt idx="1092">
                  <c:v>37464.758680555555</c:v>
                </c:pt>
                <c:pt idx="1093">
                  <c:v>37464.759375000001</c:v>
                </c:pt>
                <c:pt idx="1094">
                  <c:v>37464.760069444441</c:v>
                </c:pt>
                <c:pt idx="1095">
                  <c:v>37464.760763888575</c:v>
                </c:pt>
                <c:pt idx="1096">
                  <c:v>37464.761458333174</c:v>
                </c:pt>
                <c:pt idx="1097">
                  <c:v>37464.762152777774</c:v>
                </c:pt>
                <c:pt idx="1098">
                  <c:v>37464.76284722222</c:v>
                </c:pt>
                <c:pt idx="1099">
                  <c:v>37464.763541666238</c:v>
                </c:pt>
                <c:pt idx="1100">
                  <c:v>37464.764236111114</c:v>
                </c:pt>
                <c:pt idx="1101">
                  <c:v>37464.764930555524</c:v>
                </c:pt>
                <c:pt idx="1102">
                  <c:v>37464.765624999985</c:v>
                </c:pt>
                <c:pt idx="1103">
                  <c:v>37464.766319444643</c:v>
                </c:pt>
                <c:pt idx="1104">
                  <c:v>37464.767013888886</c:v>
                </c:pt>
                <c:pt idx="1105">
                  <c:v>37464.767708332984</c:v>
                </c:pt>
                <c:pt idx="1106">
                  <c:v>37464.768402777576</c:v>
                </c:pt>
                <c:pt idx="1107">
                  <c:v>37464.769097222204</c:v>
                </c:pt>
                <c:pt idx="1108">
                  <c:v>37464.769791666185</c:v>
                </c:pt>
                <c:pt idx="1109">
                  <c:v>37464.770486110974</c:v>
                </c:pt>
                <c:pt idx="1110">
                  <c:v>37464.771180554933</c:v>
                </c:pt>
                <c:pt idx="1111">
                  <c:v>37464.771874999999</c:v>
                </c:pt>
                <c:pt idx="1112">
                  <c:v>37464.772569444613</c:v>
                </c:pt>
                <c:pt idx="1113">
                  <c:v>37464.773263888885</c:v>
                </c:pt>
                <c:pt idx="1114">
                  <c:v>37464.773958333324</c:v>
                </c:pt>
                <c:pt idx="1115">
                  <c:v>37464.774652777778</c:v>
                </c:pt>
                <c:pt idx="1116">
                  <c:v>37464.775347222225</c:v>
                </c:pt>
                <c:pt idx="1117">
                  <c:v>37464.776041666584</c:v>
                </c:pt>
                <c:pt idx="1118">
                  <c:v>37464.776736111104</c:v>
                </c:pt>
                <c:pt idx="1119">
                  <c:v>37464.777430555143</c:v>
                </c:pt>
                <c:pt idx="1120">
                  <c:v>37464.778124999997</c:v>
                </c:pt>
                <c:pt idx="1121">
                  <c:v>37464.77881944496</c:v>
                </c:pt>
                <c:pt idx="1122">
                  <c:v>37464.779513888891</c:v>
                </c:pt>
                <c:pt idx="1123">
                  <c:v>37464.78020833333</c:v>
                </c:pt>
                <c:pt idx="1124">
                  <c:v>37464.780902777777</c:v>
                </c:pt>
                <c:pt idx="1125">
                  <c:v>37464.781597222223</c:v>
                </c:pt>
                <c:pt idx="1126">
                  <c:v>37464.78229166667</c:v>
                </c:pt>
                <c:pt idx="1127">
                  <c:v>37464.782986110986</c:v>
                </c:pt>
                <c:pt idx="1128">
                  <c:v>37464.783680555069</c:v>
                </c:pt>
                <c:pt idx="1129">
                  <c:v>37464.784375000003</c:v>
                </c:pt>
                <c:pt idx="1130">
                  <c:v>37464.785069444442</c:v>
                </c:pt>
                <c:pt idx="1131">
                  <c:v>37464.785763888874</c:v>
                </c:pt>
                <c:pt idx="1132">
                  <c:v>37464.786458333336</c:v>
                </c:pt>
                <c:pt idx="1133">
                  <c:v>37464.787152777775</c:v>
                </c:pt>
                <c:pt idx="1134">
                  <c:v>37464.787847222222</c:v>
                </c:pt>
                <c:pt idx="1135">
                  <c:v>37464.788541666654</c:v>
                </c:pt>
                <c:pt idx="1136">
                  <c:v>37464.789236111108</c:v>
                </c:pt>
                <c:pt idx="1137">
                  <c:v>37464.789930555555</c:v>
                </c:pt>
                <c:pt idx="1138">
                  <c:v>37464.790624999994</c:v>
                </c:pt>
                <c:pt idx="1139">
                  <c:v>37464.791319444441</c:v>
                </c:pt>
                <c:pt idx="1140">
                  <c:v>37464.792013888888</c:v>
                </c:pt>
                <c:pt idx="1141">
                  <c:v>37464.792708333174</c:v>
                </c:pt>
                <c:pt idx="1142">
                  <c:v>37464.793402777264</c:v>
                </c:pt>
                <c:pt idx="1143">
                  <c:v>37464.79409722222</c:v>
                </c:pt>
                <c:pt idx="1144">
                  <c:v>37464.794791666238</c:v>
                </c:pt>
                <c:pt idx="1145">
                  <c:v>37464.795486110517</c:v>
                </c:pt>
                <c:pt idx="1146">
                  <c:v>37464.796180554978</c:v>
                </c:pt>
                <c:pt idx="1147">
                  <c:v>37464.796875</c:v>
                </c:pt>
                <c:pt idx="1148">
                  <c:v>37464.797569444447</c:v>
                </c:pt>
                <c:pt idx="1149">
                  <c:v>37464.798263888886</c:v>
                </c:pt>
                <c:pt idx="1150">
                  <c:v>37464.798958333326</c:v>
                </c:pt>
                <c:pt idx="1151">
                  <c:v>37464.799652777576</c:v>
                </c:pt>
                <c:pt idx="1152">
                  <c:v>37464.800347222219</c:v>
                </c:pt>
                <c:pt idx="1153">
                  <c:v>37464.801041666586</c:v>
                </c:pt>
                <c:pt idx="1154">
                  <c:v>37464.801736111105</c:v>
                </c:pt>
                <c:pt idx="1155">
                  <c:v>37464.802430555559</c:v>
                </c:pt>
                <c:pt idx="1156">
                  <c:v>37464.803124999999</c:v>
                </c:pt>
                <c:pt idx="1157">
                  <c:v>37464.803819445035</c:v>
                </c:pt>
                <c:pt idx="1158">
                  <c:v>37464.804513889212</c:v>
                </c:pt>
                <c:pt idx="1159">
                  <c:v>37464.805208333331</c:v>
                </c:pt>
                <c:pt idx="1160">
                  <c:v>37464.805902777778</c:v>
                </c:pt>
                <c:pt idx="1161">
                  <c:v>37464.80659722269</c:v>
                </c:pt>
                <c:pt idx="1162">
                  <c:v>37464.807291666664</c:v>
                </c:pt>
                <c:pt idx="1163">
                  <c:v>37464.807986111104</c:v>
                </c:pt>
                <c:pt idx="1164">
                  <c:v>37464.808680555558</c:v>
                </c:pt>
                <c:pt idx="1165">
                  <c:v>37464.809375000012</c:v>
                </c:pt>
                <c:pt idx="1166">
                  <c:v>37464.81006944496</c:v>
                </c:pt>
                <c:pt idx="1167">
                  <c:v>37464.810763888891</c:v>
                </c:pt>
                <c:pt idx="1168">
                  <c:v>37464.81145833333</c:v>
                </c:pt>
                <c:pt idx="1169">
                  <c:v>37464.812152777791</c:v>
                </c:pt>
                <c:pt idx="1170">
                  <c:v>37464.812847222638</c:v>
                </c:pt>
                <c:pt idx="1171">
                  <c:v>37464.81354166667</c:v>
                </c:pt>
                <c:pt idx="1172">
                  <c:v>37464.814236111211</c:v>
                </c:pt>
                <c:pt idx="1173">
                  <c:v>37464.814930555563</c:v>
                </c:pt>
                <c:pt idx="1174">
                  <c:v>37464.815625000003</c:v>
                </c:pt>
                <c:pt idx="1175">
                  <c:v>37464.816319445163</c:v>
                </c:pt>
                <c:pt idx="1176">
                  <c:v>37464.817013889013</c:v>
                </c:pt>
                <c:pt idx="1177">
                  <c:v>37464.817708333336</c:v>
                </c:pt>
                <c:pt idx="1178">
                  <c:v>37464.818402777782</c:v>
                </c:pt>
                <c:pt idx="1179">
                  <c:v>37464.819097222586</c:v>
                </c:pt>
                <c:pt idx="1180">
                  <c:v>37464.819791666654</c:v>
                </c:pt>
                <c:pt idx="1181">
                  <c:v>37464.820486110984</c:v>
                </c:pt>
                <c:pt idx="1182">
                  <c:v>37464.821180555024</c:v>
                </c:pt>
                <c:pt idx="1183">
                  <c:v>37464.821875000001</c:v>
                </c:pt>
                <c:pt idx="1184">
                  <c:v>37464.822569444841</c:v>
                </c:pt>
                <c:pt idx="1185">
                  <c:v>37464.823263888888</c:v>
                </c:pt>
                <c:pt idx="1186">
                  <c:v>37464.823958333334</c:v>
                </c:pt>
                <c:pt idx="1187">
                  <c:v>37464.824652777781</c:v>
                </c:pt>
                <c:pt idx="1188">
                  <c:v>37464.82534722222</c:v>
                </c:pt>
                <c:pt idx="1189">
                  <c:v>37464.826041666594</c:v>
                </c:pt>
                <c:pt idx="1190">
                  <c:v>37464.826736111114</c:v>
                </c:pt>
                <c:pt idx="1191">
                  <c:v>37464.827430555524</c:v>
                </c:pt>
                <c:pt idx="1192">
                  <c:v>37464.828125</c:v>
                </c:pt>
                <c:pt idx="1193">
                  <c:v>37464.828819445051</c:v>
                </c:pt>
                <c:pt idx="1194">
                  <c:v>37464.829513888893</c:v>
                </c:pt>
                <c:pt idx="1195">
                  <c:v>37464.830208333333</c:v>
                </c:pt>
                <c:pt idx="1196">
                  <c:v>37464.83090277778</c:v>
                </c:pt>
                <c:pt idx="1197">
                  <c:v>37464.831597222219</c:v>
                </c:pt>
                <c:pt idx="1198">
                  <c:v>37464.832291666666</c:v>
                </c:pt>
                <c:pt idx="1199">
                  <c:v>37464.832986111105</c:v>
                </c:pt>
                <c:pt idx="1200">
                  <c:v>37464.833680555188</c:v>
                </c:pt>
                <c:pt idx="1201">
                  <c:v>37464.834375000013</c:v>
                </c:pt>
                <c:pt idx="1202">
                  <c:v>37464.835069444613</c:v>
                </c:pt>
                <c:pt idx="1203">
                  <c:v>37464.835763888885</c:v>
                </c:pt>
                <c:pt idx="1204">
                  <c:v>37464.836458333331</c:v>
                </c:pt>
                <c:pt idx="1205">
                  <c:v>37464.837152777778</c:v>
                </c:pt>
                <c:pt idx="1206">
                  <c:v>37464.837847222232</c:v>
                </c:pt>
                <c:pt idx="1207">
                  <c:v>37464.838541666664</c:v>
                </c:pt>
                <c:pt idx="1208">
                  <c:v>37464.839236111111</c:v>
                </c:pt>
                <c:pt idx="1209">
                  <c:v>37464.839930555558</c:v>
                </c:pt>
                <c:pt idx="1210">
                  <c:v>37464.840625000012</c:v>
                </c:pt>
                <c:pt idx="1211">
                  <c:v>37464.84131944496</c:v>
                </c:pt>
                <c:pt idx="1212">
                  <c:v>37464.842013889043</c:v>
                </c:pt>
                <c:pt idx="1213">
                  <c:v>37464.84270833333</c:v>
                </c:pt>
                <c:pt idx="1214">
                  <c:v>37464.843402777777</c:v>
                </c:pt>
                <c:pt idx="1215">
                  <c:v>37464.844097222638</c:v>
                </c:pt>
                <c:pt idx="1216">
                  <c:v>37464.84479166667</c:v>
                </c:pt>
                <c:pt idx="1217">
                  <c:v>37464.845486110986</c:v>
                </c:pt>
                <c:pt idx="1218">
                  <c:v>37464.846180555556</c:v>
                </c:pt>
                <c:pt idx="1219">
                  <c:v>37464.846875000243</c:v>
                </c:pt>
                <c:pt idx="1220">
                  <c:v>37464.847569444893</c:v>
                </c:pt>
                <c:pt idx="1221">
                  <c:v>37464.848263889013</c:v>
                </c:pt>
                <c:pt idx="1222">
                  <c:v>37464.848958333343</c:v>
                </c:pt>
                <c:pt idx="1223">
                  <c:v>37464.849652777782</c:v>
                </c:pt>
                <c:pt idx="1224">
                  <c:v>37464.850347222586</c:v>
                </c:pt>
                <c:pt idx="1225">
                  <c:v>37464.851041666654</c:v>
                </c:pt>
                <c:pt idx="1226">
                  <c:v>37464.851736111108</c:v>
                </c:pt>
                <c:pt idx="1227">
                  <c:v>37464.852430555562</c:v>
                </c:pt>
                <c:pt idx="1228">
                  <c:v>37464.853125000001</c:v>
                </c:pt>
                <c:pt idx="1229">
                  <c:v>37464.853819445125</c:v>
                </c:pt>
                <c:pt idx="1230">
                  <c:v>37464.854513889302</c:v>
                </c:pt>
                <c:pt idx="1231">
                  <c:v>37464.855208333342</c:v>
                </c:pt>
                <c:pt idx="1232">
                  <c:v>37464.855902777781</c:v>
                </c:pt>
                <c:pt idx="1233">
                  <c:v>37464.856597222788</c:v>
                </c:pt>
                <c:pt idx="1234">
                  <c:v>37464.857291666667</c:v>
                </c:pt>
                <c:pt idx="1235">
                  <c:v>37464.857986111114</c:v>
                </c:pt>
                <c:pt idx="1236">
                  <c:v>37464.858680555553</c:v>
                </c:pt>
                <c:pt idx="1237">
                  <c:v>37464.859375000211</c:v>
                </c:pt>
                <c:pt idx="1238">
                  <c:v>37464.860069444643</c:v>
                </c:pt>
                <c:pt idx="1239">
                  <c:v>37464.860763888886</c:v>
                </c:pt>
                <c:pt idx="1240">
                  <c:v>37464.861458333326</c:v>
                </c:pt>
                <c:pt idx="1241">
                  <c:v>37464.86215277778</c:v>
                </c:pt>
                <c:pt idx="1242">
                  <c:v>37464.862847222219</c:v>
                </c:pt>
                <c:pt idx="1243">
                  <c:v>37464.863541666586</c:v>
                </c:pt>
                <c:pt idx="1244">
                  <c:v>37464.864236111112</c:v>
                </c:pt>
                <c:pt idx="1245">
                  <c:v>37464.864930555559</c:v>
                </c:pt>
                <c:pt idx="1246">
                  <c:v>37464.865624999999</c:v>
                </c:pt>
                <c:pt idx="1247">
                  <c:v>37464.866319445035</c:v>
                </c:pt>
                <c:pt idx="1248">
                  <c:v>37464.867013888892</c:v>
                </c:pt>
                <c:pt idx="1249">
                  <c:v>37464.867708333324</c:v>
                </c:pt>
                <c:pt idx="1250">
                  <c:v>37464.868402777778</c:v>
                </c:pt>
                <c:pt idx="1251">
                  <c:v>37464.869097222232</c:v>
                </c:pt>
                <c:pt idx="1252">
                  <c:v>37464.869791666584</c:v>
                </c:pt>
                <c:pt idx="1253">
                  <c:v>37464.870486111104</c:v>
                </c:pt>
                <c:pt idx="1254">
                  <c:v>37464.871180555143</c:v>
                </c:pt>
                <c:pt idx="1255">
                  <c:v>37464.871875000012</c:v>
                </c:pt>
                <c:pt idx="1256">
                  <c:v>37464.87256944496</c:v>
                </c:pt>
                <c:pt idx="1257">
                  <c:v>37464.873263888891</c:v>
                </c:pt>
                <c:pt idx="1258">
                  <c:v>37464.87395833333</c:v>
                </c:pt>
                <c:pt idx="1259">
                  <c:v>37464.874652777791</c:v>
                </c:pt>
                <c:pt idx="1260">
                  <c:v>37464.875347222223</c:v>
                </c:pt>
                <c:pt idx="1261">
                  <c:v>37464.87604166667</c:v>
                </c:pt>
                <c:pt idx="1262">
                  <c:v>37464.876736111109</c:v>
                </c:pt>
                <c:pt idx="1263">
                  <c:v>37464.877430555556</c:v>
                </c:pt>
                <c:pt idx="1264">
                  <c:v>37464.878125000003</c:v>
                </c:pt>
                <c:pt idx="1265">
                  <c:v>37464.878819445163</c:v>
                </c:pt>
                <c:pt idx="1266">
                  <c:v>37464.879513889013</c:v>
                </c:pt>
                <c:pt idx="1267">
                  <c:v>37464.880208333343</c:v>
                </c:pt>
                <c:pt idx="1268">
                  <c:v>37464.880902777782</c:v>
                </c:pt>
                <c:pt idx="1269">
                  <c:v>37464.881597222586</c:v>
                </c:pt>
                <c:pt idx="1270">
                  <c:v>37464.882291666669</c:v>
                </c:pt>
                <c:pt idx="1271">
                  <c:v>37464.882986111108</c:v>
                </c:pt>
                <c:pt idx="1272">
                  <c:v>37464.883680555555</c:v>
                </c:pt>
                <c:pt idx="1273">
                  <c:v>37464.884375000212</c:v>
                </c:pt>
                <c:pt idx="1274">
                  <c:v>37464.885069444841</c:v>
                </c:pt>
                <c:pt idx="1275">
                  <c:v>37464.885763888888</c:v>
                </c:pt>
                <c:pt idx="1276">
                  <c:v>37464.886458333342</c:v>
                </c:pt>
                <c:pt idx="1277">
                  <c:v>37464.887152777781</c:v>
                </c:pt>
                <c:pt idx="1278">
                  <c:v>37464.887847222242</c:v>
                </c:pt>
                <c:pt idx="1279">
                  <c:v>37464.888541666667</c:v>
                </c:pt>
                <c:pt idx="1280">
                  <c:v>37464.889236111143</c:v>
                </c:pt>
                <c:pt idx="1281">
                  <c:v>37464.889930555553</c:v>
                </c:pt>
                <c:pt idx="1282">
                  <c:v>37464.890625</c:v>
                </c:pt>
                <c:pt idx="1283">
                  <c:v>37464.891319444643</c:v>
                </c:pt>
                <c:pt idx="1284">
                  <c:v>37464.892013888893</c:v>
                </c:pt>
                <c:pt idx="1285">
                  <c:v>37464.892708333326</c:v>
                </c:pt>
                <c:pt idx="1286">
                  <c:v>37464.893402777576</c:v>
                </c:pt>
                <c:pt idx="1287">
                  <c:v>37464.894097222219</c:v>
                </c:pt>
                <c:pt idx="1288">
                  <c:v>37464.894791666586</c:v>
                </c:pt>
                <c:pt idx="1289">
                  <c:v>37464.895486110974</c:v>
                </c:pt>
                <c:pt idx="1290">
                  <c:v>37464.896180555188</c:v>
                </c:pt>
                <c:pt idx="1291">
                  <c:v>37464.896875000013</c:v>
                </c:pt>
                <c:pt idx="1292">
                  <c:v>37464.897569444613</c:v>
                </c:pt>
                <c:pt idx="1293">
                  <c:v>37464.898263888892</c:v>
                </c:pt>
                <c:pt idx="1294">
                  <c:v>37464.898958333331</c:v>
                </c:pt>
                <c:pt idx="1295">
                  <c:v>37464.899652777778</c:v>
                </c:pt>
                <c:pt idx="1296">
                  <c:v>37464.900347222232</c:v>
                </c:pt>
                <c:pt idx="1297">
                  <c:v>37464.901041666584</c:v>
                </c:pt>
                <c:pt idx="1298">
                  <c:v>37464.901736111104</c:v>
                </c:pt>
                <c:pt idx="1299">
                  <c:v>37464.902430555558</c:v>
                </c:pt>
                <c:pt idx="1300">
                  <c:v>37464.903124999997</c:v>
                </c:pt>
                <c:pt idx="1301">
                  <c:v>37464.90381944496</c:v>
                </c:pt>
                <c:pt idx="1302">
                  <c:v>37464.904513889043</c:v>
                </c:pt>
                <c:pt idx="1303">
                  <c:v>37464.90520833333</c:v>
                </c:pt>
                <c:pt idx="1304">
                  <c:v>37464.905902777777</c:v>
                </c:pt>
                <c:pt idx="1305">
                  <c:v>37464.906597222638</c:v>
                </c:pt>
                <c:pt idx="1306">
                  <c:v>37464.90729166667</c:v>
                </c:pt>
                <c:pt idx="1307">
                  <c:v>37464.907986110986</c:v>
                </c:pt>
                <c:pt idx="1308">
                  <c:v>37464.908680555556</c:v>
                </c:pt>
                <c:pt idx="1309">
                  <c:v>37464.909375000003</c:v>
                </c:pt>
                <c:pt idx="1310">
                  <c:v>37464.910069444893</c:v>
                </c:pt>
                <c:pt idx="1311">
                  <c:v>37464.910763888889</c:v>
                </c:pt>
                <c:pt idx="1312">
                  <c:v>37464.911458333336</c:v>
                </c:pt>
                <c:pt idx="1313">
                  <c:v>37464.912152777782</c:v>
                </c:pt>
                <c:pt idx="1314">
                  <c:v>37464.912847222586</c:v>
                </c:pt>
                <c:pt idx="1315">
                  <c:v>37464.913541666654</c:v>
                </c:pt>
                <c:pt idx="1316">
                  <c:v>37464.914236111203</c:v>
                </c:pt>
                <c:pt idx="1317">
                  <c:v>37464.914930555562</c:v>
                </c:pt>
                <c:pt idx="1318">
                  <c:v>37464.915625000001</c:v>
                </c:pt>
                <c:pt idx="1319">
                  <c:v>37464.916319445125</c:v>
                </c:pt>
                <c:pt idx="1320">
                  <c:v>37464.917013889011</c:v>
                </c:pt>
                <c:pt idx="1321">
                  <c:v>37464.917708333334</c:v>
                </c:pt>
                <c:pt idx="1322">
                  <c:v>37464.918402777781</c:v>
                </c:pt>
                <c:pt idx="1323">
                  <c:v>37464.919097222242</c:v>
                </c:pt>
                <c:pt idx="1324">
                  <c:v>37464.919791666594</c:v>
                </c:pt>
                <c:pt idx="1325">
                  <c:v>37464.920486110976</c:v>
                </c:pt>
                <c:pt idx="1326">
                  <c:v>37464.921180554978</c:v>
                </c:pt>
                <c:pt idx="1327">
                  <c:v>37464.921875</c:v>
                </c:pt>
                <c:pt idx="1328">
                  <c:v>37464.922569444643</c:v>
                </c:pt>
                <c:pt idx="1329">
                  <c:v>37464.923263888886</c:v>
                </c:pt>
                <c:pt idx="1330">
                  <c:v>37464.923958333326</c:v>
                </c:pt>
                <c:pt idx="1331">
                  <c:v>37464.92465277778</c:v>
                </c:pt>
                <c:pt idx="1332">
                  <c:v>37464.925347222204</c:v>
                </c:pt>
                <c:pt idx="1333">
                  <c:v>37464.926041666586</c:v>
                </c:pt>
                <c:pt idx="1334">
                  <c:v>37464.926736111105</c:v>
                </c:pt>
                <c:pt idx="1335">
                  <c:v>37464.927430555188</c:v>
                </c:pt>
                <c:pt idx="1336">
                  <c:v>37464.928124999999</c:v>
                </c:pt>
                <c:pt idx="1337">
                  <c:v>37464.928819445035</c:v>
                </c:pt>
                <c:pt idx="1338">
                  <c:v>37464.929513888892</c:v>
                </c:pt>
                <c:pt idx="1339">
                  <c:v>37464.930208333331</c:v>
                </c:pt>
                <c:pt idx="1340">
                  <c:v>37464.930902777778</c:v>
                </c:pt>
                <c:pt idx="1341">
                  <c:v>37464.931597222232</c:v>
                </c:pt>
                <c:pt idx="1342">
                  <c:v>37464.932291666664</c:v>
                </c:pt>
                <c:pt idx="1343">
                  <c:v>37464.932986111104</c:v>
                </c:pt>
                <c:pt idx="1344">
                  <c:v>37464.933680555143</c:v>
                </c:pt>
                <c:pt idx="1345">
                  <c:v>37464.934375000012</c:v>
                </c:pt>
                <c:pt idx="1346">
                  <c:v>37464.935069444611</c:v>
                </c:pt>
                <c:pt idx="1347">
                  <c:v>37464.935763888876</c:v>
                </c:pt>
                <c:pt idx="1348">
                  <c:v>37464.93645833333</c:v>
                </c:pt>
                <c:pt idx="1349">
                  <c:v>37464.937152777777</c:v>
                </c:pt>
                <c:pt idx="1350">
                  <c:v>37464.937847222223</c:v>
                </c:pt>
                <c:pt idx="1351">
                  <c:v>37464.93854166667</c:v>
                </c:pt>
                <c:pt idx="1352">
                  <c:v>37464.939236111109</c:v>
                </c:pt>
                <c:pt idx="1353">
                  <c:v>37464.939930555556</c:v>
                </c:pt>
                <c:pt idx="1354">
                  <c:v>37464.940625000003</c:v>
                </c:pt>
                <c:pt idx="1355">
                  <c:v>37464.941319444893</c:v>
                </c:pt>
                <c:pt idx="1356">
                  <c:v>37464.942013889013</c:v>
                </c:pt>
                <c:pt idx="1357">
                  <c:v>37464.942708333336</c:v>
                </c:pt>
                <c:pt idx="1358">
                  <c:v>37464.943402777775</c:v>
                </c:pt>
                <c:pt idx="1359">
                  <c:v>37464.944097222586</c:v>
                </c:pt>
                <c:pt idx="1360">
                  <c:v>37464.944791666654</c:v>
                </c:pt>
                <c:pt idx="1361">
                  <c:v>37464.945486110984</c:v>
                </c:pt>
                <c:pt idx="1362">
                  <c:v>37464.946180555555</c:v>
                </c:pt>
                <c:pt idx="1363">
                  <c:v>37464.946875000212</c:v>
                </c:pt>
                <c:pt idx="1364">
                  <c:v>37464.947569444841</c:v>
                </c:pt>
                <c:pt idx="1365">
                  <c:v>37464.948263889011</c:v>
                </c:pt>
                <c:pt idx="1366">
                  <c:v>37464.948958333342</c:v>
                </c:pt>
                <c:pt idx="1367">
                  <c:v>37464.949652777781</c:v>
                </c:pt>
                <c:pt idx="1368">
                  <c:v>37464.950347222242</c:v>
                </c:pt>
                <c:pt idx="1369">
                  <c:v>37464.951041666594</c:v>
                </c:pt>
                <c:pt idx="1370">
                  <c:v>37464.951736111114</c:v>
                </c:pt>
                <c:pt idx="1371">
                  <c:v>37464.952430555553</c:v>
                </c:pt>
                <c:pt idx="1372">
                  <c:v>37464.953125</c:v>
                </c:pt>
                <c:pt idx="1373">
                  <c:v>37464.953819445051</c:v>
                </c:pt>
                <c:pt idx="1374">
                  <c:v>37464.954513889243</c:v>
                </c:pt>
                <c:pt idx="1375">
                  <c:v>37464.955208333333</c:v>
                </c:pt>
                <c:pt idx="1376">
                  <c:v>37464.95590277778</c:v>
                </c:pt>
                <c:pt idx="1377">
                  <c:v>37464.956597222736</c:v>
                </c:pt>
                <c:pt idx="1378">
                  <c:v>37464.957291666666</c:v>
                </c:pt>
                <c:pt idx="1379">
                  <c:v>37464.957986111105</c:v>
                </c:pt>
                <c:pt idx="1380">
                  <c:v>37464.958680555559</c:v>
                </c:pt>
                <c:pt idx="1381">
                  <c:v>37464.959375000013</c:v>
                </c:pt>
                <c:pt idx="1382">
                  <c:v>37464.960069444613</c:v>
                </c:pt>
                <c:pt idx="1383">
                  <c:v>37464.960763888885</c:v>
                </c:pt>
                <c:pt idx="1384">
                  <c:v>37464.961458333324</c:v>
                </c:pt>
                <c:pt idx="1385">
                  <c:v>37464.962152777778</c:v>
                </c:pt>
                <c:pt idx="1386">
                  <c:v>37464.962847222232</c:v>
                </c:pt>
                <c:pt idx="1387">
                  <c:v>37464.963541666584</c:v>
                </c:pt>
                <c:pt idx="1388">
                  <c:v>37464.964236111111</c:v>
                </c:pt>
                <c:pt idx="1389">
                  <c:v>37464.964930555558</c:v>
                </c:pt>
                <c:pt idx="1390">
                  <c:v>37464.965624999997</c:v>
                </c:pt>
                <c:pt idx="1391">
                  <c:v>37464.96631944496</c:v>
                </c:pt>
                <c:pt idx="1392">
                  <c:v>37464.967013888891</c:v>
                </c:pt>
                <c:pt idx="1393">
                  <c:v>37464.967708333184</c:v>
                </c:pt>
                <c:pt idx="1394">
                  <c:v>37464.968402777777</c:v>
                </c:pt>
                <c:pt idx="1395">
                  <c:v>37464.969097222223</c:v>
                </c:pt>
                <c:pt idx="1396">
                  <c:v>37464.969791666575</c:v>
                </c:pt>
                <c:pt idx="1397">
                  <c:v>37464.970486110986</c:v>
                </c:pt>
                <c:pt idx="1398">
                  <c:v>37464.971180555069</c:v>
                </c:pt>
                <c:pt idx="1399">
                  <c:v>37464.971875000003</c:v>
                </c:pt>
                <c:pt idx="1400">
                  <c:v>37464.972569444893</c:v>
                </c:pt>
                <c:pt idx="1401">
                  <c:v>37464.973263888889</c:v>
                </c:pt>
                <c:pt idx="1402">
                  <c:v>37464.973958333336</c:v>
                </c:pt>
                <c:pt idx="1403">
                  <c:v>37464.974652777782</c:v>
                </c:pt>
                <c:pt idx="1404">
                  <c:v>37464.975347222222</c:v>
                </c:pt>
                <c:pt idx="1405">
                  <c:v>37464.976041666654</c:v>
                </c:pt>
                <c:pt idx="1406">
                  <c:v>37464.976736111108</c:v>
                </c:pt>
                <c:pt idx="1407">
                  <c:v>37464.977430555555</c:v>
                </c:pt>
                <c:pt idx="1408">
                  <c:v>37464.978125000001</c:v>
                </c:pt>
                <c:pt idx="1409">
                  <c:v>37464.978819445125</c:v>
                </c:pt>
                <c:pt idx="1410">
                  <c:v>37464.979513889011</c:v>
                </c:pt>
                <c:pt idx="1411">
                  <c:v>37464.980208333342</c:v>
                </c:pt>
                <c:pt idx="1412">
                  <c:v>37464.980902777781</c:v>
                </c:pt>
                <c:pt idx="1413">
                  <c:v>37464.981597222242</c:v>
                </c:pt>
                <c:pt idx="1414">
                  <c:v>37464.982291666667</c:v>
                </c:pt>
                <c:pt idx="1415">
                  <c:v>37464.982986111114</c:v>
                </c:pt>
                <c:pt idx="1416">
                  <c:v>37464.983680555524</c:v>
                </c:pt>
                <c:pt idx="1417">
                  <c:v>37464.984375000211</c:v>
                </c:pt>
                <c:pt idx="1418">
                  <c:v>37464.985069444643</c:v>
                </c:pt>
                <c:pt idx="1419">
                  <c:v>37464.985763888886</c:v>
                </c:pt>
                <c:pt idx="1420">
                  <c:v>37464.986458333333</c:v>
                </c:pt>
                <c:pt idx="1421">
                  <c:v>37464.98715277778</c:v>
                </c:pt>
                <c:pt idx="1422">
                  <c:v>37464.987847222219</c:v>
                </c:pt>
                <c:pt idx="1423">
                  <c:v>37464.988541666666</c:v>
                </c:pt>
                <c:pt idx="1424">
                  <c:v>37464.989236111112</c:v>
                </c:pt>
                <c:pt idx="1425">
                  <c:v>37464.989930555559</c:v>
                </c:pt>
                <c:pt idx="1426">
                  <c:v>37464.990624999999</c:v>
                </c:pt>
                <c:pt idx="1427">
                  <c:v>37464.991319444613</c:v>
                </c:pt>
                <c:pt idx="1428">
                  <c:v>37464.992013888892</c:v>
                </c:pt>
                <c:pt idx="1429">
                  <c:v>37464.992708333324</c:v>
                </c:pt>
                <c:pt idx="1430">
                  <c:v>37464.993402777574</c:v>
                </c:pt>
                <c:pt idx="1431">
                  <c:v>37464.994097222232</c:v>
                </c:pt>
                <c:pt idx="1432">
                  <c:v>37464.994791666584</c:v>
                </c:pt>
                <c:pt idx="1433">
                  <c:v>37464.995486110718</c:v>
                </c:pt>
                <c:pt idx="1434">
                  <c:v>37464.996180555143</c:v>
                </c:pt>
                <c:pt idx="1435">
                  <c:v>37464.996875000012</c:v>
                </c:pt>
                <c:pt idx="1436">
                  <c:v>37464.997569444611</c:v>
                </c:pt>
                <c:pt idx="1437">
                  <c:v>37464.998263888891</c:v>
                </c:pt>
                <c:pt idx="1438">
                  <c:v>37464.99895833333</c:v>
                </c:pt>
                <c:pt idx="1439">
                  <c:v>37464.999652777777</c:v>
                </c:pt>
              </c:numCache>
            </c:numRef>
          </c:xVal>
          <c:yVal>
            <c:numRef>
              <c:f>'Graph Data'!$I$2:$I$10221</c:f>
              <c:numCache>
                <c:formatCode>General</c:formatCode>
                <c:ptCount val="10220"/>
                <c:pt idx="0">
                  <c:v>24.111111111111235</c:v>
                </c:pt>
                <c:pt idx="1">
                  <c:v>24.055555555555554</c:v>
                </c:pt>
                <c:pt idx="2">
                  <c:v>24.027777777777779</c:v>
                </c:pt>
                <c:pt idx="3">
                  <c:v>24.055555555555554</c:v>
                </c:pt>
                <c:pt idx="4">
                  <c:v>24.027777777777779</c:v>
                </c:pt>
                <c:pt idx="5">
                  <c:v>24.055555555555554</c:v>
                </c:pt>
                <c:pt idx="6">
                  <c:v>24.027777777777779</c:v>
                </c:pt>
                <c:pt idx="7">
                  <c:v>24.027777777777779</c:v>
                </c:pt>
                <c:pt idx="8">
                  <c:v>24.027777777777779</c:v>
                </c:pt>
                <c:pt idx="9">
                  <c:v>24</c:v>
                </c:pt>
                <c:pt idx="10">
                  <c:v>24.027777777777779</c:v>
                </c:pt>
                <c:pt idx="11">
                  <c:v>24</c:v>
                </c:pt>
                <c:pt idx="12">
                  <c:v>24</c:v>
                </c:pt>
                <c:pt idx="13">
                  <c:v>24</c:v>
                </c:pt>
                <c:pt idx="14">
                  <c:v>24</c:v>
                </c:pt>
                <c:pt idx="15">
                  <c:v>24</c:v>
                </c:pt>
                <c:pt idx="16">
                  <c:v>23.972222222221994</c:v>
                </c:pt>
                <c:pt idx="17">
                  <c:v>24</c:v>
                </c:pt>
                <c:pt idx="18">
                  <c:v>24.027777777777779</c:v>
                </c:pt>
                <c:pt idx="19">
                  <c:v>23.972222222221994</c:v>
                </c:pt>
                <c:pt idx="20">
                  <c:v>23.944444444444439</c:v>
                </c:pt>
                <c:pt idx="21">
                  <c:v>23.944444444444439</c:v>
                </c:pt>
                <c:pt idx="22">
                  <c:v>23.944444444444439</c:v>
                </c:pt>
                <c:pt idx="23">
                  <c:v>24</c:v>
                </c:pt>
                <c:pt idx="24">
                  <c:v>23.972222222221994</c:v>
                </c:pt>
                <c:pt idx="25">
                  <c:v>24</c:v>
                </c:pt>
                <c:pt idx="26">
                  <c:v>23.944444444444439</c:v>
                </c:pt>
                <c:pt idx="27">
                  <c:v>23.888888888888893</c:v>
                </c:pt>
                <c:pt idx="28">
                  <c:v>23.944444444444439</c:v>
                </c:pt>
                <c:pt idx="29">
                  <c:v>23.888888888888893</c:v>
                </c:pt>
                <c:pt idx="30">
                  <c:v>23.916666666666664</c:v>
                </c:pt>
                <c:pt idx="31">
                  <c:v>23.888888888888893</c:v>
                </c:pt>
                <c:pt idx="32">
                  <c:v>23.888888888888893</c:v>
                </c:pt>
                <c:pt idx="33">
                  <c:v>23.888888888888893</c:v>
                </c:pt>
                <c:pt idx="34">
                  <c:v>23.861111111111111</c:v>
                </c:pt>
                <c:pt idx="35">
                  <c:v>23.861111111111111</c:v>
                </c:pt>
                <c:pt idx="36">
                  <c:v>23.861111111111111</c:v>
                </c:pt>
                <c:pt idx="37">
                  <c:v>23.861111111111111</c:v>
                </c:pt>
                <c:pt idx="38">
                  <c:v>23.888888888888893</c:v>
                </c:pt>
                <c:pt idx="39">
                  <c:v>23.861111111111111</c:v>
                </c:pt>
                <c:pt idx="40">
                  <c:v>23.861111111111111</c:v>
                </c:pt>
                <c:pt idx="41">
                  <c:v>23.888888888888893</c:v>
                </c:pt>
                <c:pt idx="42">
                  <c:v>23.861111111111111</c:v>
                </c:pt>
                <c:pt idx="43">
                  <c:v>23.861111111111111</c:v>
                </c:pt>
                <c:pt idx="44">
                  <c:v>23.805555555555554</c:v>
                </c:pt>
                <c:pt idx="45">
                  <c:v>23.833333333333101</c:v>
                </c:pt>
                <c:pt idx="46">
                  <c:v>23.833333333333101</c:v>
                </c:pt>
                <c:pt idx="47">
                  <c:v>23.777777777777729</c:v>
                </c:pt>
                <c:pt idx="48">
                  <c:v>23.805555555555554</c:v>
                </c:pt>
                <c:pt idx="49">
                  <c:v>23.833333333333101</c:v>
                </c:pt>
                <c:pt idx="50">
                  <c:v>23.805555555555554</c:v>
                </c:pt>
                <c:pt idx="51">
                  <c:v>23.833333333333101</c:v>
                </c:pt>
                <c:pt idx="52">
                  <c:v>23.805555555555554</c:v>
                </c:pt>
                <c:pt idx="53">
                  <c:v>23.805555555555554</c:v>
                </c:pt>
                <c:pt idx="54">
                  <c:v>23.805555555555554</c:v>
                </c:pt>
                <c:pt idx="55">
                  <c:v>23.805555555555554</c:v>
                </c:pt>
                <c:pt idx="56">
                  <c:v>23.833333333333101</c:v>
                </c:pt>
                <c:pt idx="57">
                  <c:v>23.833333333333101</c:v>
                </c:pt>
                <c:pt idx="58">
                  <c:v>23.833333333333101</c:v>
                </c:pt>
                <c:pt idx="59">
                  <c:v>23.805555555555554</c:v>
                </c:pt>
                <c:pt idx="60">
                  <c:v>23.833333333333101</c:v>
                </c:pt>
                <c:pt idx="61">
                  <c:v>23.805555555555554</c:v>
                </c:pt>
                <c:pt idx="62">
                  <c:v>23.805555555555554</c:v>
                </c:pt>
                <c:pt idx="63">
                  <c:v>23.777777777777729</c:v>
                </c:pt>
                <c:pt idx="64">
                  <c:v>23.805555555555554</c:v>
                </c:pt>
                <c:pt idx="65">
                  <c:v>23.777777777777729</c:v>
                </c:pt>
                <c:pt idx="66">
                  <c:v>23.777777777777729</c:v>
                </c:pt>
                <c:pt idx="67">
                  <c:v>23.805555555555554</c:v>
                </c:pt>
                <c:pt idx="68">
                  <c:v>23.777777777777729</c:v>
                </c:pt>
                <c:pt idx="69">
                  <c:v>23.805555555555554</c:v>
                </c:pt>
                <c:pt idx="70">
                  <c:v>23.777777777777729</c:v>
                </c:pt>
                <c:pt idx="71">
                  <c:v>23.777777777777729</c:v>
                </c:pt>
                <c:pt idx="72">
                  <c:v>23.777777777777729</c:v>
                </c:pt>
                <c:pt idx="73">
                  <c:v>23.777777777777729</c:v>
                </c:pt>
                <c:pt idx="74">
                  <c:v>23.805555555555554</c:v>
                </c:pt>
                <c:pt idx="75">
                  <c:v>23.805555555555554</c:v>
                </c:pt>
                <c:pt idx="76">
                  <c:v>23.805555555555554</c:v>
                </c:pt>
                <c:pt idx="77">
                  <c:v>23.777777777777729</c:v>
                </c:pt>
                <c:pt idx="78">
                  <c:v>23.833333333333101</c:v>
                </c:pt>
                <c:pt idx="79">
                  <c:v>23.805555555555554</c:v>
                </c:pt>
                <c:pt idx="80">
                  <c:v>23.805555555555554</c:v>
                </c:pt>
                <c:pt idx="81">
                  <c:v>23.805555555555554</c:v>
                </c:pt>
                <c:pt idx="82">
                  <c:v>23.805555555555554</c:v>
                </c:pt>
                <c:pt idx="83">
                  <c:v>23.833333333333101</c:v>
                </c:pt>
                <c:pt idx="84">
                  <c:v>23.777777777777729</c:v>
                </c:pt>
                <c:pt idx="85">
                  <c:v>23.777777777777729</c:v>
                </c:pt>
                <c:pt idx="86">
                  <c:v>23.777777777777729</c:v>
                </c:pt>
                <c:pt idx="87">
                  <c:v>23.833333333333101</c:v>
                </c:pt>
                <c:pt idx="88">
                  <c:v>23.805555555555554</c:v>
                </c:pt>
                <c:pt idx="89">
                  <c:v>23.805555555555554</c:v>
                </c:pt>
                <c:pt idx="90">
                  <c:v>23.805555555555554</c:v>
                </c:pt>
                <c:pt idx="91">
                  <c:v>23.805555555555554</c:v>
                </c:pt>
                <c:pt idx="92">
                  <c:v>23.805555555555554</c:v>
                </c:pt>
                <c:pt idx="93">
                  <c:v>23.833333333333101</c:v>
                </c:pt>
                <c:pt idx="94">
                  <c:v>23.833333333333101</c:v>
                </c:pt>
                <c:pt idx="95">
                  <c:v>23.805555555555554</c:v>
                </c:pt>
                <c:pt idx="96">
                  <c:v>23.805555555555554</c:v>
                </c:pt>
                <c:pt idx="97">
                  <c:v>23.805555555555554</c:v>
                </c:pt>
                <c:pt idx="98">
                  <c:v>23.777777777777729</c:v>
                </c:pt>
                <c:pt idx="99">
                  <c:v>23.75</c:v>
                </c:pt>
                <c:pt idx="100">
                  <c:v>23.75</c:v>
                </c:pt>
                <c:pt idx="101">
                  <c:v>23.777777777777729</c:v>
                </c:pt>
                <c:pt idx="102">
                  <c:v>23.777777777777729</c:v>
                </c:pt>
                <c:pt idx="103">
                  <c:v>23.75</c:v>
                </c:pt>
                <c:pt idx="104">
                  <c:v>23.777777777777729</c:v>
                </c:pt>
                <c:pt idx="105">
                  <c:v>23.805555555555554</c:v>
                </c:pt>
                <c:pt idx="106">
                  <c:v>23.888888888888893</c:v>
                </c:pt>
                <c:pt idx="107">
                  <c:v>23.833333333333101</c:v>
                </c:pt>
                <c:pt idx="108">
                  <c:v>23.861111111111111</c:v>
                </c:pt>
                <c:pt idx="109">
                  <c:v>23.833333333333101</c:v>
                </c:pt>
                <c:pt idx="110">
                  <c:v>23.861111111111111</c:v>
                </c:pt>
                <c:pt idx="111">
                  <c:v>23.833333333333101</c:v>
                </c:pt>
                <c:pt idx="112">
                  <c:v>23.833333333333101</c:v>
                </c:pt>
                <c:pt idx="113">
                  <c:v>23.833333333333101</c:v>
                </c:pt>
                <c:pt idx="114">
                  <c:v>23.805555555555554</c:v>
                </c:pt>
                <c:pt idx="115">
                  <c:v>23.833333333333101</c:v>
                </c:pt>
                <c:pt idx="116">
                  <c:v>23.833333333333101</c:v>
                </c:pt>
                <c:pt idx="117">
                  <c:v>23.805555555555554</c:v>
                </c:pt>
                <c:pt idx="118">
                  <c:v>23.833333333333101</c:v>
                </c:pt>
                <c:pt idx="119">
                  <c:v>23.833333333333101</c:v>
                </c:pt>
                <c:pt idx="120">
                  <c:v>23.888888888888893</c:v>
                </c:pt>
                <c:pt idx="121">
                  <c:v>23.861111111111111</c:v>
                </c:pt>
                <c:pt idx="122">
                  <c:v>23.861111111111111</c:v>
                </c:pt>
                <c:pt idx="123">
                  <c:v>23.861111111111111</c:v>
                </c:pt>
                <c:pt idx="124">
                  <c:v>23.833333333333101</c:v>
                </c:pt>
                <c:pt idx="125">
                  <c:v>23.861111111111111</c:v>
                </c:pt>
                <c:pt idx="126">
                  <c:v>23.888888888888893</c:v>
                </c:pt>
                <c:pt idx="127">
                  <c:v>23.916666666666664</c:v>
                </c:pt>
                <c:pt idx="128">
                  <c:v>23.888888888888893</c:v>
                </c:pt>
                <c:pt idx="129">
                  <c:v>23.888888888888893</c:v>
                </c:pt>
                <c:pt idx="130">
                  <c:v>23.888888888888893</c:v>
                </c:pt>
                <c:pt idx="131">
                  <c:v>23.888888888888893</c:v>
                </c:pt>
                <c:pt idx="132">
                  <c:v>23.944444444444439</c:v>
                </c:pt>
                <c:pt idx="133">
                  <c:v>23.944444444444439</c:v>
                </c:pt>
                <c:pt idx="134">
                  <c:v>23.944444444444439</c:v>
                </c:pt>
                <c:pt idx="135">
                  <c:v>23.916666666666664</c:v>
                </c:pt>
                <c:pt idx="136">
                  <c:v>23.944444444444439</c:v>
                </c:pt>
                <c:pt idx="137">
                  <c:v>23.916666666666664</c:v>
                </c:pt>
                <c:pt idx="138">
                  <c:v>23.916666666666664</c:v>
                </c:pt>
                <c:pt idx="139">
                  <c:v>23.944444444444439</c:v>
                </c:pt>
                <c:pt idx="140">
                  <c:v>23.916666666666664</c:v>
                </c:pt>
                <c:pt idx="141">
                  <c:v>23.972222222221994</c:v>
                </c:pt>
                <c:pt idx="142">
                  <c:v>23.944444444444439</c:v>
                </c:pt>
                <c:pt idx="143">
                  <c:v>23.916666666666664</c:v>
                </c:pt>
                <c:pt idx="144">
                  <c:v>23.944444444444439</c:v>
                </c:pt>
                <c:pt idx="145">
                  <c:v>23.916666666666664</c:v>
                </c:pt>
                <c:pt idx="146">
                  <c:v>23.944444444444439</c:v>
                </c:pt>
                <c:pt idx="147">
                  <c:v>23.944444444444439</c:v>
                </c:pt>
                <c:pt idx="148">
                  <c:v>23.916666666666664</c:v>
                </c:pt>
                <c:pt idx="149">
                  <c:v>23.944444444444439</c:v>
                </c:pt>
                <c:pt idx="150">
                  <c:v>23.916666666666664</c:v>
                </c:pt>
                <c:pt idx="151">
                  <c:v>23.916666666666664</c:v>
                </c:pt>
                <c:pt idx="152">
                  <c:v>23.972222222221994</c:v>
                </c:pt>
                <c:pt idx="153">
                  <c:v>23.944444444444439</c:v>
                </c:pt>
                <c:pt idx="154">
                  <c:v>23.916666666666664</c:v>
                </c:pt>
                <c:pt idx="155">
                  <c:v>23.944444444444439</c:v>
                </c:pt>
                <c:pt idx="156">
                  <c:v>23.888888888888893</c:v>
                </c:pt>
                <c:pt idx="157">
                  <c:v>23.916666666666664</c:v>
                </c:pt>
                <c:pt idx="158">
                  <c:v>23.861111111111111</c:v>
                </c:pt>
                <c:pt idx="159">
                  <c:v>23.888888888888893</c:v>
                </c:pt>
                <c:pt idx="160">
                  <c:v>23.861111111111111</c:v>
                </c:pt>
                <c:pt idx="161">
                  <c:v>23.944444444444439</c:v>
                </c:pt>
                <c:pt idx="162">
                  <c:v>23.888888888888893</c:v>
                </c:pt>
                <c:pt idx="163">
                  <c:v>23.916666666666664</c:v>
                </c:pt>
                <c:pt idx="164">
                  <c:v>23.944444444444439</c:v>
                </c:pt>
                <c:pt idx="165">
                  <c:v>23.916666666666664</c:v>
                </c:pt>
                <c:pt idx="166">
                  <c:v>23.916666666666664</c:v>
                </c:pt>
                <c:pt idx="167">
                  <c:v>23.944444444444439</c:v>
                </c:pt>
                <c:pt idx="168">
                  <c:v>23.916666666666664</c:v>
                </c:pt>
                <c:pt idx="169">
                  <c:v>23.916666666666664</c:v>
                </c:pt>
                <c:pt idx="170">
                  <c:v>23.944444444444439</c:v>
                </c:pt>
                <c:pt idx="171">
                  <c:v>23.916666666666664</c:v>
                </c:pt>
                <c:pt idx="172">
                  <c:v>23.916666666666664</c:v>
                </c:pt>
                <c:pt idx="173">
                  <c:v>23.916666666666664</c:v>
                </c:pt>
                <c:pt idx="174">
                  <c:v>23.944444444444439</c:v>
                </c:pt>
                <c:pt idx="175">
                  <c:v>23.916666666666664</c:v>
                </c:pt>
                <c:pt idx="176">
                  <c:v>23.916666666666664</c:v>
                </c:pt>
                <c:pt idx="177">
                  <c:v>23.944444444444439</c:v>
                </c:pt>
                <c:pt idx="178">
                  <c:v>23.916666666666664</c:v>
                </c:pt>
                <c:pt idx="179">
                  <c:v>23.888888888888893</c:v>
                </c:pt>
                <c:pt idx="180">
                  <c:v>23.888888888888893</c:v>
                </c:pt>
                <c:pt idx="181">
                  <c:v>23.888888888888893</c:v>
                </c:pt>
                <c:pt idx="182">
                  <c:v>23.888888888888893</c:v>
                </c:pt>
                <c:pt idx="183">
                  <c:v>23.916666666666664</c:v>
                </c:pt>
                <c:pt idx="184">
                  <c:v>23.916666666666664</c:v>
                </c:pt>
                <c:pt idx="185">
                  <c:v>23.944444444444439</c:v>
                </c:pt>
                <c:pt idx="186">
                  <c:v>23.916666666666664</c:v>
                </c:pt>
                <c:pt idx="187">
                  <c:v>23.916666666666664</c:v>
                </c:pt>
                <c:pt idx="188">
                  <c:v>23.916666666666664</c:v>
                </c:pt>
                <c:pt idx="189">
                  <c:v>23.861111111111111</c:v>
                </c:pt>
                <c:pt idx="190">
                  <c:v>23.861111111111111</c:v>
                </c:pt>
                <c:pt idx="191">
                  <c:v>23.916666666666664</c:v>
                </c:pt>
                <c:pt idx="192">
                  <c:v>23.888888888888893</c:v>
                </c:pt>
                <c:pt idx="193">
                  <c:v>23.861111111111111</c:v>
                </c:pt>
                <c:pt idx="194">
                  <c:v>23.861111111111111</c:v>
                </c:pt>
                <c:pt idx="195">
                  <c:v>23.888888888888893</c:v>
                </c:pt>
                <c:pt idx="196">
                  <c:v>23.861111111111111</c:v>
                </c:pt>
                <c:pt idx="197">
                  <c:v>23.888888888888893</c:v>
                </c:pt>
                <c:pt idx="198">
                  <c:v>23.888888888888893</c:v>
                </c:pt>
                <c:pt idx="199">
                  <c:v>23.861111111111111</c:v>
                </c:pt>
                <c:pt idx="200">
                  <c:v>23.861111111111111</c:v>
                </c:pt>
                <c:pt idx="201">
                  <c:v>23.861111111111111</c:v>
                </c:pt>
                <c:pt idx="202">
                  <c:v>23.916666666666664</c:v>
                </c:pt>
                <c:pt idx="203">
                  <c:v>23.888888888888893</c:v>
                </c:pt>
                <c:pt idx="204">
                  <c:v>23.888888888888893</c:v>
                </c:pt>
                <c:pt idx="205">
                  <c:v>23.861111111111111</c:v>
                </c:pt>
                <c:pt idx="206">
                  <c:v>23.888888888888893</c:v>
                </c:pt>
                <c:pt idx="207">
                  <c:v>23.888888888888893</c:v>
                </c:pt>
                <c:pt idx="208">
                  <c:v>23.916666666666664</c:v>
                </c:pt>
                <c:pt idx="209">
                  <c:v>23.888888888888893</c:v>
                </c:pt>
                <c:pt idx="210">
                  <c:v>23.888888888888893</c:v>
                </c:pt>
                <c:pt idx="211">
                  <c:v>23.861111111111111</c:v>
                </c:pt>
                <c:pt idx="212">
                  <c:v>23.888888888888893</c:v>
                </c:pt>
                <c:pt idx="213">
                  <c:v>23.861111111111111</c:v>
                </c:pt>
                <c:pt idx="214">
                  <c:v>23.861111111111111</c:v>
                </c:pt>
                <c:pt idx="215">
                  <c:v>23.861111111111111</c:v>
                </c:pt>
                <c:pt idx="216">
                  <c:v>23.888888888888893</c:v>
                </c:pt>
                <c:pt idx="217">
                  <c:v>23.888888888888893</c:v>
                </c:pt>
                <c:pt idx="218">
                  <c:v>23.888888888888893</c:v>
                </c:pt>
                <c:pt idx="219">
                  <c:v>23.888888888888893</c:v>
                </c:pt>
                <c:pt idx="220">
                  <c:v>23.861111111111111</c:v>
                </c:pt>
                <c:pt idx="221">
                  <c:v>23.888888888888893</c:v>
                </c:pt>
                <c:pt idx="222">
                  <c:v>23.888888888888893</c:v>
                </c:pt>
                <c:pt idx="223">
                  <c:v>23.888888888888893</c:v>
                </c:pt>
                <c:pt idx="224">
                  <c:v>23.888888888888893</c:v>
                </c:pt>
                <c:pt idx="225">
                  <c:v>23.861111111111111</c:v>
                </c:pt>
                <c:pt idx="226">
                  <c:v>23.888888888888893</c:v>
                </c:pt>
                <c:pt idx="227">
                  <c:v>23.888888888888893</c:v>
                </c:pt>
                <c:pt idx="228">
                  <c:v>23.888888888888893</c:v>
                </c:pt>
                <c:pt idx="229">
                  <c:v>23.888888888888893</c:v>
                </c:pt>
                <c:pt idx="230">
                  <c:v>23.861111111111111</c:v>
                </c:pt>
                <c:pt idx="231">
                  <c:v>23.888888888888893</c:v>
                </c:pt>
                <c:pt idx="232">
                  <c:v>23.861111111111111</c:v>
                </c:pt>
                <c:pt idx="233">
                  <c:v>23.888888888888893</c:v>
                </c:pt>
                <c:pt idx="234">
                  <c:v>23.861111111111111</c:v>
                </c:pt>
                <c:pt idx="235">
                  <c:v>23.888888888888893</c:v>
                </c:pt>
                <c:pt idx="236">
                  <c:v>23.833333333333101</c:v>
                </c:pt>
                <c:pt idx="237">
                  <c:v>23.888888888888893</c:v>
                </c:pt>
                <c:pt idx="238">
                  <c:v>23.888888888888893</c:v>
                </c:pt>
                <c:pt idx="239">
                  <c:v>23.888888888888893</c:v>
                </c:pt>
                <c:pt idx="240">
                  <c:v>23.888888888888893</c:v>
                </c:pt>
                <c:pt idx="241">
                  <c:v>23.916666666666664</c:v>
                </c:pt>
                <c:pt idx="242">
                  <c:v>23.888888888888893</c:v>
                </c:pt>
                <c:pt idx="243">
                  <c:v>23.888888888888893</c:v>
                </c:pt>
                <c:pt idx="244">
                  <c:v>23.861111111111111</c:v>
                </c:pt>
                <c:pt idx="245">
                  <c:v>23.861111111111111</c:v>
                </c:pt>
                <c:pt idx="246">
                  <c:v>23.888888888888893</c:v>
                </c:pt>
                <c:pt idx="247">
                  <c:v>23.916666666666664</c:v>
                </c:pt>
                <c:pt idx="248">
                  <c:v>23.861111111111111</c:v>
                </c:pt>
                <c:pt idx="249">
                  <c:v>23.833333333333101</c:v>
                </c:pt>
                <c:pt idx="250">
                  <c:v>23.888888888888893</c:v>
                </c:pt>
                <c:pt idx="251">
                  <c:v>23.861111111111111</c:v>
                </c:pt>
                <c:pt idx="252">
                  <c:v>23.916666666666664</c:v>
                </c:pt>
                <c:pt idx="253">
                  <c:v>23.888888888888893</c:v>
                </c:pt>
                <c:pt idx="254">
                  <c:v>23.916666666666664</c:v>
                </c:pt>
                <c:pt idx="255">
                  <c:v>23.861111111111111</c:v>
                </c:pt>
                <c:pt idx="256">
                  <c:v>23.888888888888893</c:v>
                </c:pt>
                <c:pt idx="257">
                  <c:v>23.888888888888893</c:v>
                </c:pt>
                <c:pt idx="258">
                  <c:v>23.888888888888893</c:v>
                </c:pt>
                <c:pt idx="259">
                  <c:v>23.888888888888893</c:v>
                </c:pt>
                <c:pt idx="260">
                  <c:v>23.888888888888893</c:v>
                </c:pt>
                <c:pt idx="261">
                  <c:v>23.888888888888893</c:v>
                </c:pt>
                <c:pt idx="262">
                  <c:v>23.916666666666664</c:v>
                </c:pt>
                <c:pt idx="263">
                  <c:v>23.944444444444439</c:v>
                </c:pt>
                <c:pt idx="264">
                  <c:v>23.916666666666664</c:v>
                </c:pt>
                <c:pt idx="265">
                  <c:v>23.888888888888893</c:v>
                </c:pt>
                <c:pt idx="266">
                  <c:v>23.888888888888893</c:v>
                </c:pt>
                <c:pt idx="267">
                  <c:v>23.888888888888893</c:v>
                </c:pt>
                <c:pt idx="268">
                  <c:v>23.888888888888893</c:v>
                </c:pt>
                <c:pt idx="269">
                  <c:v>23.888888888888893</c:v>
                </c:pt>
                <c:pt idx="270">
                  <c:v>23.888888888888893</c:v>
                </c:pt>
                <c:pt idx="271">
                  <c:v>23.944444444444439</c:v>
                </c:pt>
                <c:pt idx="272">
                  <c:v>23.888888888888893</c:v>
                </c:pt>
                <c:pt idx="273">
                  <c:v>23.888888888888893</c:v>
                </c:pt>
                <c:pt idx="274">
                  <c:v>23.833333333333101</c:v>
                </c:pt>
                <c:pt idx="275">
                  <c:v>23.833333333333101</c:v>
                </c:pt>
                <c:pt idx="276">
                  <c:v>23.888888888888893</c:v>
                </c:pt>
                <c:pt idx="277">
                  <c:v>23.861111111111111</c:v>
                </c:pt>
                <c:pt idx="278">
                  <c:v>23.888888888888893</c:v>
                </c:pt>
                <c:pt idx="279">
                  <c:v>23.888888888888893</c:v>
                </c:pt>
                <c:pt idx="280">
                  <c:v>23.916666666666664</c:v>
                </c:pt>
                <c:pt idx="281">
                  <c:v>23.916666666666664</c:v>
                </c:pt>
                <c:pt idx="282">
                  <c:v>23.916666666666664</c:v>
                </c:pt>
                <c:pt idx="283">
                  <c:v>23.861111111111111</c:v>
                </c:pt>
                <c:pt idx="284">
                  <c:v>23.833333333333101</c:v>
                </c:pt>
                <c:pt idx="285">
                  <c:v>23.861111111111111</c:v>
                </c:pt>
                <c:pt idx="286">
                  <c:v>23.861111111111111</c:v>
                </c:pt>
                <c:pt idx="287">
                  <c:v>23.861111111111111</c:v>
                </c:pt>
                <c:pt idx="288">
                  <c:v>23.833333333333101</c:v>
                </c:pt>
                <c:pt idx="289">
                  <c:v>23.861111111111111</c:v>
                </c:pt>
                <c:pt idx="290">
                  <c:v>23.861111111111111</c:v>
                </c:pt>
                <c:pt idx="291">
                  <c:v>23.861111111111111</c:v>
                </c:pt>
                <c:pt idx="292">
                  <c:v>23.861111111111111</c:v>
                </c:pt>
                <c:pt idx="293">
                  <c:v>23.861111111111111</c:v>
                </c:pt>
                <c:pt idx="294">
                  <c:v>23.861111111111111</c:v>
                </c:pt>
                <c:pt idx="295">
                  <c:v>23.861111111111111</c:v>
                </c:pt>
                <c:pt idx="296">
                  <c:v>23.861111111111111</c:v>
                </c:pt>
                <c:pt idx="297">
                  <c:v>23.861111111111111</c:v>
                </c:pt>
                <c:pt idx="298">
                  <c:v>23.861111111111111</c:v>
                </c:pt>
                <c:pt idx="299">
                  <c:v>23.888888888888893</c:v>
                </c:pt>
                <c:pt idx="300">
                  <c:v>23.888888888888893</c:v>
                </c:pt>
                <c:pt idx="301">
                  <c:v>23.861111111111111</c:v>
                </c:pt>
                <c:pt idx="302">
                  <c:v>23.805555555555554</c:v>
                </c:pt>
                <c:pt idx="303">
                  <c:v>23.833333333333101</c:v>
                </c:pt>
                <c:pt idx="304">
                  <c:v>23.833333333333101</c:v>
                </c:pt>
                <c:pt idx="305">
                  <c:v>23.833333333333101</c:v>
                </c:pt>
                <c:pt idx="306">
                  <c:v>23.888888888888893</c:v>
                </c:pt>
                <c:pt idx="307">
                  <c:v>23.861111111111111</c:v>
                </c:pt>
                <c:pt idx="308">
                  <c:v>23.833333333333101</c:v>
                </c:pt>
                <c:pt idx="309">
                  <c:v>23.861111111111111</c:v>
                </c:pt>
                <c:pt idx="310">
                  <c:v>24.472222222221983</c:v>
                </c:pt>
                <c:pt idx="311">
                  <c:v>27.527777777777729</c:v>
                </c:pt>
                <c:pt idx="312">
                  <c:v>29.305555555555554</c:v>
                </c:pt>
                <c:pt idx="313">
                  <c:v>30.138888888888935</c:v>
                </c:pt>
                <c:pt idx="314">
                  <c:v>30.694444444444535</c:v>
                </c:pt>
                <c:pt idx="315">
                  <c:v>31.055555555555557</c:v>
                </c:pt>
                <c:pt idx="316">
                  <c:v>31.30555555555555</c:v>
                </c:pt>
                <c:pt idx="317">
                  <c:v>31.5</c:v>
                </c:pt>
                <c:pt idx="318">
                  <c:v>31.694444444444535</c:v>
                </c:pt>
                <c:pt idx="319">
                  <c:v>31.916666666666668</c:v>
                </c:pt>
                <c:pt idx="320">
                  <c:v>32.111111111111107</c:v>
                </c:pt>
                <c:pt idx="321">
                  <c:v>32.305555555555557</c:v>
                </c:pt>
                <c:pt idx="322">
                  <c:v>32.444444444443953</c:v>
                </c:pt>
                <c:pt idx="323">
                  <c:v>32.583333333333336</c:v>
                </c:pt>
                <c:pt idx="324">
                  <c:v>32.777777777777779</c:v>
                </c:pt>
                <c:pt idx="325">
                  <c:v>32.888888888888893</c:v>
                </c:pt>
                <c:pt idx="326">
                  <c:v>32.888888888888893</c:v>
                </c:pt>
                <c:pt idx="327">
                  <c:v>32.91666666666594</c:v>
                </c:pt>
                <c:pt idx="328">
                  <c:v>33</c:v>
                </c:pt>
                <c:pt idx="329">
                  <c:v>33.138888888889063</c:v>
                </c:pt>
                <c:pt idx="330">
                  <c:v>33.25</c:v>
                </c:pt>
                <c:pt idx="331">
                  <c:v>32.91666666666594</c:v>
                </c:pt>
                <c:pt idx="332">
                  <c:v>32.583333333333336</c:v>
                </c:pt>
                <c:pt idx="333">
                  <c:v>32.80555555555555</c:v>
                </c:pt>
                <c:pt idx="334">
                  <c:v>33.194444444444294</c:v>
                </c:pt>
                <c:pt idx="335">
                  <c:v>33.277777777777779</c:v>
                </c:pt>
                <c:pt idx="336">
                  <c:v>33.055555555555557</c:v>
                </c:pt>
                <c:pt idx="337">
                  <c:v>33.166666666666167</c:v>
                </c:pt>
                <c:pt idx="338">
                  <c:v>33.25</c:v>
                </c:pt>
                <c:pt idx="339">
                  <c:v>33</c:v>
                </c:pt>
                <c:pt idx="340">
                  <c:v>31.777777777777779</c:v>
                </c:pt>
                <c:pt idx="341">
                  <c:v>31.194444444444535</c:v>
                </c:pt>
                <c:pt idx="342">
                  <c:v>30.777777777777779</c:v>
                </c:pt>
                <c:pt idx="343">
                  <c:v>30.416666666666664</c:v>
                </c:pt>
                <c:pt idx="344">
                  <c:v>30.083333333332977</c:v>
                </c:pt>
                <c:pt idx="345">
                  <c:v>29.833333333333101</c:v>
                </c:pt>
                <c:pt idx="346">
                  <c:v>29.638888888888935</c:v>
                </c:pt>
                <c:pt idx="347">
                  <c:v>29.472222222221983</c:v>
                </c:pt>
                <c:pt idx="348">
                  <c:v>29.25</c:v>
                </c:pt>
                <c:pt idx="349">
                  <c:v>29.166666666666664</c:v>
                </c:pt>
                <c:pt idx="350">
                  <c:v>29</c:v>
                </c:pt>
                <c:pt idx="351">
                  <c:v>28.916666666666664</c:v>
                </c:pt>
                <c:pt idx="352">
                  <c:v>28.80555555555555</c:v>
                </c:pt>
                <c:pt idx="353">
                  <c:v>28.666666666666664</c:v>
                </c:pt>
                <c:pt idx="354">
                  <c:v>28.75</c:v>
                </c:pt>
                <c:pt idx="355">
                  <c:v>28.861111111111111</c:v>
                </c:pt>
                <c:pt idx="356">
                  <c:v>30.666666666666668</c:v>
                </c:pt>
                <c:pt idx="357">
                  <c:v>31.805555555555554</c:v>
                </c:pt>
                <c:pt idx="358">
                  <c:v>31.888888888888893</c:v>
                </c:pt>
                <c:pt idx="359">
                  <c:v>32.55555555555555</c:v>
                </c:pt>
                <c:pt idx="360">
                  <c:v>33.055555555555557</c:v>
                </c:pt>
                <c:pt idx="361">
                  <c:v>33.222222222222413</c:v>
                </c:pt>
                <c:pt idx="362">
                  <c:v>33.444444444443938</c:v>
                </c:pt>
                <c:pt idx="363">
                  <c:v>33.527777777777771</c:v>
                </c:pt>
                <c:pt idx="364">
                  <c:v>33.666666666666167</c:v>
                </c:pt>
                <c:pt idx="365">
                  <c:v>33.722222222222413</c:v>
                </c:pt>
                <c:pt idx="366">
                  <c:v>33.888888888888886</c:v>
                </c:pt>
                <c:pt idx="367">
                  <c:v>33.91666666666594</c:v>
                </c:pt>
                <c:pt idx="368">
                  <c:v>34</c:v>
                </c:pt>
                <c:pt idx="369">
                  <c:v>34.138888888889063</c:v>
                </c:pt>
                <c:pt idx="370">
                  <c:v>34.194444444444294</c:v>
                </c:pt>
                <c:pt idx="371">
                  <c:v>34.138888888889063</c:v>
                </c:pt>
                <c:pt idx="372">
                  <c:v>34.25</c:v>
                </c:pt>
                <c:pt idx="373">
                  <c:v>34.333333333333329</c:v>
                </c:pt>
                <c:pt idx="374">
                  <c:v>34.41666666666594</c:v>
                </c:pt>
                <c:pt idx="375">
                  <c:v>34.444444444443938</c:v>
                </c:pt>
                <c:pt idx="376">
                  <c:v>34.5</c:v>
                </c:pt>
                <c:pt idx="377">
                  <c:v>34.472222222222221</c:v>
                </c:pt>
                <c:pt idx="378">
                  <c:v>34.277777777777779</c:v>
                </c:pt>
                <c:pt idx="379">
                  <c:v>32.166666666666174</c:v>
                </c:pt>
                <c:pt idx="380">
                  <c:v>31.388888888888893</c:v>
                </c:pt>
                <c:pt idx="381">
                  <c:v>30.888888888888893</c:v>
                </c:pt>
                <c:pt idx="382">
                  <c:v>30.611111111111235</c:v>
                </c:pt>
                <c:pt idx="383">
                  <c:v>31.638888888888935</c:v>
                </c:pt>
                <c:pt idx="384">
                  <c:v>32.666666666666167</c:v>
                </c:pt>
                <c:pt idx="385">
                  <c:v>33.333333333333336</c:v>
                </c:pt>
                <c:pt idx="386">
                  <c:v>33.222222222222413</c:v>
                </c:pt>
                <c:pt idx="387">
                  <c:v>33.5</c:v>
                </c:pt>
                <c:pt idx="388">
                  <c:v>33.91666666666594</c:v>
                </c:pt>
                <c:pt idx="389">
                  <c:v>34.138888888889063</c:v>
                </c:pt>
                <c:pt idx="390">
                  <c:v>34</c:v>
                </c:pt>
                <c:pt idx="391">
                  <c:v>33.694444444444294</c:v>
                </c:pt>
                <c:pt idx="392">
                  <c:v>33.638888888889063</c:v>
                </c:pt>
                <c:pt idx="393">
                  <c:v>33.694444444444294</c:v>
                </c:pt>
                <c:pt idx="394">
                  <c:v>33.777777777777779</c:v>
                </c:pt>
                <c:pt idx="395">
                  <c:v>34.05555555555555</c:v>
                </c:pt>
                <c:pt idx="396">
                  <c:v>34.277777777777779</c:v>
                </c:pt>
                <c:pt idx="397">
                  <c:v>34.388888888888893</c:v>
                </c:pt>
                <c:pt idx="398">
                  <c:v>34.111111111111114</c:v>
                </c:pt>
                <c:pt idx="399">
                  <c:v>32.972222222222221</c:v>
                </c:pt>
                <c:pt idx="400">
                  <c:v>33.194444444444294</c:v>
                </c:pt>
                <c:pt idx="401">
                  <c:v>33.722222222222413</c:v>
                </c:pt>
                <c:pt idx="402">
                  <c:v>34.083333333333329</c:v>
                </c:pt>
                <c:pt idx="403">
                  <c:v>34.25</c:v>
                </c:pt>
                <c:pt idx="404">
                  <c:v>34.361111111111107</c:v>
                </c:pt>
                <c:pt idx="405">
                  <c:v>34.5</c:v>
                </c:pt>
                <c:pt idx="406">
                  <c:v>34.583333333333336</c:v>
                </c:pt>
                <c:pt idx="407">
                  <c:v>34.694444444444294</c:v>
                </c:pt>
                <c:pt idx="408">
                  <c:v>34.694444444444294</c:v>
                </c:pt>
                <c:pt idx="409">
                  <c:v>34.722222222222413</c:v>
                </c:pt>
                <c:pt idx="410">
                  <c:v>34.777777777777771</c:v>
                </c:pt>
                <c:pt idx="411">
                  <c:v>34.861111111111107</c:v>
                </c:pt>
                <c:pt idx="412">
                  <c:v>34.805555555555557</c:v>
                </c:pt>
                <c:pt idx="413">
                  <c:v>34.833333333333336</c:v>
                </c:pt>
                <c:pt idx="414">
                  <c:v>34.91666666666594</c:v>
                </c:pt>
                <c:pt idx="415">
                  <c:v>34.944444444443953</c:v>
                </c:pt>
                <c:pt idx="416">
                  <c:v>34.91666666666594</c:v>
                </c:pt>
                <c:pt idx="417">
                  <c:v>34.888888888888886</c:v>
                </c:pt>
                <c:pt idx="418">
                  <c:v>34.888888888888886</c:v>
                </c:pt>
                <c:pt idx="419">
                  <c:v>34.91666666666594</c:v>
                </c:pt>
                <c:pt idx="420">
                  <c:v>34.91666666666594</c:v>
                </c:pt>
                <c:pt idx="421">
                  <c:v>34.888888888888886</c:v>
                </c:pt>
                <c:pt idx="422">
                  <c:v>34.722222222222413</c:v>
                </c:pt>
                <c:pt idx="423">
                  <c:v>34.722222222222413</c:v>
                </c:pt>
                <c:pt idx="424">
                  <c:v>34.805555555555557</c:v>
                </c:pt>
                <c:pt idx="425">
                  <c:v>34.527777777777779</c:v>
                </c:pt>
                <c:pt idx="426">
                  <c:v>34.388888888888893</c:v>
                </c:pt>
                <c:pt idx="427">
                  <c:v>34.138888888889063</c:v>
                </c:pt>
                <c:pt idx="428">
                  <c:v>34.472222222222221</c:v>
                </c:pt>
                <c:pt idx="429">
                  <c:v>34.444444444443938</c:v>
                </c:pt>
                <c:pt idx="430">
                  <c:v>33.194444444444294</c:v>
                </c:pt>
                <c:pt idx="431">
                  <c:v>32.027777777777779</c:v>
                </c:pt>
                <c:pt idx="432">
                  <c:v>31.416666666666664</c:v>
                </c:pt>
                <c:pt idx="433">
                  <c:v>30.916666666666668</c:v>
                </c:pt>
                <c:pt idx="434">
                  <c:v>30.388888888888893</c:v>
                </c:pt>
                <c:pt idx="435">
                  <c:v>29.888888888888893</c:v>
                </c:pt>
                <c:pt idx="436">
                  <c:v>29.5</c:v>
                </c:pt>
                <c:pt idx="437">
                  <c:v>29.027777777777779</c:v>
                </c:pt>
                <c:pt idx="438">
                  <c:v>28.444444444444446</c:v>
                </c:pt>
                <c:pt idx="439">
                  <c:v>27.944444444444443</c:v>
                </c:pt>
                <c:pt idx="440">
                  <c:v>27.472222222221983</c:v>
                </c:pt>
                <c:pt idx="441">
                  <c:v>26.944444444444443</c:v>
                </c:pt>
                <c:pt idx="442">
                  <c:v>26.416666666666664</c:v>
                </c:pt>
                <c:pt idx="443">
                  <c:v>25.944444444444446</c:v>
                </c:pt>
                <c:pt idx="444">
                  <c:v>25.583333333332977</c:v>
                </c:pt>
                <c:pt idx="445">
                  <c:v>25.222222222221994</c:v>
                </c:pt>
                <c:pt idx="446">
                  <c:v>25.027777777777729</c:v>
                </c:pt>
                <c:pt idx="447">
                  <c:v>24.861111111111111</c:v>
                </c:pt>
                <c:pt idx="448">
                  <c:v>24.666666666666668</c:v>
                </c:pt>
                <c:pt idx="449">
                  <c:v>24.527777777777779</c:v>
                </c:pt>
                <c:pt idx="450">
                  <c:v>24.388888888888893</c:v>
                </c:pt>
                <c:pt idx="451">
                  <c:v>24.25</c:v>
                </c:pt>
                <c:pt idx="452">
                  <c:v>24.138888888888935</c:v>
                </c:pt>
                <c:pt idx="453">
                  <c:v>24.055555555555554</c:v>
                </c:pt>
                <c:pt idx="454">
                  <c:v>24.027777777777779</c:v>
                </c:pt>
                <c:pt idx="455">
                  <c:v>23.916666666666664</c:v>
                </c:pt>
                <c:pt idx="456">
                  <c:v>23.694444444444535</c:v>
                </c:pt>
                <c:pt idx="457">
                  <c:v>25.638888888888935</c:v>
                </c:pt>
                <c:pt idx="458">
                  <c:v>28.055555555555554</c:v>
                </c:pt>
                <c:pt idx="459">
                  <c:v>29.5</c:v>
                </c:pt>
                <c:pt idx="460">
                  <c:v>30.305555555555554</c:v>
                </c:pt>
                <c:pt idx="461">
                  <c:v>30.916666666666668</c:v>
                </c:pt>
                <c:pt idx="462">
                  <c:v>31.361111111111111</c:v>
                </c:pt>
                <c:pt idx="463">
                  <c:v>31.722222222221983</c:v>
                </c:pt>
                <c:pt idx="464">
                  <c:v>32.055555555555557</c:v>
                </c:pt>
                <c:pt idx="465">
                  <c:v>32.277777777777771</c:v>
                </c:pt>
                <c:pt idx="466">
                  <c:v>32.611111111111114</c:v>
                </c:pt>
                <c:pt idx="467">
                  <c:v>32.611111111111114</c:v>
                </c:pt>
                <c:pt idx="468">
                  <c:v>32.75</c:v>
                </c:pt>
                <c:pt idx="469">
                  <c:v>32.888888888888893</c:v>
                </c:pt>
                <c:pt idx="470">
                  <c:v>33.027777777777779</c:v>
                </c:pt>
                <c:pt idx="471">
                  <c:v>33.111111111111107</c:v>
                </c:pt>
                <c:pt idx="472">
                  <c:v>33.194444444444294</c:v>
                </c:pt>
                <c:pt idx="473">
                  <c:v>33.277777777777779</c:v>
                </c:pt>
                <c:pt idx="474">
                  <c:v>33.333333333333336</c:v>
                </c:pt>
                <c:pt idx="475">
                  <c:v>33.444444444443938</c:v>
                </c:pt>
                <c:pt idx="476">
                  <c:v>33.555555555555557</c:v>
                </c:pt>
                <c:pt idx="477">
                  <c:v>33.583333333333336</c:v>
                </c:pt>
                <c:pt idx="478">
                  <c:v>33.694444444444294</c:v>
                </c:pt>
                <c:pt idx="479">
                  <c:v>33.777777777777779</c:v>
                </c:pt>
                <c:pt idx="480">
                  <c:v>33.75</c:v>
                </c:pt>
                <c:pt idx="481">
                  <c:v>33.80555555555555</c:v>
                </c:pt>
                <c:pt idx="482">
                  <c:v>33.861111111111114</c:v>
                </c:pt>
                <c:pt idx="483">
                  <c:v>33.91666666666594</c:v>
                </c:pt>
                <c:pt idx="484">
                  <c:v>34</c:v>
                </c:pt>
                <c:pt idx="485">
                  <c:v>34.027777777777779</c:v>
                </c:pt>
                <c:pt idx="486">
                  <c:v>34.05555555555555</c:v>
                </c:pt>
                <c:pt idx="487">
                  <c:v>34.138888888889063</c:v>
                </c:pt>
                <c:pt idx="488">
                  <c:v>34.222222222222413</c:v>
                </c:pt>
                <c:pt idx="489">
                  <c:v>34.222222222222413</c:v>
                </c:pt>
                <c:pt idx="490">
                  <c:v>34.305555555555557</c:v>
                </c:pt>
                <c:pt idx="491">
                  <c:v>34.333333333333329</c:v>
                </c:pt>
                <c:pt idx="492">
                  <c:v>34.333333333333329</c:v>
                </c:pt>
                <c:pt idx="493">
                  <c:v>34.361111111111107</c:v>
                </c:pt>
                <c:pt idx="494">
                  <c:v>34.361111111111107</c:v>
                </c:pt>
                <c:pt idx="495">
                  <c:v>34.388888888888893</c:v>
                </c:pt>
                <c:pt idx="496">
                  <c:v>34.444444444443938</c:v>
                </c:pt>
                <c:pt idx="497">
                  <c:v>34.361111111111107</c:v>
                </c:pt>
                <c:pt idx="498">
                  <c:v>34.305555555555557</c:v>
                </c:pt>
                <c:pt idx="499">
                  <c:v>34.277777777777779</c:v>
                </c:pt>
                <c:pt idx="500">
                  <c:v>34.333333333333329</c:v>
                </c:pt>
                <c:pt idx="501">
                  <c:v>34.361111111111107</c:v>
                </c:pt>
                <c:pt idx="502">
                  <c:v>34.388888888888893</c:v>
                </c:pt>
                <c:pt idx="503">
                  <c:v>34.361111111111107</c:v>
                </c:pt>
                <c:pt idx="504">
                  <c:v>34.444444444443938</c:v>
                </c:pt>
                <c:pt idx="505">
                  <c:v>34.444444444443938</c:v>
                </c:pt>
                <c:pt idx="506">
                  <c:v>34.472222222222221</c:v>
                </c:pt>
                <c:pt idx="507">
                  <c:v>34.527777777777779</c:v>
                </c:pt>
                <c:pt idx="508">
                  <c:v>34.555555555555557</c:v>
                </c:pt>
                <c:pt idx="509">
                  <c:v>34.555555555555557</c:v>
                </c:pt>
                <c:pt idx="510">
                  <c:v>34.638888888889063</c:v>
                </c:pt>
                <c:pt idx="511">
                  <c:v>34.638888888889063</c:v>
                </c:pt>
                <c:pt idx="512">
                  <c:v>34.611111111111107</c:v>
                </c:pt>
                <c:pt idx="513">
                  <c:v>34.666666666666174</c:v>
                </c:pt>
                <c:pt idx="514">
                  <c:v>34.694444444444294</c:v>
                </c:pt>
                <c:pt idx="515">
                  <c:v>34.694444444444294</c:v>
                </c:pt>
                <c:pt idx="516">
                  <c:v>34.694444444444294</c:v>
                </c:pt>
                <c:pt idx="517">
                  <c:v>34.75</c:v>
                </c:pt>
                <c:pt idx="518">
                  <c:v>34.75</c:v>
                </c:pt>
                <c:pt idx="519">
                  <c:v>34.75</c:v>
                </c:pt>
                <c:pt idx="520">
                  <c:v>34.722222222222413</c:v>
                </c:pt>
                <c:pt idx="521">
                  <c:v>34.722222222222413</c:v>
                </c:pt>
                <c:pt idx="522">
                  <c:v>34.777777777777771</c:v>
                </c:pt>
                <c:pt idx="523">
                  <c:v>34.75</c:v>
                </c:pt>
                <c:pt idx="524">
                  <c:v>34.638888888889063</c:v>
                </c:pt>
                <c:pt idx="525">
                  <c:v>34.75</c:v>
                </c:pt>
                <c:pt idx="526">
                  <c:v>34.722222222222413</c:v>
                </c:pt>
                <c:pt idx="527">
                  <c:v>34.75</c:v>
                </c:pt>
                <c:pt idx="528">
                  <c:v>34.777777777777771</c:v>
                </c:pt>
                <c:pt idx="529">
                  <c:v>34.777777777777771</c:v>
                </c:pt>
                <c:pt idx="530">
                  <c:v>34.805555555555557</c:v>
                </c:pt>
                <c:pt idx="531">
                  <c:v>34.777777777777771</c:v>
                </c:pt>
                <c:pt idx="532">
                  <c:v>34.777777777777771</c:v>
                </c:pt>
                <c:pt idx="533">
                  <c:v>34.805555555555557</c:v>
                </c:pt>
                <c:pt idx="534">
                  <c:v>34.833333333333336</c:v>
                </c:pt>
                <c:pt idx="535">
                  <c:v>34.861111111111107</c:v>
                </c:pt>
                <c:pt idx="536">
                  <c:v>34.861111111111107</c:v>
                </c:pt>
                <c:pt idx="537">
                  <c:v>34.361111111111107</c:v>
                </c:pt>
                <c:pt idx="538">
                  <c:v>34.333333333333329</c:v>
                </c:pt>
                <c:pt idx="539">
                  <c:v>34.555555555555557</c:v>
                </c:pt>
                <c:pt idx="540">
                  <c:v>34.666666666666174</c:v>
                </c:pt>
                <c:pt idx="541">
                  <c:v>34.694444444444294</c:v>
                </c:pt>
                <c:pt idx="542">
                  <c:v>34.75</c:v>
                </c:pt>
                <c:pt idx="543">
                  <c:v>34.777777777777771</c:v>
                </c:pt>
                <c:pt idx="544">
                  <c:v>34.805555555555557</c:v>
                </c:pt>
                <c:pt idx="545">
                  <c:v>34.833333333333336</c:v>
                </c:pt>
                <c:pt idx="546">
                  <c:v>34.833333333333336</c:v>
                </c:pt>
                <c:pt idx="547">
                  <c:v>34.41666666666594</c:v>
                </c:pt>
                <c:pt idx="548">
                  <c:v>34.583333333333336</c:v>
                </c:pt>
                <c:pt idx="549">
                  <c:v>34.75</c:v>
                </c:pt>
                <c:pt idx="550">
                  <c:v>34.805555555555557</c:v>
                </c:pt>
                <c:pt idx="551">
                  <c:v>34.833333333333336</c:v>
                </c:pt>
                <c:pt idx="552">
                  <c:v>34.888888888888886</c:v>
                </c:pt>
                <c:pt idx="553">
                  <c:v>34.888888888888886</c:v>
                </c:pt>
                <c:pt idx="554">
                  <c:v>34.888888888888886</c:v>
                </c:pt>
                <c:pt idx="555">
                  <c:v>34.91666666666594</c:v>
                </c:pt>
                <c:pt idx="556">
                  <c:v>34.944444444443953</c:v>
                </c:pt>
                <c:pt idx="557">
                  <c:v>34.944444444443953</c:v>
                </c:pt>
                <c:pt idx="558">
                  <c:v>34.91666666666594</c:v>
                </c:pt>
                <c:pt idx="559">
                  <c:v>34.944444444443953</c:v>
                </c:pt>
                <c:pt idx="560">
                  <c:v>34.972222222222221</c:v>
                </c:pt>
                <c:pt idx="561">
                  <c:v>35</c:v>
                </c:pt>
                <c:pt idx="562">
                  <c:v>35.027777777777779</c:v>
                </c:pt>
                <c:pt idx="563">
                  <c:v>34.972222222222221</c:v>
                </c:pt>
                <c:pt idx="564">
                  <c:v>34.944444444443953</c:v>
                </c:pt>
                <c:pt idx="565">
                  <c:v>34.972222222222221</c:v>
                </c:pt>
                <c:pt idx="566">
                  <c:v>35</c:v>
                </c:pt>
                <c:pt idx="567">
                  <c:v>35.027777777777779</c:v>
                </c:pt>
                <c:pt idx="568">
                  <c:v>35.027777777777779</c:v>
                </c:pt>
                <c:pt idx="569">
                  <c:v>35.027777777777779</c:v>
                </c:pt>
                <c:pt idx="570">
                  <c:v>35.05555555555555</c:v>
                </c:pt>
                <c:pt idx="571">
                  <c:v>35.05555555555555</c:v>
                </c:pt>
                <c:pt idx="572">
                  <c:v>35.083333333333336</c:v>
                </c:pt>
                <c:pt idx="573">
                  <c:v>35.111111111111114</c:v>
                </c:pt>
                <c:pt idx="574">
                  <c:v>35.166666666666167</c:v>
                </c:pt>
                <c:pt idx="575">
                  <c:v>35.138888888889063</c:v>
                </c:pt>
                <c:pt idx="576">
                  <c:v>35.166666666666167</c:v>
                </c:pt>
                <c:pt idx="577">
                  <c:v>35</c:v>
                </c:pt>
                <c:pt idx="578">
                  <c:v>34.972222222222221</c:v>
                </c:pt>
                <c:pt idx="579">
                  <c:v>35.083333333333336</c:v>
                </c:pt>
                <c:pt idx="580">
                  <c:v>34.972222222222221</c:v>
                </c:pt>
                <c:pt idx="581">
                  <c:v>35</c:v>
                </c:pt>
                <c:pt idx="582">
                  <c:v>34.972222222222221</c:v>
                </c:pt>
                <c:pt idx="583">
                  <c:v>35.083333333333336</c:v>
                </c:pt>
                <c:pt idx="584">
                  <c:v>35.083333333333336</c:v>
                </c:pt>
                <c:pt idx="585">
                  <c:v>35.083333333333336</c:v>
                </c:pt>
                <c:pt idx="586">
                  <c:v>35.05555555555555</c:v>
                </c:pt>
                <c:pt idx="587">
                  <c:v>35.111111111111114</c:v>
                </c:pt>
                <c:pt idx="588">
                  <c:v>35.138888888889063</c:v>
                </c:pt>
                <c:pt idx="589">
                  <c:v>35.138888888889063</c:v>
                </c:pt>
                <c:pt idx="590">
                  <c:v>35.138888888889063</c:v>
                </c:pt>
                <c:pt idx="591">
                  <c:v>35.166666666666167</c:v>
                </c:pt>
                <c:pt idx="592">
                  <c:v>35.138888888889063</c:v>
                </c:pt>
                <c:pt idx="593">
                  <c:v>34.694444444444294</c:v>
                </c:pt>
                <c:pt idx="594">
                  <c:v>33.25</c:v>
                </c:pt>
                <c:pt idx="595">
                  <c:v>33.361111111111107</c:v>
                </c:pt>
                <c:pt idx="596">
                  <c:v>33.944444444443938</c:v>
                </c:pt>
                <c:pt idx="597">
                  <c:v>34.25</c:v>
                </c:pt>
                <c:pt idx="598">
                  <c:v>34.5</c:v>
                </c:pt>
                <c:pt idx="599">
                  <c:v>34.638888888889063</c:v>
                </c:pt>
                <c:pt idx="600">
                  <c:v>34.805555555555557</c:v>
                </c:pt>
                <c:pt idx="601">
                  <c:v>34.833333333333336</c:v>
                </c:pt>
                <c:pt idx="602">
                  <c:v>34.861111111111107</c:v>
                </c:pt>
                <c:pt idx="603">
                  <c:v>34.91666666666594</c:v>
                </c:pt>
                <c:pt idx="604">
                  <c:v>35</c:v>
                </c:pt>
                <c:pt idx="605">
                  <c:v>34.91666666666594</c:v>
                </c:pt>
                <c:pt idx="606">
                  <c:v>34.944444444443953</c:v>
                </c:pt>
                <c:pt idx="607">
                  <c:v>34.944444444443953</c:v>
                </c:pt>
                <c:pt idx="608">
                  <c:v>35.027777777777779</c:v>
                </c:pt>
                <c:pt idx="609">
                  <c:v>35.083333333333336</c:v>
                </c:pt>
                <c:pt idx="610">
                  <c:v>35.083333333333336</c:v>
                </c:pt>
                <c:pt idx="611">
                  <c:v>35.083333333333336</c:v>
                </c:pt>
                <c:pt idx="612">
                  <c:v>35.027777777777779</c:v>
                </c:pt>
                <c:pt idx="613">
                  <c:v>35</c:v>
                </c:pt>
                <c:pt idx="614">
                  <c:v>35.027777777777779</c:v>
                </c:pt>
                <c:pt idx="615">
                  <c:v>35.027777777777779</c:v>
                </c:pt>
                <c:pt idx="616">
                  <c:v>35.194444444444294</c:v>
                </c:pt>
                <c:pt idx="617">
                  <c:v>35.138888888889063</c:v>
                </c:pt>
                <c:pt idx="618">
                  <c:v>35.138888888889063</c:v>
                </c:pt>
                <c:pt idx="619">
                  <c:v>35.166666666666167</c:v>
                </c:pt>
                <c:pt idx="620">
                  <c:v>35.138888888889063</c:v>
                </c:pt>
                <c:pt idx="621">
                  <c:v>35.083333333333336</c:v>
                </c:pt>
                <c:pt idx="622">
                  <c:v>35.166666666666167</c:v>
                </c:pt>
                <c:pt idx="623">
                  <c:v>35.194444444444294</c:v>
                </c:pt>
                <c:pt idx="624">
                  <c:v>35.194444444444294</c:v>
                </c:pt>
                <c:pt idx="625">
                  <c:v>35.222222222222413</c:v>
                </c:pt>
                <c:pt idx="626">
                  <c:v>35.277777777777779</c:v>
                </c:pt>
                <c:pt idx="627">
                  <c:v>35.30555555555555</c:v>
                </c:pt>
                <c:pt idx="628">
                  <c:v>35.277777777777779</c:v>
                </c:pt>
                <c:pt idx="629">
                  <c:v>35.30555555555555</c:v>
                </c:pt>
                <c:pt idx="630">
                  <c:v>35.25</c:v>
                </c:pt>
                <c:pt idx="631">
                  <c:v>35.30555555555555</c:v>
                </c:pt>
                <c:pt idx="632">
                  <c:v>35.194444444444294</c:v>
                </c:pt>
                <c:pt idx="633">
                  <c:v>35.25</c:v>
                </c:pt>
                <c:pt idx="634">
                  <c:v>35.25</c:v>
                </c:pt>
                <c:pt idx="635">
                  <c:v>35.277777777777779</c:v>
                </c:pt>
                <c:pt idx="636">
                  <c:v>35.25</c:v>
                </c:pt>
                <c:pt idx="637">
                  <c:v>35.25</c:v>
                </c:pt>
                <c:pt idx="638">
                  <c:v>35.222222222222413</c:v>
                </c:pt>
                <c:pt idx="639">
                  <c:v>35.25</c:v>
                </c:pt>
                <c:pt idx="640">
                  <c:v>35.222222222222413</c:v>
                </c:pt>
                <c:pt idx="641">
                  <c:v>35.30555555555555</c:v>
                </c:pt>
                <c:pt idx="642">
                  <c:v>35.333333333333329</c:v>
                </c:pt>
                <c:pt idx="643">
                  <c:v>35.361111111111114</c:v>
                </c:pt>
                <c:pt idx="644">
                  <c:v>35.388888888888893</c:v>
                </c:pt>
                <c:pt idx="645">
                  <c:v>35.41666666666594</c:v>
                </c:pt>
                <c:pt idx="646">
                  <c:v>35.41666666666594</c:v>
                </c:pt>
                <c:pt idx="647">
                  <c:v>35.388888888888893</c:v>
                </c:pt>
                <c:pt idx="648">
                  <c:v>35.444444444443938</c:v>
                </c:pt>
                <c:pt idx="649">
                  <c:v>35.41666666666594</c:v>
                </c:pt>
                <c:pt idx="650">
                  <c:v>35.361111111111114</c:v>
                </c:pt>
                <c:pt idx="651">
                  <c:v>35.333333333333329</c:v>
                </c:pt>
                <c:pt idx="652">
                  <c:v>35.30555555555555</c:v>
                </c:pt>
                <c:pt idx="653">
                  <c:v>35.30555555555555</c:v>
                </c:pt>
                <c:pt idx="654">
                  <c:v>35.277777777777779</c:v>
                </c:pt>
                <c:pt idx="655">
                  <c:v>35.25</c:v>
                </c:pt>
                <c:pt idx="656">
                  <c:v>35.277777777777779</c:v>
                </c:pt>
                <c:pt idx="657">
                  <c:v>35.277777777777779</c:v>
                </c:pt>
                <c:pt idx="658">
                  <c:v>35.277777777777779</c:v>
                </c:pt>
                <c:pt idx="659">
                  <c:v>35.277777777777779</c:v>
                </c:pt>
                <c:pt idx="660">
                  <c:v>35.388888888888893</c:v>
                </c:pt>
                <c:pt idx="661">
                  <c:v>35.333333333333329</c:v>
                </c:pt>
                <c:pt idx="662">
                  <c:v>35.388888888888893</c:v>
                </c:pt>
                <c:pt idx="663">
                  <c:v>35.222222222222413</c:v>
                </c:pt>
                <c:pt idx="664">
                  <c:v>35.361111111111114</c:v>
                </c:pt>
                <c:pt idx="665">
                  <c:v>35.277777777777779</c:v>
                </c:pt>
                <c:pt idx="666">
                  <c:v>35.30555555555555</c:v>
                </c:pt>
                <c:pt idx="667">
                  <c:v>35.333333333333329</c:v>
                </c:pt>
                <c:pt idx="668">
                  <c:v>35.277777777777779</c:v>
                </c:pt>
                <c:pt idx="669">
                  <c:v>35.30555555555555</c:v>
                </c:pt>
                <c:pt idx="670">
                  <c:v>35.361111111111114</c:v>
                </c:pt>
                <c:pt idx="671">
                  <c:v>35.388888888888893</c:v>
                </c:pt>
                <c:pt idx="672">
                  <c:v>35.361111111111114</c:v>
                </c:pt>
                <c:pt idx="673">
                  <c:v>35.388888888888893</c:v>
                </c:pt>
                <c:pt idx="674">
                  <c:v>35.444444444443938</c:v>
                </c:pt>
                <c:pt idx="675">
                  <c:v>35.41666666666594</c:v>
                </c:pt>
                <c:pt idx="676">
                  <c:v>35.444444444443938</c:v>
                </c:pt>
                <c:pt idx="677">
                  <c:v>35.472222222222221</c:v>
                </c:pt>
                <c:pt idx="678">
                  <c:v>35.472222222222221</c:v>
                </c:pt>
                <c:pt idx="679">
                  <c:v>35.5</c:v>
                </c:pt>
                <c:pt idx="680">
                  <c:v>35.555555555555557</c:v>
                </c:pt>
                <c:pt idx="681">
                  <c:v>35.527777777777779</c:v>
                </c:pt>
                <c:pt idx="682">
                  <c:v>35.555555555555557</c:v>
                </c:pt>
                <c:pt idx="683">
                  <c:v>35.583333333333329</c:v>
                </c:pt>
                <c:pt idx="684">
                  <c:v>35.611111111111107</c:v>
                </c:pt>
                <c:pt idx="685">
                  <c:v>35.583333333333329</c:v>
                </c:pt>
                <c:pt idx="686">
                  <c:v>35.666666666666167</c:v>
                </c:pt>
                <c:pt idx="687">
                  <c:v>35.666666666666167</c:v>
                </c:pt>
                <c:pt idx="688">
                  <c:v>35.666666666666167</c:v>
                </c:pt>
                <c:pt idx="689">
                  <c:v>35.638888888889063</c:v>
                </c:pt>
                <c:pt idx="690">
                  <c:v>35.611111111111107</c:v>
                </c:pt>
                <c:pt idx="691">
                  <c:v>35.555555555555557</c:v>
                </c:pt>
                <c:pt idx="692">
                  <c:v>35.611111111111107</c:v>
                </c:pt>
                <c:pt idx="693">
                  <c:v>35.611111111111107</c:v>
                </c:pt>
                <c:pt idx="694">
                  <c:v>35.638888888889063</c:v>
                </c:pt>
                <c:pt idx="695">
                  <c:v>35.638888888889063</c:v>
                </c:pt>
                <c:pt idx="696">
                  <c:v>35.638888888889063</c:v>
                </c:pt>
                <c:pt idx="697">
                  <c:v>35.666666666666167</c:v>
                </c:pt>
                <c:pt idx="698">
                  <c:v>35.694444444444294</c:v>
                </c:pt>
                <c:pt idx="699">
                  <c:v>35.694444444444294</c:v>
                </c:pt>
                <c:pt idx="700">
                  <c:v>35.722222222222413</c:v>
                </c:pt>
                <c:pt idx="701">
                  <c:v>35.722222222222413</c:v>
                </c:pt>
                <c:pt idx="702">
                  <c:v>35.777777777777779</c:v>
                </c:pt>
                <c:pt idx="703">
                  <c:v>35.75</c:v>
                </c:pt>
                <c:pt idx="704">
                  <c:v>35.75</c:v>
                </c:pt>
                <c:pt idx="705">
                  <c:v>35.833333333333336</c:v>
                </c:pt>
                <c:pt idx="706">
                  <c:v>35.833333333333336</c:v>
                </c:pt>
                <c:pt idx="707">
                  <c:v>35.833333333333336</c:v>
                </c:pt>
                <c:pt idx="708">
                  <c:v>35.861111111111107</c:v>
                </c:pt>
                <c:pt idx="709">
                  <c:v>35.861111111111107</c:v>
                </c:pt>
                <c:pt idx="710">
                  <c:v>35.861111111111107</c:v>
                </c:pt>
                <c:pt idx="711">
                  <c:v>35.888888888888886</c:v>
                </c:pt>
                <c:pt idx="712">
                  <c:v>35.944444444443938</c:v>
                </c:pt>
                <c:pt idx="713">
                  <c:v>35.944444444443938</c:v>
                </c:pt>
                <c:pt idx="714">
                  <c:v>35.888888888888886</c:v>
                </c:pt>
                <c:pt idx="715">
                  <c:v>35.944444444443938</c:v>
                </c:pt>
                <c:pt idx="716">
                  <c:v>35.972222222222221</c:v>
                </c:pt>
                <c:pt idx="717">
                  <c:v>35.972222222222221</c:v>
                </c:pt>
                <c:pt idx="718">
                  <c:v>36</c:v>
                </c:pt>
                <c:pt idx="719">
                  <c:v>36</c:v>
                </c:pt>
                <c:pt idx="720">
                  <c:v>36.027777777777771</c:v>
                </c:pt>
                <c:pt idx="721">
                  <c:v>36.055555555555557</c:v>
                </c:pt>
                <c:pt idx="722">
                  <c:v>36.027777777777771</c:v>
                </c:pt>
                <c:pt idx="723">
                  <c:v>36.027777777777771</c:v>
                </c:pt>
                <c:pt idx="724">
                  <c:v>36.027777777777771</c:v>
                </c:pt>
                <c:pt idx="725">
                  <c:v>36.083333333333336</c:v>
                </c:pt>
                <c:pt idx="726">
                  <c:v>36.083333333333336</c:v>
                </c:pt>
                <c:pt idx="727">
                  <c:v>36.083333333333336</c:v>
                </c:pt>
                <c:pt idx="728">
                  <c:v>36.111111111111107</c:v>
                </c:pt>
                <c:pt idx="729">
                  <c:v>36.138888888889063</c:v>
                </c:pt>
                <c:pt idx="730">
                  <c:v>36.166666666666167</c:v>
                </c:pt>
                <c:pt idx="731">
                  <c:v>36.166666666666167</c:v>
                </c:pt>
                <c:pt idx="732">
                  <c:v>36.194444444444294</c:v>
                </c:pt>
                <c:pt idx="733">
                  <c:v>36.222222222222413</c:v>
                </c:pt>
                <c:pt idx="734">
                  <c:v>36.222222222222413</c:v>
                </c:pt>
                <c:pt idx="735">
                  <c:v>36.25</c:v>
                </c:pt>
                <c:pt idx="736">
                  <c:v>36.25</c:v>
                </c:pt>
                <c:pt idx="737">
                  <c:v>36.25</c:v>
                </c:pt>
                <c:pt idx="738">
                  <c:v>36.25</c:v>
                </c:pt>
                <c:pt idx="739">
                  <c:v>36.277777777777779</c:v>
                </c:pt>
                <c:pt idx="740">
                  <c:v>36.25</c:v>
                </c:pt>
                <c:pt idx="741">
                  <c:v>36.277777777777779</c:v>
                </c:pt>
                <c:pt idx="742">
                  <c:v>36.222222222222413</c:v>
                </c:pt>
                <c:pt idx="743">
                  <c:v>36.194444444444294</c:v>
                </c:pt>
                <c:pt idx="744">
                  <c:v>36.222222222222413</c:v>
                </c:pt>
                <c:pt idx="745">
                  <c:v>36.194444444444294</c:v>
                </c:pt>
                <c:pt idx="746">
                  <c:v>36.194444444444294</c:v>
                </c:pt>
                <c:pt idx="747">
                  <c:v>36.194444444444294</c:v>
                </c:pt>
                <c:pt idx="748">
                  <c:v>36.138888888889063</c:v>
                </c:pt>
                <c:pt idx="749">
                  <c:v>36.194444444444294</c:v>
                </c:pt>
                <c:pt idx="750">
                  <c:v>36.166666666666167</c:v>
                </c:pt>
                <c:pt idx="751">
                  <c:v>36.111111111111107</c:v>
                </c:pt>
                <c:pt idx="752">
                  <c:v>36.111111111111107</c:v>
                </c:pt>
                <c:pt idx="753">
                  <c:v>35.972222222222221</c:v>
                </c:pt>
                <c:pt idx="754">
                  <c:v>34.333333333333329</c:v>
                </c:pt>
                <c:pt idx="755">
                  <c:v>33.222222222222413</c:v>
                </c:pt>
                <c:pt idx="756">
                  <c:v>32.583333333333336</c:v>
                </c:pt>
                <c:pt idx="757">
                  <c:v>32.5</c:v>
                </c:pt>
                <c:pt idx="758">
                  <c:v>32.611111111111114</c:v>
                </c:pt>
                <c:pt idx="759">
                  <c:v>32.5</c:v>
                </c:pt>
                <c:pt idx="760">
                  <c:v>32.194444444444294</c:v>
                </c:pt>
                <c:pt idx="761">
                  <c:v>32.194444444444294</c:v>
                </c:pt>
                <c:pt idx="762">
                  <c:v>32.166666666666174</c:v>
                </c:pt>
                <c:pt idx="763">
                  <c:v>32.027777777777779</c:v>
                </c:pt>
                <c:pt idx="764">
                  <c:v>31.805555555555554</c:v>
                </c:pt>
                <c:pt idx="765">
                  <c:v>31.694444444444535</c:v>
                </c:pt>
                <c:pt idx="766">
                  <c:v>31.277777777777729</c:v>
                </c:pt>
                <c:pt idx="767">
                  <c:v>30.75</c:v>
                </c:pt>
                <c:pt idx="768">
                  <c:v>30.194444444444535</c:v>
                </c:pt>
                <c:pt idx="769">
                  <c:v>29.722222222221983</c:v>
                </c:pt>
                <c:pt idx="770">
                  <c:v>29.305555555555554</c:v>
                </c:pt>
                <c:pt idx="771">
                  <c:v>29.111111111111235</c:v>
                </c:pt>
                <c:pt idx="772">
                  <c:v>29.055555555555554</c:v>
                </c:pt>
                <c:pt idx="773">
                  <c:v>29.111111111111235</c:v>
                </c:pt>
                <c:pt idx="774">
                  <c:v>29.166666666666664</c:v>
                </c:pt>
                <c:pt idx="775">
                  <c:v>29.222222222221983</c:v>
                </c:pt>
                <c:pt idx="776">
                  <c:v>29.277777777777779</c:v>
                </c:pt>
                <c:pt idx="777">
                  <c:v>29.361111111111107</c:v>
                </c:pt>
                <c:pt idx="778">
                  <c:v>29.527777777777779</c:v>
                </c:pt>
                <c:pt idx="779">
                  <c:v>29.527777777777779</c:v>
                </c:pt>
                <c:pt idx="780">
                  <c:v>29.5</c:v>
                </c:pt>
                <c:pt idx="781">
                  <c:v>29.472222222221983</c:v>
                </c:pt>
                <c:pt idx="782">
                  <c:v>31.055555555555557</c:v>
                </c:pt>
                <c:pt idx="783">
                  <c:v>32.472222222222221</c:v>
                </c:pt>
                <c:pt idx="784">
                  <c:v>33</c:v>
                </c:pt>
                <c:pt idx="785">
                  <c:v>33.41666666666594</c:v>
                </c:pt>
                <c:pt idx="786">
                  <c:v>33.666666666666167</c:v>
                </c:pt>
                <c:pt idx="787">
                  <c:v>33.80555555555555</c:v>
                </c:pt>
                <c:pt idx="788">
                  <c:v>33.944444444443938</c:v>
                </c:pt>
                <c:pt idx="789">
                  <c:v>34.083333333333329</c:v>
                </c:pt>
                <c:pt idx="790">
                  <c:v>34.166666666666167</c:v>
                </c:pt>
                <c:pt idx="791">
                  <c:v>34.333333333333329</c:v>
                </c:pt>
                <c:pt idx="792">
                  <c:v>34.361111111111107</c:v>
                </c:pt>
                <c:pt idx="793">
                  <c:v>34.472222222222221</c:v>
                </c:pt>
                <c:pt idx="794">
                  <c:v>34.555555555555557</c:v>
                </c:pt>
                <c:pt idx="795">
                  <c:v>34.638888888889063</c:v>
                </c:pt>
                <c:pt idx="796">
                  <c:v>34.611111111111107</c:v>
                </c:pt>
                <c:pt idx="797">
                  <c:v>34.75</c:v>
                </c:pt>
                <c:pt idx="798">
                  <c:v>34.777777777777771</c:v>
                </c:pt>
                <c:pt idx="799">
                  <c:v>34.861111111111107</c:v>
                </c:pt>
                <c:pt idx="800">
                  <c:v>34.91666666666594</c:v>
                </c:pt>
                <c:pt idx="801">
                  <c:v>34.972222222222221</c:v>
                </c:pt>
                <c:pt idx="802">
                  <c:v>34.694444444444294</c:v>
                </c:pt>
                <c:pt idx="803">
                  <c:v>33.972222222222221</c:v>
                </c:pt>
                <c:pt idx="804">
                  <c:v>32.91666666666594</c:v>
                </c:pt>
                <c:pt idx="805">
                  <c:v>32.277777777777771</c:v>
                </c:pt>
                <c:pt idx="806">
                  <c:v>31.833333333333094</c:v>
                </c:pt>
                <c:pt idx="807">
                  <c:v>31.444444444444439</c:v>
                </c:pt>
                <c:pt idx="808">
                  <c:v>31.111111111111235</c:v>
                </c:pt>
                <c:pt idx="809">
                  <c:v>30.833333333333094</c:v>
                </c:pt>
                <c:pt idx="810">
                  <c:v>30.527777777777779</c:v>
                </c:pt>
                <c:pt idx="811">
                  <c:v>30.222222222221994</c:v>
                </c:pt>
                <c:pt idx="812">
                  <c:v>30</c:v>
                </c:pt>
                <c:pt idx="813">
                  <c:v>29.777777777777729</c:v>
                </c:pt>
                <c:pt idx="814">
                  <c:v>29.555555555555557</c:v>
                </c:pt>
                <c:pt idx="815">
                  <c:v>29.416666666666668</c:v>
                </c:pt>
                <c:pt idx="816">
                  <c:v>29.222222222221983</c:v>
                </c:pt>
                <c:pt idx="817">
                  <c:v>29.055555555555554</c:v>
                </c:pt>
                <c:pt idx="818">
                  <c:v>28.861111111111111</c:v>
                </c:pt>
                <c:pt idx="819">
                  <c:v>28.75</c:v>
                </c:pt>
                <c:pt idx="820">
                  <c:v>28.583333333332977</c:v>
                </c:pt>
                <c:pt idx="821">
                  <c:v>28.527777777777729</c:v>
                </c:pt>
                <c:pt idx="822">
                  <c:v>28.333333333333094</c:v>
                </c:pt>
                <c:pt idx="823">
                  <c:v>28.25</c:v>
                </c:pt>
                <c:pt idx="824">
                  <c:v>28.166666666666668</c:v>
                </c:pt>
                <c:pt idx="825">
                  <c:v>28.111111111111235</c:v>
                </c:pt>
                <c:pt idx="826">
                  <c:v>27.944444444444443</c:v>
                </c:pt>
                <c:pt idx="827">
                  <c:v>27.916666666666664</c:v>
                </c:pt>
                <c:pt idx="828">
                  <c:v>27.833333333333094</c:v>
                </c:pt>
                <c:pt idx="829">
                  <c:v>27.722222222221994</c:v>
                </c:pt>
                <c:pt idx="830">
                  <c:v>27.638888888888935</c:v>
                </c:pt>
                <c:pt idx="831">
                  <c:v>27.611111111111235</c:v>
                </c:pt>
                <c:pt idx="832">
                  <c:v>27.55555555555555</c:v>
                </c:pt>
                <c:pt idx="833">
                  <c:v>27.444444444444446</c:v>
                </c:pt>
                <c:pt idx="834">
                  <c:v>27.361111111111111</c:v>
                </c:pt>
                <c:pt idx="835">
                  <c:v>27.333333333333101</c:v>
                </c:pt>
                <c:pt idx="836">
                  <c:v>27.305555555555557</c:v>
                </c:pt>
                <c:pt idx="837">
                  <c:v>27.194444444444535</c:v>
                </c:pt>
                <c:pt idx="838">
                  <c:v>27.166666666666668</c:v>
                </c:pt>
                <c:pt idx="839">
                  <c:v>27.111111111111235</c:v>
                </c:pt>
                <c:pt idx="840">
                  <c:v>27.111111111111235</c:v>
                </c:pt>
                <c:pt idx="841">
                  <c:v>27.055555555555557</c:v>
                </c:pt>
                <c:pt idx="842">
                  <c:v>26.944444444444443</c:v>
                </c:pt>
                <c:pt idx="843">
                  <c:v>26.888888888888893</c:v>
                </c:pt>
                <c:pt idx="844">
                  <c:v>26.861111111111107</c:v>
                </c:pt>
                <c:pt idx="845">
                  <c:v>26.805555555555554</c:v>
                </c:pt>
                <c:pt idx="846">
                  <c:v>26.777777777777779</c:v>
                </c:pt>
                <c:pt idx="847">
                  <c:v>26.75</c:v>
                </c:pt>
                <c:pt idx="848">
                  <c:v>26.722222222221983</c:v>
                </c:pt>
                <c:pt idx="849">
                  <c:v>26.666666666666664</c:v>
                </c:pt>
                <c:pt idx="850">
                  <c:v>26.694444444444535</c:v>
                </c:pt>
                <c:pt idx="851">
                  <c:v>26.638888888888935</c:v>
                </c:pt>
                <c:pt idx="852">
                  <c:v>26.611111111111235</c:v>
                </c:pt>
                <c:pt idx="853">
                  <c:v>26.611111111111235</c:v>
                </c:pt>
                <c:pt idx="854">
                  <c:v>26.527777777777779</c:v>
                </c:pt>
                <c:pt idx="855">
                  <c:v>26.5</c:v>
                </c:pt>
                <c:pt idx="856">
                  <c:v>26.472222222221994</c:v>
                </c:pt>
                <c:pt idx="857">
                  <c:v>26.472222222221994</c:v>
                </c:pt>
                <c:pt idx="858">
                  <c:v>26.472222222221994</c:v>
                </c:pt>
                <c:pt idx="859">
                  <c:v>26.361111111111111</c:v>
                </c:pt>
                <c:pt idx="860">
                  <c:v>26.388888888888893</c:v>
                </c:pt>
                <c:pt idx="861">
                  <c:v>26.333333333333101</c:v>
                </c:pt>
                <c:pt idx="862">
                  <c:v>26.333333333333101</c:v>
                </c:pt>
                <c:pt idx="863">
                  <c:v>26.361111111111111</c:v>
                </c:pt>
                <c:pt idx="864">
                  <c:v>26.333333333333101</c:v>
                </c:pt>
                <c:pt idx="865">
                  <c:v>26.277777777777729</c:v>
                </c:pt>
                <c:pt idx="866">
                  <c:v>26.277777777777729</c:v>
                </c:pt>
                <c:pt idx="867">
                  <c:v>26.25</c:v>
                </c:pt>
                <c:pt idx="868">
                  <c:v>26.25</c:v>
                </c:pt>
                <c:pt idx="869">
                  <c:v>26.222222222221983</c:v>
                </c:pt>
                <c:pt idx="870">
                  <c:v>26.25</c:v>
                </c:pt>
                <c:pt idx="871">
                  <c:v>26.194444444444535</c:v>
                </c:pt>
                <c:pt idx="872">
                  <c:v>26.166666666666664</c:v>
                </c:pt>
                <c:pt idx="873">
                  <c:v>26.166666666666664</c:v>
                </c:pt>
                <c:pt idx="874">
                  <c:v>26.111111111111235</c:v>
                </c:pt>
                <c:pt idx="875">
                  <c:v>26.055555555555557</c:v>
                </c:pt>
                <c:pt idx="876">
                  <c:v>26.111111111111235</c:v>
                </c:pt>
                <c:pt idx="877">
                  <c:v>26.055555555555557</c:v>
                </c:pt>
                <c:pt idx="878">
                  <c:v>26.027777777777729</c:v>
                </c:pt>
                <c:pt idx="879">
                  <c:v>26</c:v>
                </c:pt>
                <c:pt idx="880">
                  <c:v>26.027777777777729</c:v>
                </c:pt>
                <c:pt idx="881">
                  <c:v>25.972222222221983</c:v>
                </c:pt>
                <c:pt idx="882">
                  <c:v>26</c:v>
                </c:pt>
                <c:pt idx="883">
                  <c:v>26</c:v>
                </c:pt>
                <c:pt idx="884">
                  <c:v>25.972222222221983</c:v>
                </c:pt>
                <c:pt idx="885">
                  <c:v>25.972222222221983</c:v>
                </c:pt>
                <c:pt idx="886">
                  <c:v>25.888888888888893</c:v>
                </c:pt>
                <c:pt idx="887">
                  <c:v>25.916666666666668</c:v>
                </c:pt>
                <c:pt idx="888">
                  <c:v>25.888888888888893</c:v>
                </c:pt>
                <c:pt idx="889">
                  <c:v>25.888888888888893</c:v>
                </c:pt>
                <c:pt idx="890">
                  <c:v>25.888888888888893</c:v>
                </c:pt>
                <c:pt idx="891">
                  <c:v>25.861111111111107</c:v>
                </c:pt>
                <c:pt idx="892">
                  <c:v>25.888888888888893</c:v>
                </c:pt>
                <c:pt idx="893">
                  <c:v>25.861111111111107</c:v>
                </c:pt>
                <c:pt idx="894">
                  <c:v>25.861111111111107</c:v>
                </c:pt>
                <c:pt idx="895">
                  <c:v>25.861111111111107</c:v>
                </c:pt>
                <c:pt idx="896">
                  <c:v>25.833333333333094</c:v>
                </c:pt>
                <c:pt idx="897">
                  <c:v>25.833333333333094</c:v>
                </c:pt>
                <c:pt idx="898">
                  <c:v>25.805555555555557</c:v>
                </c:pt>
                <c:pt idx="899">
                  <c:v>25.861111111111107</c:v>
                </c:pt>
                <c:pt idx="900">
                  <c:v>25.833333333333094</c:v>
                </c:pt>
                <c:pt idx="901">
                  <c:v>25.833333333333094</c:v>
                </c:pt>
                <c:pt idx="902">
                  <c:v>25.833333333333094</c:v>
                </c:pt>
                <c:pt idx="903">
                  <c:v>25.833333333333094</c:v>
                </c:pt>
                <c:pt idx="904">
                  <c:v>25.805555555555557</c:v>
                </c:pt>
                <c:pt idx="905">
                  <c:v>25.805555555555557</c:v>
                </c:pt>
                <c:pt idx="906">
                  <c:v>25.805555555555557</c:v>
                </c:pt>
                <c:pt idx="907">
                  <c:v>25.805555555555557</c:v>
                </c:pt>
                <c:pt idx="908">
                  <c:v>25.805555555555557</c:v>
                </c:pt>
                <c:pt idx="909">
                  <c:v>25.805555555555557</c:v>
                </c:pt>
                <c:pt idx="910">
                  <c:v>25.805555555555557</c:v>
                </c:pt>
                <c:pt idx="911">
                  <c:v>25.805555555555557</c:v>
                </c:pt>
                <c:pt idx="912">
                  <c:v>25.777777777777779</c:v>
                </c:pt>
                <c:pt idx="913">
                  <c:v>25.777777777777779</c:v>
                </c:pt>
                <c:pt idx="914">
                  <c:v>25.777777777777779</c:v>
                </c:pt>
                <c:pt idx="915">
                  <c:v>25.777777777777779</c:v>
                </c:pt>
                <c:pt idx="916">
                  <c:v>25.805555555555557</c:v>
                </c:pt>
                <c:pt idx="917">
                  <c:v>25.805555555555557</c:v>
                </c:pt>
                <c:pt idx="918">
                  <c:v>25.777777777777779</c:v>
                </c:pt>
                <c:pt idx="919">
                  <c:v>25.805555555555557</c:v>
                </c:pt>
                <c:pt idx="920">
                  <c:v>25.805555555555557</c:v>
                </c:pt>
                <c:pt idx="921">
                  <c:v>25.805555555555557</c:v>
                </c:pt>
                <c:pt idx="922">
                  <c:v>25.805555555555557</c:v>
                </c:pt>
                <c:pt idx="923">
                  <c:v>25.805555555555557</c:v>
                </c:pt>
                <c:pt idx="924">
                  <c:v>25.75</c:v>
                </c:pt>
                <c:pt idx="925">
                  <c:v>25.805555555555557</c:v>
                </c:pt>
                <c:pt idx="926">
                  <c:v>25.805555555555557</c:v>
                </c:pt>
                <c:pt idx="927">
                  <c:v>25.805555555555557</c:v>
                </c:pt>
                <c:pt idx="928">
                  <c:v>25.805555555555557</c:v>
                </c:pt>
                <c:pt idx="929">
                  <c:v>25.777777777777779</c:v>
                </c:pt>
                <c:pt idx="930">
                  <c:v>25.777777777777779</c:v>
                </c:pt>
                <c:pt idx="931">
                  <c:v>25.805555555555557</c:v>
                </c:pt>
                <c:pt idx="932">
                  <c:v>25.805555555555557</c:v>
                </c:pt>
                <c:pt idx="933">
                  <c:v>25.805555555555557</c:v>
                </c:pt>
                <c:pt idx="934">
                  <c:v>25.833333333333094</c:v>
                </c:pt>
                <c:pt idx="935">
                  <c:v>25.833333333333094</c:v>
                </c:pt>
                <c:pt idx="936">
                  <c:v>25.833333333333094</c:v>
                </c:pt>
                <c:pt idx="937">
                  <c:v>25.805555555555557</c:v>
                </c:pt>
                <c:pt idx="938">
                  <c:v>25.805555555555557</c:v>
                </c:pt>
                <c:pt idx="939">
                  <c:v>25.805555555555557</c:v>
                </c:pt>
                <c:pt idx="940">
                  <c:v>25.805555555555557</c:v>
                </c:pt>
                <c:pt idx="941">
                  <c:v>25.805555555555557</c:v>
                </c:pt>
                <c:pt idx="942">
                  <c:v>25.805555555555557</c:v>
                </c:pt>
                <c:pt idx="943">
                  <c:v>25.833333333333094</c:v>
                </c:pt>
                <c:pt idx="944">
                  <c:v>25.805555555555557</c:v>
                </c:pt>
                <c:pt idx="945">
                  <c:v>25.833333333333094</c:v>
                </c:pt>
                <c:pt idx="946">
                  <c:v>25.805555555555557</c:v>
                </c:pt>
                <c:pt idx="947">
                  <c:v>25.805555555555557</c:v>
                </c:pt>
                <c:pt idx="948">
                  <c:v>25.805555555555557</c:v>
                </c:pt>
                <c:pt idx="949">
                  <c:v>25.833333333333094</c:v>
                </c:pt>
                <c:pt idx="950">
                  <c:v>25.805555555555557</c:v>
                </c:pt>
                <c:pt idx="951">
                  <c:v>25.805555555555557</c:v>
                </c:pt>
                <c:pt idx="952">
                  <c:v>25.833333333333094</c:v>
                </c:pt>
                <c:pt idx="953">
                  <c:v>25.805555555555557</c:v>
                </c:pt>
                <c:pt idx="954">
                  <c:v>25.833333333333094</c:v>
                </c:pt>
                <c:pt idx="955">
                  <c:v>25.833333333333094</c:v>
                </c:pt>
                <c:pt idx="956">
                  <c:v>25.861111111111107</c:v>
                </c:pt>
                <c:pt idx="957">
                  <c:v>25.833333333333094</c:v>
                </c:pt>
                <c:pt idx="958">
                  <c:v>25.833333333333094</c:v>
                </c:pt>
                <c:pt idx="959">
                  <c:v>25.833333333333094</c:v>
                </c:pt>
                <c:pt idx="960">
                  <c:v>25.833333333333094</c:v>
                </c:pt>
                <c:pt idx="961">
                  <c:v>25.861111111111107</c:v>
                </c:pt>
                <c:pt idx="962">
                  <c:v>25.861111111111107</c:v>
                </c:pt>
                <c:pt idx="963">
                  <c:v>25.861111111111107</c:v>
                </c:pt>
                <c:pt idx="964">
                  <c:v>25.888888888888893</c:v>
                </c:pt>
                <c:pt idx="965">
                  <c:v>25.861111111111107</c:v>
                </c:pt>
                <c:pt idx="966">
                  <c:v>25.888888888888893</c:v>
                </c:pt>
                <c:pt idx="967">
                  <c:v>25.861111111111107</c:v>
                </c:pt>
                <c:pt idx="968">
                  <c:v>25.861111111111107</c:v>
                </c:pt>
                <c:pt idx="969">
                  <c:v>25.888888888888893</c:v>
                </c:pt>
                <c:pt idx="970">
                  <c:v>25.888888888888893</c:v>
                </c:pt>
                <c:pt idx="971">
                  <c:v>25.888888888888893</c:v>
                </c:pt>
                <c:pt idx="972">
                  <c:v>25.888888888888893</c:v>
                </c:pt>
                <c:pt idx="973">
                  <c:v>25.944444444444446</c:v>
                </c:pt>
                <c:pt idx="974">
                  <c:v>25.916666666666668</c:v>
                </c:pt>
                <c:pt idx="975">
                  <c:v>27.166666666666668</c:v>
                </c:pt>
                <c:pt idx="976">
                  <c:v>29.527777777777779</c:v>
                </c:pt>
                <c:pt idx="977">
                  <c:v>30.583333333332977</c:v>
                </c:pt>
                <c:pt idx="978">
                  <c:v>31.166666666666664</c:v>
                </c:pt>
                <c:pt idx="979">
                  <c:v>31.555555555555554</c:v>
                </c:pt>
                <c:pt idx="980">
                  <c:v>31.888888888888893</c:v>
                </c:pt>
                <c:pt idx="981">
                  <c:v>32.222222222222413</c:v>
                </c:pt>
                <c:pt idx="982">
                  <c:v>32.388888888888886</c:v>
                </c:pt>
                <c:pt idx="983">
                  <c:v>32.55555555555555</c:v>
                </c:pt>
                <c:pt idx="984">
                  <c:v>32.722222222222413</c:v>
                </c:pt>
                <c:pt idx="985">
                  <c:v>32.75</c:v>
                </c:pt>
                <c:pt idx="986">
                  <c:v>32.944444444443938</c:v>
                </c:pt>
                <c:pt idx="987">
                  <c:v>33.055555555555557</c:v>
                </c:pt>
                <c:pt idx="988">
                  <c:v>33.166666666666167</c:v>
                </c:pt>
                <c:pt idx="989">
                  <c:v>33.305555555555557</c:v>
                </c:pt>
                <c:pt idx="990">
                  <c:v>33.388888888888886</c:v>
                </c:pt>
                <c:pt idx="991">
                  <c:v>33.41666666666594</c:v>
                </c:pt>
                <c:pt idx="992">
                  <c:v>33.527777777777771</c:v>
                </c:pt>
                <c:pt idx="993">
                  <c:v>33.555555555555557</c:v>
                </c:pt>
                <c:pt idx="994">
                  <c:v>33.666666666666167</c:v>
                </c:pt>
                <c:pt idx="995">
                  <c:v>33.75</c:v>
                </c:pt>
                <c:pt idx="996">
                  <c:v>33.75</c:v>
                </c:pt>
                <c:pt idx="997">
                  <c:v>33.80555555555555</c:v>
                </c:pt>
                <c:pt idx="998">
                  <c:v>33.888888888888886</c:v>
                </c:pt>
                <c:pt idx="999">
                  <c:v>33.972222222222221</c:v>
                </c:pt>
                <c:pt idx="1000">
                  <c:v>34.027777777777779</c:v>
                </c:pt>
                <c:pt idx="1001">
                  <c:v>34.027777777777779</c:v>
                </c:pt>
                <c:pt idx="1002">
                  <c:v>34</c:v>
                </c:pt>
                <c:pt idx="1003">
                  <c:v>34.083333333333329</c:v>
                </c:pt>
                <c:pt idx="1004">
                  <c:v>34.194444444444294</c:v>
                </c:pt>
                <c:pt idx="1005">
                  <c:v>34.222222222222413</c:v>
                </c:pt>
                <c:pt idx="1006">
                  <c:v>34.277777777777779</c:v>
                </c:pt>
                <c:pt idx="1007">
                  <c:v>34.111111111111114</c:v>
                </c:pt>
                <c:pt idx="1008">
                  <c:v>34.277777777777779</c:v>
                </c:pt>
                <c:pt idx="1009">
                  <c:v>34.41666666666594</c:v>
                </c:pt>
                <c:pt idx="1010">
                  <c:v>34.5</c:v>
                </c:pt>
                <c:pt idx="1011">
                  <c:v>34.527777777777779</c:v>
                </c:pt>
                <c:pt idx="1012">
                  <c:v>34.472222222222221</c:v>
                </c:pt>
                <c:pt idx="1013">
                  <c:v>34.472222222222221</c:v>
                </c:pt>
                <c:pt idx="1014">
                  <c:v>34.555555555555557</c:v>
                </c:pt>
                <c:pt idx="1015">
                  <c:v>34.583333333333336</c:v>
                </c:pt>
                <c:pt idx="1016">
                  <c:v>34.583333333333336</c:v>
                </c:pt>
                <c:pt idx="1017">
                  <c:v>34.666666666666174</c:v>
                </c:pt>
                <c:pt idx="1018">
                  <c:v>34.722222222222413</c:v>
                </c:pt>
                <c:pt idx="1019">
                  <c:v>34.75</c:v>
                </c:pt>
                <c:pt idx="1020">
                  <c:v>34.777777777777771</c:v>
                </c:pt>
                <c:pt idx="1021">
                  <c:v>34.833333333333336</c:v>
                </c:pt>
                <c:pt idx="1022">
                  <c:v>34.833333333333336</c:v>
                </c:pt>
                <c:pt idx="1023">
                  <c:v>34.888888888888886</c:v>
                </c:pt>
                <c:pt idx="1024">
                  <c:v>34.944444444443953</c:v>
                </c:pt>
                <c:pt idx="1025">
                  <c:v>35.027777777777779</c:v>
                </c:pt>
                <c:pt idx="1026">
                  <c:v>35.027777777777779</c:v>
                </c:pt>
                <c:pt idx="1027">
                  <c:v>35.05555555555555</c:v>
                </c:pt>
                <c:pt idx="1028">
                  <c:v>35.111111111111114</c:v>
                </c:pt>
                <c:pt idx="1029">
                  <c:v>35.111111111111114</c:v>
                </c:pt>
                <c:pt idx="1030">
                  <c:v>35.194444444444294</c:v>
                </c:pt>
                <c:pt idx="1031">
                  <c:v>35.194444444444294</c:v>
                </c:pt>
                <c:pt idx="1032">
                  <c:v>35.194444444444294</c:v>
                </c:pt>
                <c:pt idx="1033">
                  <c:v>35.222222222222413</c:v>
                </c:pt>
                <c:pt idx="1034">
                  <c:v>35.194444444444294</c:v>
                </c:pt>
                <c:pt idx="1035">
                  <c:v>34.833333333333336</c:v>
                </c:pt>
                <c:pt idx="1036">
                  <c:v>34.75</c:v>
                </c:pt>
                <c:pt idx="1037">
                  <c:v>34.888888888888886</c:v>
                </c:pt>
                <c:pt idx="1038">
                  <c:v>35</c:v>
                </c:pt>
                <c:pt idx="1039">
                  <c:v>35.111111111111114</c:v>
                </c:pt>
                <c:pt idx="1040">
                  <c:v>35.166666666666167</c:v>
                </c:pt>
                <c:pt idx="1041">
                  <c:v>35.166666666666167</c:v>
                </c:pt>
                <c:pt idx="1042">
                  <c:v>35.222222222222413</c:v>
                </c:pt>
                <c:pt idx="1043">
                  <c:v>35.166666666666167</c:v>
                </c:pt>
                <c:pt idx="1044">
                  <c:v>35.25</c:v>
                </c:pt>
                <c:pt idx="1045">
                  <c:v>35.222222222222413</c:v>
                </c:pt>
                <c:pt idx="1046">
                  <c:v>35.277777777777779</c:v>
                </c:pt>
                <c:pt idx="1047">
                  <c:v>35.333333333333329</c:v>
                </c:pt>
                <c:pt idx="1048">
                  <c:v>35.25</c:v>
                </c:pt>
                <c:pt idx="1049">
                  <c:v>35.30555555555555</c:v>
                </c:pt>
                <c:pt idx="1050">
                  <c:v>35.30555555555555</c:v>
                </c:pt>
                <c:pt idx="1051">
                  <c:v>35.388888888888893</c:v>
                </c:pt>
                <c:pt idx="1052">
                  <c:v>35.388888888888893</c:v>
                </c:pt>
                <c:pt idx="1053">
                  <c:v>35.444444444443938</c:v>
                </c:pt>
                <c:pt idx="1054">
                  <c:v>35.444444444443938</c:v>
                </c:pt>
                <c:pt idx="1055">
                  <c:v>35.444444444443938</c:v>
                </c:pt>
                <c:pt idx="1056">
                  <c:v>35.5</c:v>
                </c:pt>
                <c:pt idx="1057">
                  <c:v>35.472222222222221</c:v>
                </c:pt>
                <c:pt idx="1058">
                  <c:v>35.527777777777779</c:v>
                </c:pt>
                <c:pt idx="1059">
                  <c:v>35.527777777777779</c:v>
                </c:pt>
                <c:pt idx="1060">
                  <c:v>35.111111111111114</c:v>
                </c:pt>
                <c:pt idx="1061">
                  <c:v>34.91666666666594</c:v>
                </c:pt>
                <c:pt idx="1062">
                  <c:v>34.944444444443953</c:v>
                </c:pt>
                <c:pt idx="1063">
                  <c:v>35.027777777777779</c:v>
                </c:pt>
                <c:pt idx="1064">
                  <c:v>35.083333333333336</c:v>
                </c:pt>
                <c:pt idx="1065">
                  <c:v>35.277777777777779</c:v>
                </c:pt>
                <c:pt idx="1066">
                  <c:v>35.277777777777779</c:v>
                </c:pt>
                <c:pt idx="1067">
                  <c:v>35.30555555555555</c:v>
                </c:pt>
                <c:pt idx="1068">
                  <c:v>35.333333333333329</c:v>
                </c:pt>
                <c:pt idx="1069">
                  <c:v>35.388888888888893</c:v>
                </c:pt>
                <c:pt idx="1070">
                  <c:v>35.5</c:v>
                </c:pt>
                <c:pt idx="1071">
                  <c:v>35.527777777777779</c:v>
                </c:pt>
                <c:pt idx="1072">
                  <c:v>35.361111111111114</c:v>
                </c:pt>
                <c:pt idx="1073">
                  <c:v>33.888888888888886</c:v>
                </c:pt>
                <c:pt idx="1074">
                  <c:v>32.972222222222221</c:v>
                </c:pt>
                <c:pt idx="1075">
                  <c:v>32.472222222222221</c:v>
                </c:pt>
                <c:pt idx="1076">
                  <c:v>32</c:v>
                </c:pt>
                <c:pt idx="1077">
                  <c:v>31.638888888888935</c:v>
                </c:pt>
                <c:pt idx="1078">
                  <c:v>31.30555555555555</c:v>
                </c:pt>
                <c:pt idx="1079">
                  <c:v>30.944444444444446</c:v>
                </c:pt>
                <c:pt idx="1080">
                  <c:v>30.638888888888935</c:v>
                </c:pt>
                <c:pt idx="1081">
                  <c:v>30.388888888888893</c:v>
                </c:pt>
                <c:pt idx="1082">
                  <c:v>30.111111111111235</c:v>
                </c:pt>
                <c:pt idx="1083">
                  <c:v>29.888888888888893</c:v>
                </c:pt>
                <c:pt idx="1084">
                  <c:v>29.666666666666668</c:v>
                </c:pt>
                <c:pt idx="1085">
                  <c:v>29.444444444444443</c:v>
                </c:pt>
                <c:pt idx="1086">
                  <c:v>29.194444444444535</c:v>
                </c:pt>
                <c:pt idx="1087">
                  <c:v>29.055555555555554</c:v>
                </c:pt>
                <c:pt idx="1088">
                  <c:v>28.833333333333101</c:v>
                </c:pt>
                <c:pt idx="1089">
                  <c:v>28.666666666666664</c:v>
                </c:pt>
                <c:pt idx="1090">
                  <c:v>28.5</c:v>
                </c:pt>
                <c:pt idx="1091">
                  <c:v>28.361111111111107</c:v>
                </c:pt>
                <c:pt idx="1092">
                  <c:v>28.194444444444535</c:v>
                </c:pt>
                <c:pt idx="1093">
                  <c:v>28.055555555555554</c:v>
                </c:pt>
                <c:pt idx="1094">
                  <c:v>27.944444444444443</c:v>
                </c:pt>
                <c:pt idx="1095">
                  <c:v>27.833333333333094</c:v>
                </c:pt>
                <c:pt idx="1096">
                  <c:v>27.722222222221994</c:v>
                </c:pt>
                <c:pt idx="1097">
                  <c:v>27.583333333332977</c:v>
                </c:pt>
                <c:pt idx="1098">
                  <c:v>27.5</c:v>
                </c:pt>
                <c:pt idx="1099">
                  <c:v>27.361111111111111</c:v>
                </c:pt>
                <c:pt idx="1100">
                  <c:v>27.25</c:v>
                </c:pt>
                <c:pt idx="1101">
                  <c:v>27.194444444444535</c:v>
                </c:pt>
                <c:pt idx="1102">
                  <c:v>27.111111111111235</c:v>
                </c:pt>
                <c:pt idx="1103">
                  <c:v>27</c:v>
                </c:pt>
                <c:pt idx="1104">
                  <c:v>26.916666666666668</c:v>
                </c:pt>
                <c:pt idx="1105">
                  <c:v>26.861111111111107</c:v>
                </c:pt>
                <c:pt idx="1106">
                  <c:v>26.722222222221983</c:v>
                </c:pt>
                <c:pt idx="1107">
                  <c:v>26.666666666666664</c:v>
                </c:pt>
                <c:pt idx="1108">
                  <c:v>26.638888888888935</c:v>
                </c:pt>
                <c:pt idx="1109">
                  <c:v>26.527777777777779</c:v>
                </c:pt>
                <c:pt idx="1110">
                  <c:v>26.472222222221994</c:v>
                </c:pt>
                <c:pt idx="1111">
                  <c:v>27.027777777777779</c:v>
                </c:pt>
                <c:pt idx="1112">
                  <c:v>29.111111111111235</c:v>
                </c:pt>
                <c:pt idx="1113">
                  <c:v>30.444444444444443</c:v>
                </c:pt>
                <c:pt idx="1114">
                  <c:v>31.166666666666664</c:v>
                </c:pt>
                <c:pt idx="1115">
                  <c:v>31.694444444444535</c:v>
                </c:pt>
                <c:pt idx="1116">
                  <c:v>32.083333333333336</c:v>
                </c:pt>
                <c:pt idx="1117">
                  <c:v>32.388888888888886</c:v>
                </c:pt>
                <c:pt idx="1118">
                  <c:v>32.5</c:v>
                </c:pt>
                <c:pt idx="1119">
                  <c:v>32.638888888889063</c:v>
                </c:pt>
                <c:pt idx="1120">
                  <c:v>32.80555555555555</c:v>
                </c:pt>
                <c:pt idx="1121">
                  <c:v>33.027777777777779</c:v>
                </c:pt>
                <c:pt idx="1122">
                  <c:v>33.111111111111107</c:v>
                </c:pt>
                <c:pt idx="1123">
                  <c:v>33.277777777777779</c:v>
                </c:pt>
                <c:pt idx="1124">
                  <c:v>33.361111111111107</c:v>
                </c:pt>
                <c:pt idx="1125">
                  <c:v>33.5</c:v>
                </c:pt>
                <c:pt idx="1126">
                  <c:v>33.611111111111107</c:v>
                </c:pt>
                <c:pt idx="1127">
                  <c:v>33.666666666666167</c:v>
                </c:pt>
                <c:pt idx="1128">
                  <c:v>33.277777777777779</c:v>
                </c:pt>
                <c:pt idx="1129">
                  <c:v>32.333333333333336</c:v>
                </c:pt>
                <c:pt idx="1130">
                  <c:v>32.111111111111107</c:v>
                </c:pt>
                <c:pt idx="1131">
                  <c:v>32.083333333333336</c:v>
                </c:pt>
                <c:pt idx="1132">
                  <c:v>32.027777777777779</c:v>
                </c:pt>
                <c:pt idx="1133">
                  <c:v>31.888888888888893</c:v>
                </c:pt>
                <c:pt idx="1134">
                  <c:v>31.833333333333094</c:v>
                </c:pt>
                <c:pt idx="1135">
                  <c:v>31.611111111111235</c:v>
                </c:pt>
                <c:pt idx="1136">
                  <c:v>31.444444444444439</c:v>
                </c:pt>
                <c:pt idx="1137">
                  <c:v>31.194444444444535</c:v>
                </c:pt>
                <c:pt idx="1138">
                  <c:v>31.083333333332977</c:v>
                </c:pt>
                <c:pt idx="1139">
                  <c:v>31.083333333332977</c:v>
                </c:pt>
                <c:pt idx="1140">
                  <c:v>32.277777777777771</c:v>
                </c:pt>
                <c:pt idx="1141">
                  <c:v>33.111111111111107</c:v>
                </c:pt>
                <c:pt idx="1142">
                  <c:v>33.41666666666594</c:v>
                </c:pt>
                <c:pt idx="1143">
                  <c:v>33.722222222222413</c:v>
                </c:pt>
                <c:pt idx="1144">
                  <c:v>33.861111111111114</c:v>
                </c:pt>
                <c:pt idx="1145">
                  <c:v>34</c:v>
                </c:pt>
                <c:pt idx="1146">
                  <c:v>34.166666666666167</c:v>
                </c:pt>
                <c:pt idx="1147">
                  <c:v>34.305555555555557</c:v>
                </c:pt>
                <c:pt idx="1148">
                  <c:v>34.388888888888893</c:v>
                </c:pt>
                <c:pt idx="1149">
                  <c:v>34.527777777777779</c:v>
                </c:pt>
                <c:pt idx="1150">
                  <c:v>34.611111111111107</c:v>
                </c:pt>
                <c:pt idx="1151">
                  <c:v>34.583333333333336</c:v>
                </c:pt>
                <c:pt idx="1152">
                  <c:v>34.694444444444294</c:v>
                </c:pt>
                <c:pt idx="1153">
                  <c:v>34.75</c:v>
                </c:pt>
                <c:pt idx="1154">
                  <c:v>34.333333333333329</c:v>
                </c:pt>
                <c:pt idx="1155">
                  <c:v>33.472222222222221</c:v>
                </c:pt>
                <c:pt idx="1156">
                  <c:v>33.277777777777779</c:v>
                </c:pt>
                <c:pt idx="1157">
                  <c:v>33.055555555555557</c:v>
                </c:pt>
                <c:pt idx="1158">
                  <c:v>32.888888888888893</c:v>
                </c:pt>
                <c:pt idx="1159">
                  <c:v>32.861111111111114</c:v>
                </c:pt>
                <c:pt idx="1160">
                  <c:v>32.75</c:v>
                </c:pt>
                <c:pt idx="1161">
                  <c:v>32.638888888889063</c:v>
                </c:pt>
                <c:pt idx="1162">
                  <c:v>32.611111111111114</c:v>
                </c:pt>
                <c:pt idx="1163">
                  <c:v>32.472222222222221</c:v>
                </c:pt>
                <c:pt idx="1164">
                  <c:v>32.41666666666594</c:v>
                </c:pt>
                <c:pt idx="1165">
                  <c:v>32.41666666666594</c:v>
                </c:pt>
                <c:pt idx="1166">
                  <c:v>32.41666666666594</c:v>
                </c:pt>
                <c:pt idx="1167">
                  <c:v>32.472222222222221</c:v>
                </c:pt>
                <c:pt idx="1168">
                  <c:v>32.527777777777779</c:v>
                </c:pt>
                <c:pt idx="1169">
                  <c:v>32.55555555555555</c:v>
                </c:pt>
                <c:pt idx="1170">
                  <c:v>32.611111111111114</c:v>
                </c:pt>
                <c:pt idx="1171">
                  <c:v>32.638888888889063</c:v>
                </c:pt>
                <c:pt idx="1172">
                  <c:v>32.722222222222413</c:v>
                </c:pt>
                <c:pt idx="1173">
                  <c:v>32.75</c:v>
                </c:pt>
                <c:pt idx="1174">
                  <c:v>32.777777777777779</c:v>
                </c:pt>
                <c:pt idx="1175">
                  <c:v>32.777777777777779</c:v>
                </c:pt>
                <c:pt idx="1176">
                  <c:v>33.055555555555557</c:v>
                </c:pt>
                <c:pt idx="1177">
                  <c:v>34.111111111111114</c:v>
                </c:pt>
                <c:pt idx="1178">
                  <c:v>34.472222222222221</c:v>
                </c:pt>
                <c:pt idx="1179">
                  <c:v>34.694444444444294</c:v>
                </c:pt>
                <c:pt idx="1180">
                  <c:v>34.805555555555557</c:v>
                </c:pt>
                <c:pt idx="1181">
                  <c:v>34.91666666666594</c:v>
                </c:pt>
                <c:pt idx="1182">
                  <c:v>35.027777777777779</c:v>
                </c:pt>
                <c:pt idx="1183">
                  <c:v>35.138888888889063</c:v>
                </c:pt>
                <c:pt idx="1184">
                  <c:v>35.194444444444294</c:v>
                </c:pt>
                <c:pt idx="1185">
                  <c:v>35.222222222222413</c:v>
                </c:pt>
                <c:pt idx="1186">
                  <c:v>35.25</c:v>
                </c:pt>
                <c:pt idx="1187">
                  <c:v>35.277777777777779</c:v>
                </c:pt>
                <c:pt idx="1188">
                  <c:v>35.30555555555555</c:v>
                </c:pt>
                <c:pt idx="1189">
                  <c:v>35.333333333333329</c:v>
                </c:pt>
                <c:pt idx="1190">
                  <c:v>35.333333333333329</c:v>
                </c:pt>
                <c:pt idx="1191">
                  <c:v>35.30555555555555</c:v>
                </c:pt>
                <c:pt idx="1192">
                  <c:v>35.361111111111114</c:v>
                </c:pt>
                <c:pt idx="1193">
                  <c:v>35.333333333333329</c:v>
                </c:pt>
                <c:pt idx="1194">
                  <c:v>35.333333333333329</c:v>
                </c:pt>
                <c:pt idx="1195">
                  <c:v>35.388888888888893</c:v>
                </c:pt>
                <c:pt idx="1196">
                  <c:v>35.333333333333329</c:v>
                </c:pt>
                <c:pt idx="1197">
                  <c:v>35.166666666666167</c:v>
                </c:pt>
                <c:pt idx="1198">
                  <c:v>34.861111111111107</c:v>
                </c:pt>
                <c:pt idx="1199">
                  <c:v>35.05555555555555</c:v>
                </c:pt>
                <c:pt idx="1200">
                  <c:v>35.194444444444294</c:v>
                </c:pt>
                <c:pt idx="1201">
                  <c:v>35.25</c:v>
                </c:pt>
                <c:pt idx="1202">
                  <c:v>35.25</c:v>
                </c:pt>
                <c:pt idx="1203">
                  <c:v>35.277777777777779</c:v>
                </c:pt>
                <c:pt idx="1204">
                  <c:v>35.333333333333329</c:v>
                </c:pt>
                <c:pt idx="1205">
                  <c:v>35.333333333333329</c:v>
                </c:pt>
                <c:pt idx="1206">
                  <c:v>35.277777777777779</c:v>
                </c:pt>
                <c:pt idx="1207">
                  <c:v>35.30555555555555</c:v>
                </c:pt>
                <c:pt idx="1208">
                  <c:v>35.333333333333329</c:v>
                </c:pt>
                <c:pt idx="1209">
                  <c:v>35.30555555555555</c:v>
                </c:pt>
                <c:pt idx="1210">
                  <c:v>35.333333333333329</c:v>
                </c:pt>
                <c:pt idx="1211">
                  <c:v>35.30555555555555</c:v>
                </c:pt>
                <c:pt idx="1212">
                  <c:v>35.361111111111114</c:v>
                </c:pt>
                <c:pt idx="1213">
                  <c:v>35.333333333333329</c:v>
                </c:pt>
                <c:pt idx="1214">
                  <c:v>35.333333333333329</c:v>
                </c:pt>
                <c:pt idx="1215">
                  <c:v>35.388888888888893</c:v>
                </c:pt>
                <c:pt idx="1216">
                  <c:v>35.388888888888893</c:v>
                </c:pt>
                <c:pt idx="1217">
                  <c:v>35.388888888888893</c:v>
                </c:pt>
                <c:pt idx="1218">
                  <c:v>35.388888888888893</c:v>
                </c:pt>
                <c:pt idx="1219">
                  <c:v>35.361111111111114</c:v>
                </c:pt>
                <c:pt idx="1220">
                  <c:v>35.361111111111114</c:v>
                </c:pt>
                <c:pt idx="1221">
                  <c:v>35.166666666666167</c:v>
                </c:pt>
                <c:pt idx="1222">
                  <c:v>35.277777777777779</c:v>
                </c:pt>
                <c:pt idx="1223">
                  <c:v>35.277777777777779</c:v>
                </c:pt>
                <c:pt idx="1224">
                  <c:v>35.333333333333329</c:v>
                </c:pt>
                <c:pt idx="1225">
                  <c:v>35.444444444443938</c:v>
                </c:pt>
                <c:pt idx="1226">
                  <c:v>35.472222222222221</c:v>
                </c:pt>
                <c:pt idx="1227">
                  <c:v>35.472222222222221</c:v>
                </c:pt>
                <c:pt idx="1228">
                  <c:v>35.555555555555557</c:v>
                </c:pt>
                <c:pt idx="1229">
                  <c:v>35.388888888888893</c:v>
                </c:pt>
                <c:pt idx="1230">
                  <c:v>34.972222222222221</c:v>
                </c:pt>
                <c:pt idx="1231">
                  <c:v>35.05555555555555</c:v>
                </c:pt>
                <c:pt idx="1232">
                  <c:v>35.166666666666167</c:v>
                </c:pt>
                <c:pt idx="1233">
                  <c:v>35.277777777777779</c:v>
                </c:pt>
                <c:pt idx="1234">
                  <c:v>35.361111111111114</c:v>
                </c:pt>
                <c:pt idx="1235">
                  <c:v>35.41666666666594</c:v>
                </c:pt>
                <c:pt idx="1236">
                  <c:v>35.444444444443938</c:v>
                </c:pt>
                <c:pt idx="1237">
                  <c:v>35.444444444443938</c:v>
                </c:pt>
                <c:pt idx="1238">
                  <c:v>35.472222222222221</c:v>
                </c:pt>
                <c:pt idx="1239">
                  <c:v>35.472222222222221</c:v>
                </c:pt>
                <c:pt idx="1240">
                  <c:v>34.972222222222221</c:v>
                </c:pt>
                <c:pt idx="1241">
                  <c:v>33.666666666666167</c:v>
                </c:pt>
                <c:pt idx="1242">
                  <c:v>34.388888888888893</c:v>
                </c:pt>
                <c:pt idx="1243">
                  <c:v>34.91666666666594</c:v>
                </c:pt>
                <c:pt idx="1244">
                  <c:v>35.083333333333336</c:v>
                </c:pt>
                <c:pt idx="1245">
                  <c:v>35.222222222222413</c:v>
                </c:pt>
                <c:pt idx="1246">
                  <c:v>35.277777777777779</c:v>
                </c:pt>
                <c:pt idx="1247">
                  <c:v>35.333333333333329</c:v>
                </c:pt>
                <c:pt idx="1248">
                  <c:v>35.361111111111114</c:v>
                </c:pt>
                <c:pt idx="1249">
                  <c:v>35.333333333333329</c:v>
                </c:pt>
                <c:pt idx="1250">
                  <c:v>35.361111111111114</c:v>
                </c:pt>
                <c:pt idx="1251">
                  <c:v>35.361111111111114</c:v>
                </c:pt>
                <c:pt idx="1252">
                  <c:v>35.388888888888893</c:v>
                </c:pt>
                <c:pt idx="1253">
                  <c:v>35.472222222222221</c:v>
                </c:pt>
                <c:pt idx="1254">
                  <c:v>35.472222222222221</c:v>
                </c:pt>
                <c:pt idx="1255">
                  <c:v>35.5</c:v>
                </c:pt>
                <c:pt idx="1256">
                  <c:v>35.472222222222221</c:v>
                </c:pt>
                <c:pt idx="1257">
                  <c:v>35.472222222222221</c:v>
                </c:pt>
                <c:pt idx="1258">
                  <c:v>35.5</c:v>
                </c:pt>
                <c:pt idx="1259">
                  <c:v>35.527777777777779</c:v>
                </c:pt>
                <c:pt idx="1260">
                  <c:v>35.5</c:v>
                </c:pt>
                <c:pt idx="1261">
                  <c:v>35.527777777777779</c:v>
                </c:pt>
                <c:pt idx="1262">
                  <c:v>35.555555555555557</c:v>
                </c:pt>
                <c:pt idx="1263">
                  <c:v>35.527777777777779</c:v>
                </c:pt>
                <c:pt idx="1264">
                  <c:v>35.5</c:v>
                </c:pt>
                <c:pt idx="1265">
                  <c:v>35.5</c:v>
                </c:pt>
                <c:pt idx="1266">
                  <c:v>35.5</c:v>
                </c:pt>
                <c:pt idx="1267">
                  <c:v>35.472222222222221</c:v>
                </c:pt>
                <c:pt idx="1268">
                  <c:v>35.5</c:v>
                </c:pt>
                <c:pt idx="1269">
                  <c:v>35.5</c:v>
                </c:pt>
                <c:pt idx="1270">
                  <c:v>35.472222222222221</c:v>
                </c:pt>
                <c:pt idx="1271">
                  <c:v>35.472222222222221</c:v>
                </c:pt>
                <c:pt idx="1272">
                  <c:v>35.5</c:v>
                </c:pt>
                <c:pt idx="1273">
                  <c:v>35.444444444443938</c:v>
                </c:pt>
                <c:pt idx="1274">
                  <c:v>35.444444444443938</c:v>
                </c:pt>
                <c:pt idx="1275">
                  <c:v>35.444444444443938</c:v>
                </c:pt>
                <c:pt idx="1276">
                  <c:v>35.41666666666594</c:v>
                </c:pt>
                <c:pt idx="1277">
                  <c:v>35.277777777777779</c:v>
                </c:pt>
                <c:pt idx="1278">
                  <c:v>33.361111111111107</c:v>
                </c:pt>
                <c:pt idx="1279">
                  <c:v>31.361111111111111</c:v>
                </c:pt>
                <c:pt idx="1280">
                  <c:v>31.111111111111235</c:v>
                </c:pt>
                <c:pt idx="1281">
                  <c:v>31.055555555555557</c:v>
                </c:pt>
                <c:pt idx="1282">
                  <c:v>31.027777777777729</c:v>
                </c:pt>
                <c:pt idx="1283">
                  <c:v>30.944444444444446</c:v>
                </c:pt>
                <c:pt idx="1284">
                  <c:v>30.861111111111107</c:v>
                </c:pt>
                <c:pt idx="1285">
                  <c:v>30.722222222221983</c:v>
                </c:pt>
                <c:pt idx="1286">
                  <c:v>30.666666666666668</c:v>
                </c:pt>
                <c:pt idx="1287">
                  <c:v>30.583333333332977</c:v>
                </c:pt>
                <c:pt idx="1288">
                  <c:v>30.444444444444443</c:v>
                </c:pt>
                <c:pt idx="1289">
                  <c:v>30.361111111111114</c:v>
                </c:pt>
                <c:pt idx="1290">
                  <c:v>30.25</c:v>
                </c:pt>
                <c:pt idx="1291">
                  <c:v>30.111111111111235</c:v>
                </c:pt>
                <c:pt idx="1292">
                  <c:v>30.027777777777729</c:v>
                </c:pt>
                <c:pt idx="1293">
                  <c:v>29.916666666666664</c:v>
                </c:pt>
                <c:pt idx="1294">
                  <c:v>29.805555555555557</c:v>
                </c:pt>
                <c:pt idx="1295">
                  <c:v>29.666666666666668</c:v>
                </c:pt>
                <c:pt idx="1296">
                  <c:v>29.583333333332977</c:v>
                </c:pt>
                <c:pt idx="1297">
                  <c:v>29.5</c:v>
                </c:pt>
                <c:pt idx="1298">
                  <c:v>29.388888888888893</c:v>
                </c:pt>
                <c:pt idx="1299">
                  <c:v>29.305555555555554</c:v>
                </c:pt>
                <c:pt idx="1300">
                  <c:v>29.194444444444535</c:v>
                </c:pt>
                <c:pt idx="1301">
                  <c:v>29.083333333332977</c:v>
                </c:pt>
                <c:pt idx="1302">
                  <c:v>28.944444444444439</c:v>
                </c:pt>
                <c:pt idx="1303">
                  <c:v>28.888888888888893</c:v>
                </c:pt>
                <c:pt idx="1304">
                  <c:v>28.833333333333101</c:v>
                </c:pt>
                <c:pt idx="1305">
                  <c:v>28.694444444444535</c:v>
                </c:pt>
                <c:pt idx="1306">
                  <c:v>28.638888888888935</c:v>
                </c:pt>
                <c:pt idx="1307">
                  <c:v>28.555555555555557</c:v>
                </c:pt>
                <c:pt idx="1308">
                  <c:v>28.472222222221983</c:v>
                </c:pt>
                <c:pt idx="1309">
                  <c:v>28.416666666666668</c:v>
                </c:pt>
                <c:pt idx="1310">
                  <c:v>28.361111111111107</c:v>
                </c:pt>
                <c:pt idx="1311">
                  <c:v>28.194444444444535</c:v>
                </c:pt>
                <c:pt idx="1312">
                  <c:v>28.138888888888935</c:v>
                </c:pt>
                <c:pt idx="1313">
                  <c:v>28.083333333332977</c:v>
                </c:pt>
                <c:pt idx="1314">
                  <c:v>28.027777777777779</c:v>
                </c:pt>
                <c:pt idx="1315">
                  <c:v>27.972222222221983</c:v>
                </c:pt>
                <c:pt idx="1316">
                  <c:v>27.833333333333094</c:v>
                </c:pt>
                <c:pt idx="1317">
                  <c:v>27.75</c:v>
                </c:pt>
                <c:pt idx="1318">
                  <c:v>27.666666666666664</c:v>
                </c:pt>
                <c:pt idx="1319">
                  <c:v>27.583333333332977</c:v>
                </c:pt>
                <c:pt idx="1320">
                  <c:v>27.583333333332977</c:v>
                </c:pt>
                <c:pt idx="1321">
                  <c:v>27.5</c:v>
                </c:pt>
                <c:pt idx="1322">
                  <c:v>27.416666666666664</c:v>
                </c:pt>
                <c:pt idx="1323">
                  <c:v>27.333333333333101</c:v>
                </c:pt>
                <c:pt idx="1324">
                  <c:v>27.222222222221983</c:v>
                </c:pt>
                <c:pt idx="1325">
                  <c:v>27.194444444444535</c:v>
                </c:pt>
                <c:pt idx="1326">
                  <c:v>27.138888888888935</c:v>
                </c:pt>
                <c:pt idx="1327">
                  <c:v>27.083333333332977</c:v>
                </c:pt>
                <c:pt idx="1328">
                  <c:v>27.027777777777779</c:v>
                </c:pt>
                <c:pt idx="1329">
                  <c:v>27</c:v>
                </c:pt>
                <c:pt idx="1330">
                  <c:v>26.944444444444443</c:v>
                </c:pt>
                <c:pt idx="1331">
                  <c:v>26.861111111111107</c:v>
                </c:pt>
                <c:pt idx="1332">
                  <c:v>26.805555555555554</c:v>
                </c:pt>
                <c:pt idx="1333">
                  <c:v>26.75</c:v>
                </c:pt>
                <c:pt idx="1334">
                  <c:v>26.694444444444535</c:v>
                </c:pt>
                <c:pt idx="1335">
                  <c:v>26.694444444444535</c:v>
                </c:pt>
                <c:pt idx="1336">
                  <c:v>26.583333333332977</c:v>
                </c:pt>
                <c:pt idx="1337">
                  <c:v>26.555555555555554</c:v>
                </c:pt>
                <c:pt idx="1338">
                  <c:v>26.5</c:v>
                </c:pt>
                <c:pt idx="1339">
                  <c:v>26.444444444444439</c:v>
                </c:pt>
                <c:pt idx="1340">
                  <c:v>26.388888888888893</c:v>
                </c:pt>
                <c:pt idx="1341">
                  <c:v>26.333333333333101</c:v>
                </c:pt>
                <c:pt idx="1342">
                  <c:v>26.277777777777729</c:v>
                </c:pt>
                <c:pt idx="1343">
                  <c:v>26.25</c:v>
                </c:pt>
                <c:pt idx="1344">
                  <c:v>26.222222222221983</c:v>
                </c:pt>
                <c:pt idx="1345">
                  <c:v>26.194444444444535</c:v>
                </c:pt>
                <c:pt idx="1346">
                  <c:v>26.083333333332977</c:v>
                </c:pt>
                <c:pt idx="1347">
                  <c:v>26.055555555555557</c:v>
                </c:pt>
                <c:pt idx="1348">
                  <c:v>26.027777777777729</c:v>
                </c:pt>
                <c:pt idx="1349">
                  <c:v>25.972222222221983</c:v>
                </c:pt>
                <c:pt idx="1350">
                  <c:v>25.888888888888893</c:v>
                </c:pt>
                <c:pt idx="1351">
                  <c:v>25.888888888888893</c:v>
                </c:pt>
                <c:pt idx="1352">
                  <c:v>25.833333333333094</c:v>
                </c:pt>
                <c:pt idx="1353">
                  <c:v>25.805555555555557</c:v>
                </c:pt>
                <c:pt idx="1354">
                  <c:v>25.805555555555557</c:v>
                </c:pt>
                <c:pt idx="1355">
                  <c:v>25.777777777777779</c:v>
                </c:pt>
                <c:pt idx="1356">
                  <c:v>25.694444444444535</c:v>
                </c:pt>
                <c:pt idx="1357">
                  <c:v>25.694444444444535</c:v>
                </c:pt>
                <c:pt idx="1358">
                  <c:v>25.666666666666668</c:v>
                </c:pt>
                <c:pt idx="1359">
                  <c:v>25.638888888888935</c:v>
                </c:pt>
                <c:pt idx="1360">
                  <c:v>25.583333333332977</c:v>
                </c:pt>
                <c:pt idx="1361">
                  <c:v>25.555555555555554</c:v>
                </c:pt>
                <c:pt idx="1362">
                  <c:v>25.5</c:v>
                </c:pt>
                <c:pt idx="1363">
                  <c:v>25.472222222221983</c:v>
                </c:pt>
                <c:pt idx="1364">
                  <c:v>25.444444444444443</c:v>
                </c:pt>
                <c:pt idx="1365">
                  <c:v>25.333333333333094</c:v>
                </c:pt>
                <c:pt idx="1366">
                  <c:v>25.083333333332977</c:v>
                </c:pt>
                <c:pt idx="1367">
                  <c:v>26.416666666666664</c:v>
                </c:pt>
                <c:pt idx="1368">
                  <c:v>29.416666666666668</c:v>
                </c:pt>
                <c:pt idx="1369">
                  <c:v>30.833333333333094</c:v>
                </c:pt>
                <c:pt idx="1370">
                  <c:v>31.527777777777779</c:v>
                </c:pt>
                <c:pt idx="1371">
                  <c:v>31.861111111111107</c:v>
                </c:pt>
                <c:pt idx="1372">
                  <c:v>32.194444444444294</c:v>
                </c:pt>
                <c:pt idx="1373">
                  <c:v>32.41666666666594</c:v>
                </c:pt>
                <c:pt idx="1374">
                  <c:v>32.583333333333336</c:v>
                </c:pt>
                <c:pt idx="1375">
                  <c:v>32.694444444444294</c:v>
                </c:pt>
                <c:pt idx="1376">
                  <c:v>32.80555555555555</c:v>
                </c:pt>
                <c:pt idx="1377">
                  <c:v>33</c:v>
                </c:pt>
                <c:pt idx="1378">
                  <c:v>33.111111111111107</c:v>
                </c:pt>
                <c:pt idx="1379">
                  <c:v>33.194444444444294</c:v>
                </c:pt>
                <c:pt idx="1380">
                  <c:v>33.305555555555557</c:v>
                </c:pt>
                <c:pt idx="1381">
                  <c:v>33.41666666666594</c:v>
                </c:pt>
                <c:pt idx="1382">
                  <c:v>33.5</c:v>
                </c:pt>
                <c:pt idx="1383">
                  <c:v>33.611111111111107</c:v>
                </c:pt>
                <c:pt idx="1384">
                  <c:v>33.694444444444294</c:v>
                </c:pt>
                <c:pt idx="1385">
                  <c:v>33.777777777777779</c:v>
                </c:pt>
                <c:pt idx="1386">
                  <c:v>33.972222222222221</c:v>
                </c:pt>
                <c:pt idx="1387">
                  <c:v>33.944444444443938</c:v>
                </c:pt>
                <c:pt idx="1388">
                  <c:v>34.027777777777779</c:v>
                </c:pt>
                <c:pt idx="1389">
                  <c:v>34.138888888889063</c:v>
                </c:pt>
                <c:pt idx="1390">
                  <c:v>34.166666666666167</c:v>
                </c:pt>
                <c:pt idx="1391">
                  <c:v>34.222222222222413</c:v>
                </c:pt>
                <c:pt idx="1392">
                  <c:v>34.194444444444294</c:v>
                </c:pt>
                <c:pt idx="1393">
                  <c:v>34.194444444444294</c:v>
                </c:pt>
                <c:pt idx="1394">
                  <c:v>34.277777777777779</c:v>
                </c:pt>
                <c:pt idx="1395">
                  <c:v>34.277777777777779</c:v>
                </c:pt>
                <c:pt idx="1396">
                  <c:v>34.277777777777779</c:v>
                </c:pt>
                <c:pt idx="1397">
                  <c:v>34.277777777777779</c:v>
                </c:pt>
                <c:pt idx="1398">
                  <c:v>34.388888888888893</c:v>
                </c:pt>
                <c:pt idx="1399">
                  <c:v>34.41666666666594</c:v>
                </c:pt>
                <c:pt idx="1400">
                  <c:v>34.472222222222221</c:v>
                </c:pt>
                <c:pt idx="1401">
                  <c:v>34.472222222222221</c:v>
                </c:pt>
                <c:pt idx="1402">
                  <c:v>34.5</c:v>
                </c:pt>
                <c:pt idx="1403">
                  <c:v>34.472222222222221</c:v>
                </c:pt>
                <c:pt idx="1404">
                  <c:v>34.555555555555557</c:v>
                </c:pt>
                <c:pt idx="1405">
                  <c:v>34.611111111111107</c:v>
                </c:pt>
                <c:pt idx="1406">
                  <c:v>34.583333333333336</c:v>
                </c:pt>
                <c:pt idx="1407">
                  <c:v>34.611111111111107</c:v>
                </c:pt>
                <c:pt idx="1408">
                  <c:v>34.638888888889063</c:v>
                </c:pt>
                <c:pt idx="1409">
                  <c:v>34.666666666666174</c:v>
                </c:pt>
                <c:pt idx="1410">
                  <c:v>34.694444444444294</c:v>
                </c:pt>
                <c:pt idx="1411">
                  <c:v>34.722222222222413</c:v>
                </c:pt>
                <c:pt idx="1412">
                  <c:v>34.722222222222413</c:v>
                </c:pt>
                <c:pt idx="1413">
                  <c:v>34.75</c:v>
                </c:pt>
                <c:pt idx="1414">
                  <c:v>34.75</c:v>
                </c:pt>
                <c:pt idx="1415">
                  <c:v>34.777777777777771</c:v>
                </c:pt>
                <c:pt idx="1416">
                  <c:v>34.805555555555557</c:v>
                </c:pt>
                <c:pt idx="1417">
                  <c:v>34.722222222222413</c:v>
                </c:pt>
                <c:pt idx="1418">
                  <c:v>34.833333333333336</c:v>
                </c:pt>
                <c:pt idx="1419">
                  <c:v>34.805555555555557</c:v>
                </c:pt>
                <c:pt idx="1420">
                  <c:v>34.833333333333336</c:v>
                </c:pt>
                <c:pt idx="1421">
                  <c:v>34.805555555555557</c:v>
                </c:pt>
                <c:pt idx="1422">
                  <c:v>34.833333333333336</c:v>
                </c:pt>
                <c:pt idx="1423">
                  <c:v>34.805555555555557</c:v>
                </c:pt>
                <c:pt idx="1424">
                  <c:v>34.805555555555557</c:v>
                </c:pt>
                <c:pt idx="1425">
                  <c:v>34.833333333333336</c:v>
                </c:pt>
                <c:pt idx="1426">
                  <c:v>34.805555555555557</c:v>
                </c:pt>
                <c:pt idx="1427">
                  <c:v>34.805555555555557</c:v>
                </c:pt>
                <c:pt idx="1428">
                  <c:v>34.833333333333336</c:v>
                </c:pt>
                <c:pt idx="1429">
                  <c:v>33.80555555555555</c:v>
                </c:pt>
                <c:pt idx="1430">
                  <c:v>32</c:v>
                </c:pt>
                <c:pt idx="1431">
                  <c:v>31.111111111111235</c:v>
                </c:pt>
                <c:pt idx="1432">
                  <c:v>30.666666666666668</c:v>
                </c:pt>
                <c:pt idx="1433">
                  <c:v>30.444444444444443</c:v>
                </c:pt>
                <c:pt idx="1434">
                  <c:v>30.138888888888935</c:v>
                </c:pt>
                <c:pt idx="1435">
                  <c:v>29.916666666666664</c:v>
                </c:pt>
                <c:pt idx="1436">
                  <c:v>29.694444444444535</c:v>
                </c:pt>
                <c:pt idx="1437">
                  <c:v>29.472222222221983</c:v>
                </c:pt>
                <c:pt idx="1438">
                  <c:v>29.222222222221983</c:v>
                </c:pt>
                <c:pt idx="1439">
                  <c:v>29</c:v>
                </c:pt>
              </c:numCache>
            </c:numRef>
          </c:yVal>
          <c:smooth val="1"/>
        </c:ser>
        <c:axId val="123350400"/>
        <c:axId val="123373056"/>
      </c:scatterChart>
      <c:valAx>
        <c:axId val="123350400"/>
        <c:scaling>
          <c:orientation val="minMax"/>
          <c:max val="37465"/>
          <c:min val="37464"/>
        </c:scaling>
        <c:axPos val="b"/>
        <c:title>
          <c:tx>
            <c:rich>
              <a:bodyPr/>
              <a:lstStyle/>
              <a:p>
                <a:pPr algn="ctr" rtl="1">
                  <a:defRPr sz="1041" b="1" i="0" u="none" strike="noStrike" baseline="0">
                    <a:solidFill>
                      <a:srgbClr val="000000"/>
                    </a:solidFill>
                    <a:latin typeface="Arial"/>
                    <a:ea typeface="Arial"/>
                    <a:cs typeface="Arial"/>
                  </a:defRPr>
                </a:pPr>
                <a:r>
                  <a:rPr lang="it-IT"/>
                  <a:t>Time</a:t>
                </a:r>
              </a:p>
            </c:rich>
          </c:tx>
          <c:layout>
            <c:manualLayout>
              <c:xMode val="edge"/>
              <c:yMode val="edge"/>
              <c:x val="0.50137994480220138"/>
              <c:y val="0.94117647058823561"/>
            </c:manualLayout>
          </c:layout>
          <c:spPr>
            <a:noFill/>
            <a:ln w="27838">
              <a:noFill/>
            </a:ln>
          </c:spPr>
        </c:title>
        <c:numFmt formatCode="dd/mm/yyyy\ h:mm" sourceLinked="1"/>
        <c:tickLblPos val="nextTo"/>
        <c:spPr>
          <a:ln w="3480">
            <a:solidFill>
              <a:srgbClr val="000000"/>
            </a:solidFill>
            <a:prstDash val="solid"/>
          </a:ln>
        </c:spPr>
        <c:txPr>
          <a:bodyPr rot="0" vert="horz"/>
          <a:lstStyle/>
          <a:p>
            <a:pPr>
              <a:defRPr sz="1041" b="0" i="0" u="none" strike="noStrike" baseline="0">
                <a:solidFill>
                  <a:srgbClr val="000000"/>
                </a:solidFill>
                <a:latin typeface="Arial"/>
                <a:ea typeface="Arial"/>
                <a:cs typeface="Arial"/>
              </a:defRPr>
            </a:pPr>
            <a:endParaRPr lang="it-IT"/>
          </a:p>
        </c:txPr>
        <c:crossAx val="123373056"/>
        <c:crosses val="autoZero"/>
        <c:crossBetween val="midCat"/>
      </c:valAx>
      <c:valAx>
        <c:axId val="123373056"/>
        <c:scaling>
          <c:orientation val="minMax"/>
        </c:scaling>
        <c:axPos val="l"/>
        <c:majorGridlines>
          <c:spPr>
            <a:ln w="3480">
              <a:solidFill>
                <a:srgbClr val="000000"/>
              </a:solidFill>
              <a:prstDash val="solid"/>
            </a:ln>
          </c:spPr>
        </c:majorGridlines>
        <c:title>
          <c:tx>
            <c:rich>
              <a:bodyPr/>
              <a:lstStyle/>
              <a:p>
                <a:pPr>
                  <a:defRPr sz="1041" b="1" i="0" u="none" strike="noStrike" baseline="0">
                    <a:solidFill>
                      <a:srgbClr val="000000"/>
                    </a:solidFill>
                    <a:latin typeface="Arial"/>
                    <a:ea typeface="Arial"/>
                    <a:cs typeface="Arial"/>
                  </a:defRPr>
                </a:pPr>
                <a:r>
                  <a:rPr lang="it-IT"/>
                  <a:t>Degrees C</a:t>
                </a:r>
              </a:p>
            </c:rich>
          </c:tx>
          <c:layout>
            <c:manualLayout>
              <c:xMode val="edge"/>
              <c:yMode val="edge"/>
              <c:x val="1.3799448022079117E-2"/>
              <c:y val="0.43438914027149539"/>
            </c:manualLayout>
          </c:layout>
          <c:spPr>
            <a:noFill/>
            <a:ln w="27838">
              <a:noFill/>
            </a:ln>
          </c:spPr>
        </c:title>
        <c:numFmt formatCode="General" sourceLinked="1"/>
        <c:tickLblPos val="nextTo"/>
        <c:spPr>
          <a:ln w="3480">
            <a:solidFill>
              <a:srgbClr val="000000"/>
            </a:solidFill>
            <a:prstDash val="solid"/>
          </a:ln>
        </c:spPr>
        <c:txPr>
          <a:bodyPr rot="0" vert="horz"/>
          <a:lstStyle/>
          <a:p>
            <a:pPr>
              <a:defRPr sz="1041" b="0" i="0" u="none" strike="noStrike" baseline="0">
                <a:solidFill>
                  <a:srgbClr val="000000"/>
                </a:solidFill>
                <a:latin typeface="Arial"/>
                <a:ea typeface="Arial"/>
                <a:cs typeface="Arial"/>
              </a:defRPr>
            </a:pPr>
            <a:endParaRPr lang="it-IT"/>
          </a:p>
        </c:txPr>
        <c:crossAx val="123350400"/>
        <c:crosses val="autoZero"/>
        <c:crossBetween val="midCat"/>
      </c:valAx>
      <c:spPr>
        <a:noFill/>
        <a:ln w="13919">
          <a:solidFill>
            <a:srgbClr val="808080"/>
          </a:solidFill>
          <a:prstDash val="solid"/>
        </a:ln>
        <a:effectLst/>
      </c:spPr>
    </c:plotArea>
    <c:legend>
      <c:legendPos val="r"/>
      <c:layout>
        <c:manualLayout>
          <c:xMode val="edge"/>
          <c:yMode val="edge"/>
          <c:x val="0.44066237350506338"/>
          <c:y val="0.68929110105581193"/>
          <c:w val="0.13891444342226636"/>
          <c:h val="6.7873303167420823E-2"/>
        </c:manualLayout>
      </c:layout>
      <c:spPr>
        <a:solidFill>
          <a:srgbClr val="FFFFFF"/>
        </a:solidFill>
        <a:ln w="3480">
          <a:solidFill>
            <a:srgbClr val="000000"/>
          </a:solidFill>
          <a:prstDash val="solid"/>
        </a:ln>
      </c:spPr>
      <c:txPr>
        <a:bodyPr/>
        <a:lstStyle/>
        <a:p>
          <a:pPr>
            <a:defRPr sz="954" b="0" i="0" u="none" strike="noStrike" baseline="0">
              <a:solidFill>
                <a:srgbClr val="000000"/>
              </a:solidFill>
              <a:latin typeface="Arial"/>
              <a:ea typeface="Arial"/>
              <a:cs typeface="Arial"/>
            </a:defRPr>
          </a:pPr>
          <a:endParaRPr lang="it-IT"/>
        </a:p>
      </c:txPr>
    </c:legend>
    <c:plotVisOnly val="1"/>
    <c:dispBlanksAs val="gap"/>
  </c:chart>
  <c:spPr>
    <a:noFill/>
    <a:ln>
      <a:noFill/>
    </a:ln>
  </c:spPr>
  <c:txPr>
    <a:bodyPr/>
    <a:lstStyle/>
    <a:p>
      <a:pPr>
        <a:defRPr sz="1041" b="0" i="0" u="none" strike="noStrike" baseline="0">
          <a:solidFill>
            <a:srgbClr val="000000"/>
          </a:solidFill>
          <a:latin typeface="Arial"/>
          <a:ea typeface="Arial"/>
          <a:cs typeface="Arial"/>
        </a:defRPr>
      </a:pPr>
      <a:endParaRPr lang="it-IT"/>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drawing1.xml><?xml version="1.0" encoding="utf-8"?>
<c:userShapes xmlns:c="http://schemas.openxmlformats.org/drawingml/2006/chart">
  <cdr:relSizeAnchor xmlns:cdr="http://schemas.openxmlformats.org/drawingml/2006/chartDrawing">
    <cdr:from>
      <cdr:x>0.11375</cdr:x>
      <cdr:y>0.4545</cdr:y>
    </cdr:from>
    <cdr:to>
      <cdr:x>0.18925</cdr:x>
      <cdr:y>0.48625</cdr:y>
    </cdr:to>
    <cdr:sp macro="" textlink="">
      <cdr:nvSpPr>
        <cdr:cNvPr id="1025" name="Text Box 1"/>
        <cdr:cNvSpPr txBox="1">
          <a:spLocks xmlns:a="http://schemas.openxmlformats.org/drawingml/2006/main" noChangeArrowheads="1"/>
        </cdr:cNvSpPr>
      </cdr:nvSpPr>
      <cdr:spPr bwMode="auto">
        <a:xfrm xmlns:a="http://schemas.openxmlformats.org/drawingml/2006/main">
          <a:off x="1046872" y="2551290"/>
          <a:ext cx="694846" cy="17822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it-IT" sz="950" b="0" i="0" strike="noStrike">
              <a:solidFill>
                <a:srgbClr val="000000"/>
              </a:solidFill>
              <a:latin typeface="Arial"/>
              <a:cs typeface="Arial"/>
            </a:rPr>
            <a:t>In bed</a:t>
          </a:r>
        </a:p>
      </cdr:txBody>
    </cdr:sp>
  </cdr:relSizeAnchor>
  <cdr:relSizeAnchor xmlns:cdr="http://schemas.openxmlformats.org/drawingml/2006/chartDrawing">
    <cdr:from>
      <cdr:x>0.10925</cdr:x>
      <cdr:y>0.158</cdr:y>
    </cdr:from>
    <cdr:to>
      <cdr:x>0.204</cdr:x>
      <cdr:y>0.18975</cdr:y>
    </cdr:to>
    <cdr:sp macro="" textlink="">
      <cdr:nvSpPr>
        <cdr:cNvPr id="1026" name="Text Box 2"/>
        <cdr:cNvSpPr txBox="1">
          <a:spLocks xmlns:a="http://schemas.openxmlformats.org/drawingml/2006/main" noChangeArrowheads="1"/>
        </cdr:cNvSpPr>
      </cdr:nvSpPr>
      <cdr:spPr bwMode="auto">
        <a:xfrm xmlns:a="http://schemas.openxmlformats.org/drawingml/2006/main">
          <a:off x="1005457" y="886917"/>
          <a:ext cx="872009" cy="17822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0" bIns="0" anchor="t" upright="1">
          <a:spAutoFit/>
        </a:bodyPr>
        <a:lstStyle xmlns:a="http://schemas.openxmlformats.org/drawingml/2006/main"/>
        <a:p xmlns:a="http://schemas.openxmlformats.org/drawingml/2006/main">
          <a:pPr algn="l" rtl="0">
            <a:defRPr sz="1000"/>
          </a:pPr>
          <a:r>
            <a:rPr lang="it-IT" sz="950" b="0" i="0" strike="noStrike">
              <a:solidFill>
                <a:srgbClr val="000000"/>
              </a:solidFill>
              <a:latin typeface="Arial"/>
              <a:cs typeface="Arial"/>
            </a:rPr>
            <a:t>Prep for Work</a:t>
          </a:r>
        </a:p>
      </cdr:txBody>
    </cdr:sp>
  </cdr:relSizeAnchor>
  <cdr:relSizeAnchor xmlns:cdr="http://schemas.openxmlformats.org/drawingml/2006/chartDrawing">
    <cdr:from>
      <cdr:x>0.39275</cdr:x>
      <cdr:y>0.13725</cdr:y>
    </cdr:from>
    <cdr:to>
      <cdr:x>0.43325</cdr:x>
      <cdr:y>0.1675</cdr:y>
    </cdr:to>
    <cdr:sp macro="" textlink="">
      <cdr:nvSpPr>
        <cdr:cNvPr id="1027" name="Text Box 3"/>
        <cdr:cNvSpPr txBox="1">
          <a:spLocks xmlns:a="http://schemas.openxmlformats.org/drawingml/2006/main" noChangeArrowheads="1"/>
        </cdr:cNvSpPr>
      </cdr:nvSpPr>
      <cdr:spPr bwMode="auto">
        <a:xfrm xmlns:a="http://schemas.openxmlformats.org/drawingml/2006/main">
          <a:off x="3614583" y="770439"/>
          <a:ext cx="372732" cy="16980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0" bIns="0" anchor="t" upright="1">
          <a:spAutoFit/>
        </a:bodyPr>
        <a:lstStyle xmlns:a="http://schemas.openxmlformats.org/drawingml/2006/main"/>
        <a:p xmlns:a="http://schemas.openxmlformats.org/drawingml/2006/main">
          <a:pPr algn="l" rtl="0">
            <a:defRPr sz="1000"/>
          </a:pPr>
          <a:r>
            <a:rPr lang="it-IT" sz="950" b="0" i="0" strike="noStrike">
              <a:solidFill>
                <a:srgbClr val="000000"/>
              </a:solidFill>
              <a:latin typeface="Arial"/>
              <a:cs typeface="Arial"/>
            </a:rPr>
            <a:t>Work</a:t>
          </a:r>
        </a:p>
      </cdr:txBody>
    </cdr:sp>
  </cdr:relSizeAnchor>
  <cdr:relSizeAnchor xmlns:cdr="http://schemas.openxmlformats.org/drawingml/2006/chartDrawing">
    <cdr:from>
      <cdr:x>0.42575</cdr:x>
      <cdr:y>0.4545</cdr:y>
    </cdr:from>
    <cdr:to>
      <cdr:x>0.572</cdr:x>
      <cdr:y>0.48625</cdr:y>
    </cdr:to>
    <cdr:sp macro="" textlink="">
      <cdr:nvSpPr>
        <cdr:cNvPr id="1028" name="Text Box 4"/>
        <cdr:cNvSpPr txBox="1">
          <a:spLocks xmlns:a="http://schemas.openxmlformats.org/drawingml/2006/main" noChangeArrowheads="1"/>
        </cdr:cNvSpPr>
      </cdr:nvSpPr>
      <cdr:spPr bwMode="auto">
        <a:xfrm xmlns:a="http://schemas.openxmlformats.org/drawingml/2006/main">
          <a:off x="3918291" y="2551290"/>
          <a:ext cx="1345978" cy="17822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0" bIns="0" anchor="t" upright="1">
          <a:spAutoFit/>
        </a:bodyPr>
        <a:lstStyle xmlns:a="http://schemas.openxmlformats.org/drawingml/2006/main"/>
        <a:p xmlns:a="http://schemas.openxmlformats.org/drawingml/2006/main">
          <a:pPr algn="l" rtl="0">
            <a:defRPr sz="1000"/>
          </a:pPr>
          <a:r>
            <a:rPr lang="it-IT" sz="950" b="0" i="0" strike="noStrike">
              <a:solidFill>
                <a:srgbClr val="000000"/>
              </a:solidFill>
              <a:latin typeface="Arial"/>
              <a:cs typeface="Arial"/>
            </a:rPr>
            <a:t>Afternoon out of Chair</a:t>
          </a:r>
        </a:p>
      </cdr:txBody>
    </cdr:sp>
  </cdr:relSizeAnchor>
  <cdr:relSizeAnchor xmlns:cdr="http://schemas.openxmlformats.org/drawingml/2006/chartDrawing">
    <cdr:from>
      <cdr:x>0.63325</cdr:x>
      <cdr:y>0.13725</cdr:y>
    </cdr:from>
    <cdr:to>
      <cdr:x>0.74825</cdr:x>
      <cdr:y>0.1675</cdr:y>
    </cdr:to>
    <cdr:sp macro="" textlink="">
      <cdr:nvSpPr>
        <cdr:cNvPr id="1029" name="Text Box 5"/>
        <cdr:cNvSpPr txBox="1">
          <a:spLocks xmlns:a="http://schemas.openxmlformats.org/drawingml/2006/main" noChangeArrowheads="1"/>
        </cdr:cNvSpPr>
      </cdr:nvSpPr>
      <cdr:spPr bwMode="auto">
        <a:xfrm xmlns:a="http://schemas.openxmlformats.org/drawingml/2006/main">
          <a:off x="5827969" y="770439"/>
          <a:ext cx="1058376" cy="16980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0" bIns="0" anchor="t" upright="1">
          <a:spAutoFit/>
        </a:bodyPr>
        <a:lstStyle xmlns:a="http://schemas.openxmlformats.org/drawingml/2006/main"/>
        <a:p xmlns:a="http://schemas.openxmlformats.org/drawingml/2006/main">
          <a:pPr algn="l" rtl="0">
            <a:defRPr sz="1000"/>
          </a:pPr>
          <a:r>
            <a:rPr lang="it-IT" sz="950" b="0" i="0" strike="noStrike">
              <a:solidFill>
                <a:srgbClr val="000000"/>
              </a:solidFill>
              <a:latin typeface="Arial"/>
              <a:cs typeface="Arial"/>
            </a:rPr>
            <a:t>Evening at Home</a:t>
          </a:r>
        </a:p>
      </cdr:txBody>
    </cdr:sp>
  </cdr:relSizeAnchor>
  <cdr:relSizeAnchor xmlns:cdr="http://schemas.openxmlformats.org/drawingml/2006/chartDrawing">
    <cdr:from>
      <cdr:x>0.863</cdr:x>
      <cdr:y>0.15875</cdr:y>
    </cdr:from>
    <cdr:to>
      <cdr:x>0.94025</cdr:x>
      <cdr:y>0.1935</cdr:y>
    </cdr:to>
    <cdr:sp macro="" textlink="">
      <cdr:nvSpPr>
        <cdr:cNvPr id="1030" name="Text Box 6"/>
        <cdr:cNvSpPr txBox="1">
          <a:spLocks xmlns:a="http://schemas.openxmlformats.org/drawingml/2006/main" noChangeArrowheads="1"/>
        </cdr:cNvSpPr>
      </cdr:nvSpPr>
      <cdr:spPr bwMode="auto">
        <a:xfrm xmlns:a="http://schemas.openxmlformats.org/drawingml/2006/main">
          <a:off x="7942419" y="891127"/>
          <a:ext cx="710953" cy="19506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it-IT" sz="950" b="0" i="0" strike="noStrike">
              <a:solidFill>
                <a:srgbClr val="000000"/>
              </a:solidFill>
              <a:latin typeface="Arial"/>
              <a:cs typeface="Arial"/>
            </a:rPr>
            <a:t>Retire</a:t>
          </a:r>
        </a:p>
      </cdr:txBody>
    </cdr:sp>
  </cdr:relSizeAnchor>
  <cdr:relSizeAnchor xmlns:cdr="http://schemas.openxmlformats.org/drawingml/2006/chartDrawing">
    <cdr:from>
      <cdr:x>0.20575</cdr:x>
      <cdr:y>0.19075</cdr:y>
    </cdr:from>
    <cdr:to>
      <cdr:x>0.281</cdr:x>
      <cdr:y>0.24</cdr:y>
    </cdr:to>
    <cdr:sp macro="" textlink="">
      <cdr:nvSpPr>
        <cdr:cNvPr id="1031" name="Line 7"/>
        <cdr:cNvSpPr>
          <a:spLocks xmlns:a="http://schemas.openxmlformats.org/drawingml/2006/main" noChangeShapeType="1"/>
        </cdr:cNvSpPr>
      </cdr:nvSpPr>
      <cdr:spPr bwMode="auto">
        <a:xfrm xmlns:a="http://schemas.openxmlformats.org/drawingml/2006/main">
          <a:off x="1893572" y="1070756"/>
          <a:ext cx="692546" cy="27646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cdr:spPr>
    </cdr:sp>
  </cdr:relSizeAnchor>
  <cdr:relSizeAnchor xmlns:cdr="http://schemas.openxmlformats.org/drawingml/2006/chartDrawing">
    <cdr:from>
      <cdr:x>0.17175</cdr:x>
      <cdr:y>0.43225</cdr:y>
    </cdr:from>
    <cdr:to>
      <cdr:x>0.19425</cdr:x>
      <cdr:y>0.46425</cdr:y>
    </cdr:to>
    <cdr:sp macro="" textlink="">
      <cdr:nvSpPr>
        <cdr:cNvPr id="1032" name="Line 8"/>
        <cdr:cNvSpPr>
          <a:spLocks xmlns:a="http://schemas.openxmlformats.org/drawingml/2006/main" noChangeShapeType="1"/>
        </cdr:cNvSpPr>
      </cdr:nvSpPr>
      <cdr:spPr bwMode="auto">
        <a:xfrm xmlns:a="http://schemas.openxmlformats.org/drawingml/2006/main" flipV="1">
          <a:off x="1580661" y="2426392"/>
          <a:ext cx="207074" cy="179629"/>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cdr:spPr>
    </cdr:sp>
  </cdr:relSizeAnchor>
  <cdr:relSizeAnchor xmlns:cdr="http://schemas.openxmlformats.org/drawingml/2006/chartDrawing">
    <cdr:from>
      <cdr:x>0.44275</cdr:x>
      <cdr:y>0.15875</cdr:y>
    </cdr:from>
    <cdr:to>
      <cdr:x>0.4615</cdr:x>
      <cdr:y>0.19075</cdr:y>
    </cdr:to>
    <cdr:sp macro="" textlink="">
      <cdr:nvSpPr>
        <cdr:cNvPr id="1033" name="Line 9"/>
        <cdr:cNvSpPr>
          <a:spLocks xmlns:a="http://schemas.openxmlformats.org/drawingml/2006/main" noChangeShapeType="1"/>
        </cdr:cNvSpPr>
      </cdr:nvSpPr>
      <cdr:spPr bwMode="auto">
        <a:xfrm xmlns:a="http://schemas.openxmlformats.org/drawingml/2006/main">
          <a:off x="4074746" y="891127"/>
          <a:ext cx="172562" cy="179629"/>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cdr:spPr>
    </cdr:sp>
  </cdr:relSizeAnchor>
  <cdr:relSizeAnchor xmlns:cdr="http://schemas.openxmlformats.org/drawingml/2006/chartDrawing">
    <cdr:from>
      <cdr:x>0.5805</cdr:x>
      <cdr:y>0.4</cdr:y>
    </cdr:from>
    <cdr:to>
      <cdr:x>0.63325</cdr:x>
      <cdr:y>0.46425</cdr:y>
    </cdr:to>
    <cdr:sp macro="" textlink="">
      <cdr:nvSpPr>
        <cdr:cNvPr id="1034" name="Line 10"/>
        <cdr:cNvSpPr>
          <a:spLocks xmlns:a="http://schemas.openxmlformats.org/drawingml/2006/main" noChangeShapeType="1"/>
        </cdr:cNvSpPr>
      </cdr:nvSpPr>
      <cdr:spPr bwMode="auto">
        <a:xfrm xmlns:a="http://schemas.openxmlformats.org/drawingml/2006/main" flipV="1">
          <a:off x="5342496" y="2245360"/>
          <a:ext cx="485473" cy="360661"/>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cdr:spPr>
    </cdr:sp>
  </cdr:relSizeAnchor>
  <cdr:relSizeAnchor xmlns:cdr="http://schemas.openxmlformats.org/drawingml/2006/chartDrawing">
    <cdr:from>
      <cdr:x>0.7665</cdr:x>
      <cdr:y>0.15875</cdr:y>
    </cdr:from>
    <cdr:to>
      <cdr:x>0.80575</cdr:x>
      <cdr:y>0.19075</cdr:y>
    </cdr:to>
    <cdr:sp macro="" textlink="">
      <cdr:nvSpPr>
        <cdr:cNvPr id="1035" name="Line 11"/>
        <cdr:cNvSpPr>
          <a:spLocks xmlns:a="http://schemas.openxmlformats.org/drawingml/2006/main" noChangeShapeType="1"/>
        </cdr:cNvSpPr>
      </cdr:nvSpPr>
      <cdr:spPr bwMode="auto">
        <a:xfrm xmlns:a="http://schemas.openxmlformats.org/drawingml/2006/main">
          <a:off x="7054304" y="891127"/>
          <a:ext cx="361228" cy="179629"/>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cdr:spPr>
    </cdr:sp>
  </cdr:relSizeAnchor>
  <cdr:relSizeAnchor xmlns:cdr="http://schemas.openxmlformats.org/drawingml/2006/chartDrawing">
    <cdr:from>
      <cdr:x>0.914</cdr:x>
      <cdr:y>0.1685</cdr:y>
    </cdr:from>
    <cdr:to>
      <cdr:x>0.9345</cdr:x>
      <cdr:y>0.21525</cdr:y>
    </cdr:to>
    <cdr:sp macro="" textlink="">
      <cdr:nvSpPr>
        <cdr:cNvPr id="1036" name="Line 12"/>
        <cdr:cNvSpPr>
          <a:spLocks xmlns:a="http://schemas.openxmlformats.org/drawingml/2006/main" noChangeShapeType="1"/>
        </cdr:cNvSpPr>
      </cdr:nvSpPr>
      <cdr:spPr bwMode="auto">
        <a:xfrm xmlns:a="http://schemas.openxmlformats.org/drawingml/2006/main">
          <a:off x="8411786" y="945858"/>
          <a:ext cx="188667" cy="262426"/>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cdr:spPr>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1" name="Rectangle 3"/>
          <p:cNvSpPr>
            <a:spLocks noGrp="1" noChangeArrowheads="1"/>
          </p:cNvSpPr>
          <p:nvPr>
            <p:ph type="dt" sz="quarter" idx="1"/>
          </p:nvPr>
        </p:nvSpPr>
        <p:spPr bwMode="auto">
          <a:xfrm>
            <a:off x="5623296" y="0"/>
            <a:ext cx="4300167" cy="3397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21618880-376E-42A2-802A-9967893C2DCB}" type="datetime1">
              <a:rPr lang="it-IT"/>
              <a:pPr>
                <a:defRPr/>
              </a:pPr>
              <a:t>04/03/2016</a:t>
            </a:fld>
            <a:endParaRPr lang="it-IT"/>
          </a:p>
        </p:txBody>
      </p:sp>
      <p:sp>
        <p:nvSpPr>
          <p:cNvPr id="32772" name="Rectangle 4"/>
          <p:cNvSpPr>
            <a:spLocks noGrp="1" noChangeArrowheads="1"/>
          </p:cNvSpPr>
          <p:nvPr>
            <p:ph type="ftr" sz="quarter" idx="2"/>
          </p:nvPr>
        </p:nvSpPr>
        <p:spPr bwMode="auto">
          <a:xfrm>
            <a:off x="1" y="6448412"/>
            <a:ext cx="4300167" cy="3397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r>
              <a:rPr lang="it-IT" dirty="0" smtClean="0"/>
              <a:t>Prevenzione piaghe</a:t>
            </a:r>
            <a:endParaRPr lang="it-IT" dirty="0"/>
          </a:p>
        </p:txBody>
      </p:sp>
      <p:sp>
        <p:nvSpPr>
          <p:cNvPr id="32773" name="Rectangle 5"/>
          <p:cNvSpPr>
            <a:spLocks noGrp="1" noChangeArrowheads="1"/>
          </p:cNvSpPr>
          <p:nvPr>
            <p:ph type="sldNum" sz="quarter" idx="3"/>
          </p:nvPr>
        </p:nvSpPr>
        <p:spPr bwMode="auto">
          <a:xfrm>
            <a:off x="5623296" y="6448412"/>
            <a:ext cx="4300167" cy="3397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41059AD-8A0D-4FF6-BBD5-7CC88943CDC5}" type="slidenum">
              <a:rPr lang="it-IT"/>
              <a:pPr>
                <a:defRPr/>
              </a:pPr>
              <a:t>‹N›</a:t>
            </a:fld>
            <a:endParaRPr lang="it-I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4300167" cy="3397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3075" name="Rectangle 3"/>
          <p:cNvSpPr>
            <a:spLocks noGrp="1" noChangeArrowheads="1"/>
          </p:cNvSpPr>
          <p:nvPr>
            <p:ph type="dt" idx="1"/>
          </p:nvPr>
        </p:nvSpPr>
        <p:spPr bwMode="auto">
          <a:xfrm>
            <a:off x="5623296" y="0"/>
            <a:ext cx="4300167" cy="3397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7167F437-A6DB-4419-8170-E3DCCEB95CBC}" type="datetime1">
              <a:rPr lang="it-IT"/>
              <a:pPr>
                <a:defRPr/>
              </a:pPr>
              <a:t>04/03/2016</a:t>
            </a:fld>
            <a:endParaRPr lang="it-IT"/>
          </a:p>
        </p:txBody>
      </p:sp>
      <p:sp>
        <p:nvSpPr>
          <p:cNvPr id="36868" name="Rectangle 4"/>
          <p:cNvSpPr>
            <a:spLocks noGrp="1" noRot="1" noChangeAspect="1" noChangeArrowheads="1" noTextEdit="1"/>
          </p:cNvSpPr>
          <p:nvPr>
            <p:ph type="sldImg" idx="2"/>
          </p:nvPr>
        </p:nvSpPr>
        <p:spPr bwMode="auto">
          <a:xfrm>
            <a:off x="3270250" y="509588"/>
            <a:ext cx="3392488" cy="2544762"/>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3129" y="3223652"/>
            <a:ext cx="7277206" cy="30554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3078" name="Rectangle 6"/>
          <p:cNvSpPr>
            <a:spLocks noGrp="1" noChangeArrowheads="1"/>
          </p:cNvSpPr>
          <p:nvPr>
            <p:ph type="ftr" sz="quarter" idx="4"/>
          </p:nvPr>
        </p:nvSpPr>
        <p:spPr bwMode="auto">
          <a:xfrm>
            <a:off x="1" y="6448412"/>
            <a:ext cx="4300167" cy="3397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r>
              <a:rPr lang="it-IT" dirty="0" err="1" smtClean="0"/>
              <a:t>luxsit</a:t>
            </a:r>
            <a:r>
              <a:rPr lang="it-IT" dirty="0" smtClean="0"/>
              <a:t>/UDP</a:t>
            </a:r>
            <a:endParaRPr lang="it-IT" dirty="0"/>
          </a:p>
        </p:txBody>
      </p:sp>
      <p:sp>
        <p:nvSpPr>
          <p:cNvPr id="3079" name="Rectangle 7"/>
          <p:cNvSpPr>
            <a:spLocks noGrp="1" noChangeArrowheads="1"/>
          </p:cNvSpPr>
          <p:nvPr>
            <p:ph type="sldNum" sz="quarter" idx="5"/>
          </p:nvPr>
        </p:nvSpPr>
        <p:spPr bwMode="auto">
          <a:xfrm>
            <a:off x="5623296" y="6448412"/>
            <a:ext cx="4300167" cy="3397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8A8E7EE-CEDF-42BD-9E31-D8BE8AAA5338}" type="slidenum">
              <a:rPr lang="it-IT"/>
              <a:pPr>
                <a:defRPr/>
              </a:pPr>
              <a:t>‹N›</a:t>
            </a:fld>
            <a:endParaRPr lang="it-IT"/>
          </a:p>
        </p:txBody>
      </p:sp>
    </p:spTree>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2A28464-6E56-4210-BDC8-7EC986EF87F4}" type="datetime1">
              <a:rPr lang="it-IT" smtClean="0"/>
              <a:pPr/>
              <a:t>04/03/2016</a:t>
            </a:fld>
            <a:endParaRPr lang="it-IT" smtClean="0"/>
          </a:p>
        </p:txBody>
      </p:sp>
      <p:sp>
        <p:nvSpPr>
          <p:cNvPr id="39939"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39940" name="Rectangle 7"/>
          <p:cNvSpPr>
            <a:spLocks noGrp="1" noChangeArrowheads="1"/>
          </p:cNvSpPr>
          <p:nvPr>
            <p:ph type="sldNum" sz="quarter" idx="5"/>
          </p:nvPr>
        </p:nvSpPr>
        <p:spPr>
          <a:noFill/>
        </p:spPr>
        <p:txBody>
          <a:bodyPr/>
          <a:lstStyle/>
          <a:p>
            <a:fld id="{911AA237-C7E3-4118-8068-D2F6F3DEA284}" type="slidenum">
              <a:rPr lang="it-IT" smtClean="0"/>
              <a:pPr/>
              <a:t>1</a:t>
            </a:fld>
            <a:endParaRPr lang="it-IT" smtClean="0"/>
          </a:p>
        </p:txBody>
      </p:sp>
      <p:sp>
        <p:nvSpPr>
          <p:cNvPr id="39941" name="Rectangle 2"/>
          <p:cNvSpPr>
            <a:spLocks noGrp="1" noRot="1" noChangeAspect="1" noChangeArrowheads="1" noTextEdit="1"/>
          </p:cNvSpPr>
          <p:nvPr>
            <p:ph type="sldImg"/>
          </p:nvPr>
        </p:nvSpPr>
        <p:spPr>
          <a:solidFill>
            <a:srgbClr val="FFFFFF"/>
          </a:solidFill>
          <a:ln/>
        </p:spPr>
      </p:sp>
      <p:sp>
        <p:nvSpPr>
          <p:cNvPr id="3994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F8C08248-F718-40FA-8F53-F61C426527EA}" type="datetime1">
              <a:rPr lang="it-IT">
                <a:solidFill>
                  <a:prstClr val="black"/>
                </a:solidFill>
              </a:rPr>
              <a:pPr/>
              <a:t>04/03/2016</a:t>
            </a:fld>
            <a:endParaRPr lang="it-IT">
              <a:solidFill>
                <a:prstClr val="black"/>
              </a:solidFill>
            </a:endParaRPr>
          </a:p>
        </p:txBody>
      </p:sp>
      <p:sp>
        <p:nvSpPr>
          <p:cNvPr id="5" name="Rectangle 6"/>
          <p:cNvSpPr>
            <a:spLocks noGrp="1" noChangeArrowheads="1"/>
          </p:cNvSpPr>
          <p:nvPr>
            <p:ph type="ftr" sz="quarter" idx="4"/>
          </p:nvPr>
        </p:nvSpPr>
        <p:spPr>
          <a:ln/>
        </p:spPr>
        <p:txBody>
          <a:bodyPr/>
          <a:lstStyle/>
          <a:p>
            <a:r>
              <a:rPr lang="it-IT" smtClean="0">
                <a:solidFill>
                  <a:prstClr val="black"/>
                </a:solidFill>
              </a:rPr>
              <a:t>luxsit/postura - spinali</a:t>
            </a:r>
            <a:endParaRPr lang="it-IT">
              <a:solidFill>
                <a:prstClr val="black"/>
              </a:solidFill>
            </a:endParaRPr>
          </a:p>
        </p:txBody>
      </p:sp>
      <p:sp>
        <p:nvSpPr>
          <p:cNvPr id="6" name="Rectangle 7"/>
          <p:cNvSpPr>
            <a:spLocks noGrp="1" noChangeArrowheads="1"/>
          </p:cNvSpPr>
          <p:nvPr>
            <p:ph type="sldNum" sz="quarter" idx="5"/>
          </p:nvPr>
        </p:nvSpPr>
        <p:spPr>
          <a:ln/>
        </p:spPr>
        <p:txBody>
          <a:bodyPr/>
          <a:lstStyle/>
          <a:p>
            <a:fld id="{7729725F-C704-4413-B1D3-F20FCEFDE74D}" type="slidenum">
              <a:rPr lang="it-IT">
                <a:solidFill>
                  <a:prstClr val="black"/>
                </a:solidFill>
              </a:rPr>
              <a:pPr/>
              <a:t>10</a:t>
            </a:fld>
            <a:endParaRPr lang="it-IT">
              <a:solidFill>
                <a:prstClr val="black"/>
              </a:solidFill>
            </a:endParaRPr>
          </a:p>
        </p:txBody>
      </p:sp>
      <p:sp>
        <p:nvSpPr>
          <p:cNvPr id="278530" name="Rectangle 2"/>
          <p:cNvSpPr>
            <a:spLocks noGrp="1" noRot="1" noChangeAspect="1" noChangeArrowheads="1" noTextEdit="1"/>
          </p:cNvSpPr>
          <p:nvPr>
            <p:ph type="sldImg"/>
          </p:nvPr>
        </p:nvSpPr>
        <p:spPr>
          <a:xfrm>
            <a:off x="3321050" y="455613"/>
            <a:ext cx="2522538" cy="1892300"/>
          </a:xfrm>
          <a:ln/>
        </p:spPr>
      </p:sp>
      <p:sp>
        <p:nvSpPr>
          <p:cNvPr id="278531" name="Rectangle 3"/>
          <p:cNvSpPr>
            <a:spLocks noGrp="1" noChangeArrowheads="1"/>
          </p:cNvSpPr>
          <p:nvPr>
            <p:ph type="body" idx="1"/>
          </p:nvPr>
        </p:nvSpPr>
        <p:spPr>
          <a:xfrm>
            <a:off x="1240407" y="2945881"/>
            <a:ext cx="7359928" cy="3333213"/>
          </a:xfrm>
        </p:spPr>
        <p:txBody>
          <a:bodyPr/>
          <a:lstStyle/>
          <a:p>
            <a:r>
              <a:rPr lang="it-IT" sz="1400" dirty="0"/>
              <a:t>Quindi, la prevenzione non ha la stessa importanza per tutti gli </a:t>
            </a:r>
            <a:r>
              <a:rPr lang="it-IT" sz="1400" dirty="0" err="1"/>
              <a:t>utenti…</a:t>
            </a:r>
            <a:endParaRPr lang="it-IT" sz="1400" dirty="0"/>
          </a:p>
          <a:p>
            <a:r>
              <a:rPr lang="it-IT" sz="1400" dirty="0"/>
              <a:t>Attenzione alle attenuazioni di sensibilità </a:t>
            </a:r>
            <a:r>
              <a:rPr lang="it-IT" sz="1400" dirty="0" smtClean="0"/>
              <a:t>(invecchiamento</a:t>
            </a:r>
            <a:r>
              <a:rPr lang="it-IT" sz="1400" dirty="0"/>
              <a:t>, </a:t>
            </a:r>
            <a:r>
              <a:rPr lang="it-IT" sz="1400" dirty="0" err="1"/>
              <a:t>siringomielia</a:t>
            </a:r>
            <a:r>
              <a:rPr lang="it-IT" sz="1400" dirty="0"/>
              <a:t>)</a:t>
            </a:r>
          </a:p>
          <a:p>
            <a:r>
              <a:rPr lang="it-IT" sz="1400" dirty="0" smtClean="0"/>
              <a:t>Attenzione alla febbre </a:t>
            </a:r>
          </a:p>
          <a:p>
            <a:r>
              <a:rPr lang="it-IT" sz="1400" dirty="0" smtClean="0"/>
              <a:t>La mobilità attiva si riduce </a:t>
            </a:r>
          </a:p>
          <a:p>
            <a:r>
              <a:rPr lang="it-IT" sz="1400" dirty="0" smtClean="0"/>
              <a:t>Anche </a:t>
            </a:r>
            <a:r>
              <a:rPr lang="it-IT" sz="1400" dirty="0"/>
              <a:t>il trofismo tissutale e la presenza di asimmetrie peggiorano con gli anni</a:t>
            </a:r>
          </a:p>
          <a:p>
            <a:r>
              <a:rPr lang="it-IT" sz="1400" dirty="0" err="1"/>
              <a:t>Jillian</a:t>
            </a:r>
            <a:r>
              <a:rPr lang="it-IT" sz="1400" dirty="0"/>
              <a:t> </a:t>
            </a:r>
            <a:r>
              <a:rPr lang="it-IT" sz="1400" dirty="0" err="1"/>
              <a:t>Swaine</a:t>
            </a:r>
            <a:r>
              <a:rPr lang="it-IT" sz="1400" dirty="0"/>
              <a:t> su </a:t>
            </a:r>
            <a:r>
              <a:rPr lang="it-IT" sz="1400" dirty="0" err="1"/>
              <a:t>listserve</a:t>
            </a:r>
            <a:r>
              <a:rPr lang="it-IT" sz="1400" dirty="0"/>
              <a:t>, senza trovare la fonte: Le persone con incontinenza fecale rischiano 22 volte (!) di più </a:t>
            </a:r>
            <a:r>
              <a:rPr lang="it-IT" sz="1400" dirty="0" smtClean="0"/>
              <a:t>UDP </a:t>
            </a:r>
            <a:r>
              <a:rPr lang="it-IT" sz="1400" dirty="0"/>
              <a:t>(probabilmente hanno anche altri fattori di rischio)</a:t>
            </a:r>
          </a:p>
          <a:p>
            <a:endParaRPr lang="it-IT" sz="1400" dirty="0" smtClean="0"/>
          </a:p>
          <a:p>
            <a:r>
              <a:rPr lang="it-IT" sz="1400" dirty="0" smtClean="0"/>
              <a:t>… ma sono sempre andato bene con questo cuscino …</a:t>
            </a:r>
            <a:endParaRPr lang="it-IT" sz="14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dt" sz="quarter" idx="1"/>
          </p:nvPr>
        </p:nvSpPr>
        <p:spPr>
          <a:noFill/>
        </p:spPr>
        <p:txBody>
          <a:bodyPr/>
          <a:lstStyle/>
          <a:p>
            <a:fld id="{9D814A09-09D7-4570-B2B3-23A42C23FC8A}" type="datetime1">
              <a:rPr lang="it-IT" smtClean="0"/>
              <a:pPr/>
              <a:t>04/03/2016</a:t>
            </a:fld>
            <a:endParaRPr lang="it-IT" smtClean="0"/>
          </a:p>
        </p:txBody>
      </p:sp>
      <p:sp>
        <p:nvSpPr>
          <p:cNvPr id="48131"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48132" name="Rectangle 7"/>
          <p:cNvSpPr>
            <a:spLocks noGrp="1" noChangeArrowheads="1"/>
          </p:cNvSpPr>
          <p:nvPr>
            <p:ph type="sldNum" sz="quarter" idx="5"/>
          </p:nvPr>
        </p:nvSpPr>
        <p:spPr>
          <a:noFill/>
        </p:spPr>
        <p:txBody>
          <a:bodyPr/>
          <a:lstStyle/>
          <a:p>
            <a:fld id="{D8688296-92B8-4EBA-A08F-DD4AB4611E99}" type="slidenum">
              <a:rPr lang="it-IT" smtClean="0"/>
              <a:pPr/>
              <a:t>11</a:t>
            </a:fld>
            <a:endParaRPr lang="it-IT" smtClean="0"/>
          </a:p>
        </p:txBody>
      </p:sp>
      <p:sp>
        <p:nvSpPr>
          <p:cNvPr id="48133" name="Rectangle 2"/>
          <p:cNvSpPr>
            <a:spLocks noGrp="1" noRot="1" noChangeAspect="1" noChangeArrowheads="1" noTextEdit="1"/>
          </p:cNvSpPr>
          <p:nvPr>
            <p:ph type="sldImg"/>
          </p:nvPr>
        </p:nvSpPr>
        <p:spPr>
          <a:xfrm>
            <a:off x="3640138" y="509588"/>
            <a:ext cx="2643187" cy="1981200"/>
          </a:xfrm>
          <a:ln/>
        </p:spPr>
      </p:sp>
      <p:sp>
        <p:nvSpPr>
          <p:cNvPr id="48134" name="Rectangle 3"/>
          <p:cNvSpPr>
            <a:spLocks noGrp="1" noChangeArrowheads="1"/>
          </p:cNvSpPr>
          <p:nvPr>
            <p:ph type="body" idx="1"/>
          </p:nvPr>
        </p:nvSpPr>
        <p:spPr>
          <a:noFill/>
          <a:ln/>
        </p:spPr>
        <p:txBody>
          <a:bodyPr/>
          <a:lstStyle/>
          <a:p>
            <a:pPr eaLnBrk="1" hangingPunct="1">
              <a:lnSpc>
                <a:spcPct val="105000"/>
              </a:lnSpc>
            </a:pPr>
            <a:r>
              <a:rPr lang="it-IT" dirty="0" smtClean="0"/>
              <a:t>Per dire che la faccenda è rilevante. </a:t>
            </a:r>
          </a:p>
          <a:p>
            <a:pPr eaLnBrk="1" hangingPunct="1"/>
            <a:r>
              <a:rPr lang="it-IT" dirty="0" smtClean="0"/>
              <a:t>55% sono alle t. i. (SAPU, non BAPU), e altre sono al coccige per retroversione. Le virgolette per ricordare che non solo in carrozzina vengono UDP da seduto. Sono comunque legate alle forze che si applicano sui tessuti in appoggio da seduti. Quindi attenti a dove ci si siede! </a:t>
            </a:r>
          </a:p>
          <a:p>
            <a:pPr eaLnBrk="1" hangingPunct="1">
              <a:lnSpc>
                <a:spcPct val="105000"/>
              </a:lnSpc>
            </a:pPr>
            <a:r>
              <a:rPr lang="it-IT" dirty="0" smtClean="0"/>
              <a:t>Le forze: area di applicazione, intensità, direzione, tempo di applicazione.</a:t>
            </a:r>
          </a:p>
          <a:p>
            <a:pPr eaLnBrk="1" hangingPunct="1"/>
            <a:r>
              <a:rPr lang="it-IT" dirty="0" smtClean="0"/>
              <a:t>55% sono alle t. i. (SAPU, non BAPU), e altre sono al coccige per retroversione. Poche ai trocanteri e al pube, suppongo.</a:t>
            </a:r>
          </a:p>
          <a:p>
            <a:pPr eaLnBrk="1" hangingPunct="1"/>
            <a:endParaRPr lang="it-IT" dirty="0" smtClean="0"/>
          </a:p>
          <a:p>
            <a:pPr eaLnBrk="1" hangingPunct="1"/>
            <a:r>
              <a:rPr lang="it-IT" dirty="0" smtClean="0"/>
              <a:t>KLD (2003):</a:t>
            </a:r>
          </a:p>
          <a:p>
            <a:pPr eaLnBrk="1" hangingPunct="1"/>
            <a:r>
              <a:rPr lang="it-IT" dirty="0" smtClean="0"/>
              <a:t>Le UDP coccigee sono molto insidiose: molto vicine all’osso, arrivano in fretta al </a:t>
            </a:r>
            <a:r>
              <a:rPr lang="it-IT" dirty="0" err="1" smtClean="0"/>
              <a:t>III</a:t>
            </a:r>
            <a:r>
              <a:rPr lang="it-IT" dirty="0" smtClean="0"/>
              <a:t> o IV stadio e indi all’osteomielite. Periodi da seduto </a:t>
            </a:r>
            <a:r>
              <a:rPr lang="it-IT" b="1" dirty="0" smtClean="0"/>
              <a:t>anche brevi </a:t>
            </a:r>
            <a:r>
              <a:rPr lang="it-IT" dirty="0" smtClean="0"/>
              <a:t>ne impediscono la guarigione.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p:spPr>
        <p:txBody>
          <a:bodyPr/>
          <a:lstStyle/>
          <a:p>
            <a:fld id="{461E3ED8-4FFC-4906-9AE7-63F4EC41FB08}" type="datetime1">
              <a:rPr lang="it-IT" smtClean="0"/>
              <a:pPr/>
              <a:t>04/03/2016</a:t>
            </a:fld>
            <a:endParaRPr lang="it-IT" smtClean="0"/>
          </a:p>
        </p:txBody>
      </p:sp>
      <p:sp>
        <p:nvSpPr>
          <p:cNvPr id="49155"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49156" name="Rectangle 7"/>
          <p:cNvSpPr>
            <a:spLocks noGrp="1" noChangeArrowheads="1"/>
          </p:cNvSpPr>
          <p:nvPr>
            <p:ph type="sldNum" sz="quarter" idx="5"/>
          </p:nvPr>
        </p:nvSpPr>
        <p:spPr>
          <a:noFill/>
        </p:spPr>
        <p:txBody>
          <a:bodyPr/>
          <a:lstStyle/>
          <a:p>
            <a:fld id="{FA5CEC36-E679-4397-8AA0-E6FE092E5B32}" type="slidenum">
              <a:rPr lang="it-IT" smtClean="0"/>
              <a:pPr/>
              <a:t>12</a:t>
            </a:fld>
            <a:endParaRPr lang="it-IT" smtClean="0"/>
          </a:p>
        </p:txBody>
      </p:sp>
      <p:sp>
        <p:nvSpPr>
          <p:cNvPr id="49157" name="Rectangle 2"/>
          <p:cNvSpPr>
            <a:spLocks noGrp="1" noRot="1" noChangeAspect="1" noChangeArrowheads="1" noTextEdit="1"/>
          </p:cNvSpPr>
          <p:nvPr>
            <p:ph type="sldImg"/>
          </p:nvPr>
        </p:nvSpPr>
        <p:spPr>
          <a:ln/>
        </p:spPr>
      </p:sp>
      <p:sp>
        <p:nvSpPr>
          <p:cNvPr id="49158" name="Rectangle 3"/>
          <p:cNvSpPr>
            <a:spLocks noGrp="1" noChangeArrowheads="1"/>
          </p:cNvSpPr>
          <p:nvPr>
            <p:ph type="body" idx="1"/>
          </p:nvPr>
        </p:nvSpPr>
        <p:spPr>
          <a:noFill/>
          <a:ln/>
        </p:spPr>
        <p:txBody>
          <a:bodyPr/>
          <a:lstStyle/>
          <a:p>
            <a:pPr eaLnBrk="1" hangingPunct="1"/>
            <a:r>
              <a:rPr lang="it-IT" sz="1400" dirty="0" smtClean="0">
                <a:solidFill>
                  <a:srgbClr val="FF0000"/>
                </a:solidFill>
              </a:rPr>
              <a:t>Come vengono le UDP? (poco sangue per troppa pressione: prova della nocca)</a:t>
            </a:r>
            <a:endParaRPr lang="it-IT" dirty="0" smtClean="0"/>
          </a:p>
          <a:p>
            <a:pPr eaLnBrk="1" hangingPunct="1">
              <a:lnSpc>
                <a:spcPct val="0"/>
              </a:lnSpc>
            </a:pPr>
            <a:endParaRPr lang="it-IT" dirty="0" smtClean="0"/>
          </a:p>
          <a:p>
            <a:pPr eaLnBrk="1" hangingPunct="1"/>
            <a:r>
              <a:rPr lang="it-IT" dirty="0" smtClean="0"/>
              <a:t>I braccioli tolgono il 10% del carico e possono aiutare negli spostamenti di carico</a:t>
            </a:r>
          </a:p>
          <a:p>
            <a:pPr eaLnBrk="1" hangingPunct="1">
              <a:lnSpc>
                <a:spcPct val="10000"/>
              </a:lnSpc>
            </a:pPr>
            <a:endParaRPr lang="it-IT" dirty="0" smtClean="0"/>
          </a:p>
          <a:p>
            <a:pPr eaLnBrk="1" hangingPunct="1"/>
            <a:r>
              <a:rPr lang="it-IT" dirty="0" smtClean="0"/>
              <a:t>Tilt: </a:t>
            </a:r>
          </a:p>
          <a:p>
            <a:pPr eaLnBrk="1" hangingPunct="1"/>
            <a:r>
              <a:rPr lang="it-IT" dirty="0" smtClean="0"/>
              <a:t>col tilt si toglie carico senza innescare spasmi </a:t>
            </a:r>
          </a:p>
          <a:p>
            <a:pPr eaLnBrk="1" hangingPunct="1">
              <a:buFontTx/>
              <a:buChar char="•"/>
            </a:pPr>
            <a:r>
              <a:rPr lang="it-IT" dirty="0" smtClean="0"/>
              <a:t>col tilt si scarica senza produrre forze di taglio</a:t>
            </a:r>
          </a:p>
          <a:p>
            <a:pPr eaLnBrk="1" hangingPunct="1"/>
            <a:endParaRPr lang="it-IT" dirty="0" smtClean="0"/>
          </a:p>
          <a:p>
            <a:pPr eaLnBrk="1" hangingPunct="1"/>
            <a:r>
              <a:rPr lang="it-IT" dirty="0" smtClean="0"/>
              <a:t>Ci sono diversi aspetti della gestione della salute su cui si può incidere per diminuire la suscettibilità alle UDP:</a:t>
            </a:r>
          </a:p>
          <a:p>
            <a:pPr eaLnBrk="1" hangingPunct="1">
              <a:buFontTx/>
              <a:buChar char="•"/>
            </a:pPr>
            <a:r>
              <a:rPr lang="it-IT" dirty="0" smtClean="0"/>
              <a:t>fumo (una sigaretta </a:t>
            </a:r>
            <a:r>
              <a:rPr lang="it-IT" dirty="0" err="1" smtClean="0"/>
              <a:t>vasocostringe</a:t>
            </a:r>
            <a:r>
              <a:rPr lang="it-IT" dirty="0" smtClean="0"/>
              <a:t> la cute per otto ore)</a:t>
            </a:r>
          </a:p>
          <a:p>
            <a:pPr eaLnBrk="1" hangingPunct="1">
              <a:buFontTx/>
              <a:buChar char="•"/>
            </a:pPr>
            <a:r>
              <a:rPr lang="it-IT" dirty="0" smtClean="0"/>
              <a:t>alimentazione/idratazione</a:t>
            </a:r>
          </a:p>
          <a:p>
            <a:pPr eaLnBrk="1" hangingPunct="1">
              <a:buFontTx/>
              <a:buChar char="•"/>
            </a:pPr>
            <a:r>
              <a:rPr lang="it-IT" dirty="0" smtClean="0"/>
              <a:t>incontinenza</a:t>
            </a:r>
          </a:p>
          <a:p>
            <a:pPr eaLnBrk="1" hangingPunct="1">
              <a:buFontTx/>
              <a:buChar char="•"/>
            </a:pPr>
            <a:r>
              <a:rPr lang="it-IT" dirty="0" smtClean="0"/>
              <a:t>edema</a:t>
            </a:r>
          </a:p>
          <a:p>
            <a:pPr eaLnBrk="1" hangingPunct="1">
              <a:buFontTx/>
              <a:buChar char="•"/>
            </a:pPr>
            <a:r>
              <a:rPr lang="it-IT" dirty="0" smtClean="0"/>
              <a:t>benessere mentale</a:t>
            </a:r>
          </a:p>
          <a:p>
            <a:pPr eaLnBrk="1" hangingPunct="1">
              <a:buFontTx/>
              <a:buChar char="•"/>
            </a:pPr>
            <a:r>
              <a:rPr lang="it-IT" dirty="0" smtClean="0"/>
              <a:t>Sono numerosi gli studi che mettono in luce i fattori di rischio generali</a:t>
            </a:r>
          </a:p>
          <a:p>
            <a:pPr eaLnBrk="1" hangingPunct="1">
              <a:buFontTx/>
              <a:buChar char="•"/>
            </a:pPr>
            <a:endParaRPr lang="it-IT"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p:spPr>
        <p:txBody>
          <a:bodyPr/>
          <a:lstStyle/>
          <a:p>
            <a:fld id="{461E3ED8-4FFC-4906-9AE7-63F4EC41FB08}" type="datetime1">
              <a:rPr lang="it-IT" smtClean="0"/>
              <a:pPr/>
              <a:t>04/03/2016</a:t>
            </a:fld>
            <a:endParaRPr lang="it-IT" smtClean="0"/>
          </a:p>
        </p:txBody>
      </p:sp>
      <p:sp>
        <p:nvSpPr>
          <p:cNvPr id="49155"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49156" name="Rectangle 7"/>
          <p:cNvSpPr>
            <a:spLocks noGrp="1" noChangeArrowheads="1"/>
          </p:cNvSpPr>
          <p:nvPr>
            <p:ph type="sldNum" sz="quarter" idx="5"/>
          </p:nvPr>
        </p:nvSpPr>
        <p:spPr>
          <a:noFill/>
        </p:spPr>
        <p:txBody>
          <a:bodyPr/>
          <a:lstStyle/>
          <a:p>
            <a:fld id="{FA5CEC36-E679-4397-8AA0-E6FE092E5B32}" type="slidenum">
              <a:rPr lang="it-IT" smtClean="0"/>
              <a:pPr/>
              <a:t>13</a:t>
            </a:fld>
            <a:endParaRPr lang="it-IT" smtClean="0"/>
          </a:p>
        </p:txBody>
      </p:sp>
      <p:sp>
        <p:nvSpPr>
          <p:cNvPr id="49157" name="Rectangle 2"/>
          <p:cNvSpPr>
            <a:spLocks noGrp="1" noRot="1" noChangeAspect="1" noChangeArrowheads="1" noTextEdit="1"/>
          </p:cNvSpPr>
          <p:nvPr>
            <p:ph type="sldImg"/>
          </p:nvPr>
        </p:nvSpPr>
        <p:spPr>
          <a:ln/>
        </p:spPr>
      </p:sp>
      <p:sp>
        <p:nvSpPr>
          <p:cNvPr id="49158" name="Rectangle 3"/>
          <p:cNvSpPr>
            <a:spLocks noGrp="1" noChangeArrowheads="1"/>
          </p:cNvSpPr>
          <p:nvPr>
            <p:ph type="body" idx="1"/>
          </p:nvPr>
        </p:nvSpPr>
        <p:spPr>
          <a:noFill/>
          <a:ln/>
        </p:spPr>
        <p:txBody>
          <a:bodyPr/>
          <a:lstStyle/>
          <a:p>
            <a:pPr eaLnBrk="1" hangingPunct="1"/>
            <a:r>
              <a:rPr lang="it-IT" sz="1400" dirty="0" smtClean="0">
                <a:solidFill>
                  <a:srgbClr val="FF0000"/>
                </a:solidFill>
              </a:rPr>
              <a:t>Come vengono le UDP? (poco sangue per troppa pressione: prova della nocca)</a:t>
            </a:r>
            <a:endParaRPr lang="it-IT" dirty="0" smtClean="0"/>
          </a:p>
          <a:p>
            <a:pPr eaLnBrk="1" hangingPunct="1">
              <a:lnSpc>
                <a:spcPct val="0"/>
              </a:lnSpc>
            </a:pPr>
            <a:endParaRPr lang="it-IT" dirty="0" smtClean="0"/>
          </a:p>
          <a:p>
            <a:pPr eaLnBrk="1" hangingPunct="1"/>
            <a:r>
              <a:rPr lang="it-IT" dirty="0" smtClean="0"/>
              <a:t>I braccioli tolgono il 10% del carico e possono aiutare negli spostamenti di carico</a:t>
            </a:r>
          </a:p>
          <a:p>
            <a:pPr eaLnBrk="1" hangingPunct="1">
              <a:lnSpc>
                <a:spcPct val="10000"/>
              </a:lnSpc>
            </a:pPr>
            <a:endParaRPr lang="it-IT" dirty="0" smtClean="0"/>
          </a:p>
          <a:p>
            <a:pPr eaLnBrk="1" hangingPunct="1"/>
            <a:r>
              <a:rPr lang="it-IT" dirty="0" smtClean="0"/>
              <a:t>Tilt: </a:t>
            </a:r>
          </a:p>
          <a:p>
            <a:pPr eaLnBrk="1" hangingPunct="1"/>
            <a:r>
              <a:rPr lang="it-IT" dirty="0" smtClean="0"/>
              <a:t>col tilt si toglie carico senza innescare spasmi </a:t>
            </a:r>
          </a:p>
          <a:p>
            <a:pPr eaLnBrk="1" hangingPunct="1">
              <a:buFontTx/>
              <a:buChar char="•"/>
            </a:pPr>
            <a:r>
              <a:rPr lang="it-IT" dirty="0" smtClean="0"/>
              <a:t>col tilt si scarica senza produrre forze di taglio</a:t>
            </a:r>
          </a:p>
          <a:p>
            <a:pPr eaLnBrk="1" hangingPunct="1"/>
            <a:endParaRPr lang="it-IT" dirty="0" smtClean="0"/>
          </a:p>
          <a:p>
            <a:pPr eaLnBrk="1" hangingPunct="1"/>
            <a:r>
              <a:rPr lang="it-IT" dirty="0" smtClean="0"/>
              <a:t>Ci sono diversi aspetti della gestione della salute su cui si può incidere per diminuire la suscettibilità alle UDP:</a:t>
            </a:r>
          </a:p>
          <a:p>
            <a:pPr eaLnBrk="1" hangingPunct="1">
              <a:buFontTx/>
              <a:buChar char="•"/>
            </a:pPr>
            <a:r>
              <a:rPr lang="it-IT" dirty="0" smtClean="0"/>
              <a:t>fumo (una sigaretta </a:t>
            </a:r>
            <a:r>
              <a:rPr lang="it-IT" dirty="0" err="1" smtClean="0"/>
              <a:t>vasocostringe</a:t>
            </a:r>
            <a:r>
              <a:rPr lang="it-IT" dirty="0" smtClean="0"/>
              <a:t> la cute per otto ore)</a:t>
            </a:r>
          </a:p>
          <a:p>
            <a:pPr eaLnBrk="1" hangingPunct="1">
              <a:buFontTx/>
              <a:buChar char="•"/>
            </a:pPr>
            <a:r>
              <a:rPr lang="it-IT" dirty="0" smtClean="0"/>
              <a:t>alimentazione/idratazione</a:t>
            </a:r>
          </a:p>
          <a:p>
            <a:pPr eaLnBrk="1" hangingPunct="1">
              <a:buFontTx/>
              <a:buChar char="•"/>
            </a:pPr>
            <a:r>
              <a:rPr lang="it-IT" dirty="0" smtClean="0"/>
              <a:t>incontinenza</a:t>
            </a:r>
          </a:p>
          <a:p>
            <a:pPr eaLnBrk="1" hangingPunct="1">
              <a:buFontTx/>
              <a:buChar char="•"/>
            </a:pPr>
            <a:r>
              <a:rPr lang="it-IT" dirty="0" smtClean="0"/>
              <a:t>edema</a:t>
            </a:r>
          </a:p>
          <a:p>
            <a:pPr eaLnBrk="1" hangingPunct="1">
              <a:buFontTx/>
              <a:buChar char="•"/>
            </a:pPr>
            <a:r>
              <a:rPr lang="it-IT" dirty="0" smtClean="0"/>
              <a:t>benessere mentale</a:t>
            </a:r>
          </a:p>
          <a:p>
            <a:pPr eaLnBrk="1" hangingPunct="1">
              <a:buFontTx/>
              <a:buChar char="•"/>
            </a:pPr>
            <a:r>
              <a:rPr lang="it-IT" dirty="0" smtClean="0"/>
              <a:t>Sono numerosi gli studi che mettono in luce i fattori di rischio generali</a:t>
            </a:r>
          </a:p>
          <a:p>
            <a:pPr eaLnBrk="1" hangingPunct="1">
              <a:buFontTx/>
              <a:buChar char="•"/>
            </a:pPr>
            <a:endParaRPr lang="it-IT"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dt" sz="quarter" idx="1"/>
          </p:nvPr>
        </p:nvSpPr>
        <p:spPr>
          <a:noFill/>
        </p:spPr>
        <p:txBody>
          <a:bodyPr/>
          <a:lstStyle/>
          <a:p>
            <a:fld id="{8256AEBD-25E8-411A-9140-F12755B706BA}" type="datetime1">
              <a:rPr lang="it-IT" smtClean="0"/>
              <a:pPr/>
              <a:t>04/03/2016</a:t>
            </a:fld>
            <a:endParaRPr lang="it-IT" smtClean="0"/>
          </a:p>
        </p:txBody>
      </p:sp>
      <p:sp>
        <p:nvSpPr>
          <p:cNvPr id="50179"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50180" name="Rectangle 7"/>
          <p:cNvSpPr>
            <a:spLocks noGrp="1" noChangeArrowheads="1"/>
          </p:cNvSpPr>
          <p:nvPr>
            <p:ph type="sldNum" sz="quarter" idx="5"/>
          </p:nvPr>
        </p:nvSpPr>
        <p:spPr>
          <a:noFill/>
        </p:spPr>
        <p:txBody>
          <a:bodyPr/>
          <a:lstStyle/>
          <a:p>
            <a:fld id="{A9D1A1A4-94E4-446F-958E-723CB3768921}" type="slidenum">
              <a:rPr lang="it-IT" smtClean="0"/>
              <a:pPr/>
              <a:t>14</a:t>
            </a:fld>
            <a:endParaRPr lang="it-IT" smtClean="0"/>
          </a:p>
        </p:txBody>
      </p:sp>
      <p:sp>
        <p:nvSpPr>
          <p:cNvPr id="50181" name="Rectangle 2"/>
          <p:cNvSpPr>
            <a:spLocks noGrp="1" noRot="1" noChangeAspect="1" noChangeArrowheads="1" noTextEdit="1"/>
          </p:cNvSpPr>
          <p:nvPr>
            <p:ph type="sldImg"/>
          </p:nvPr>
        </p:nvSpPr>
        <p:spPr>
          <a:xfrm>
            <a:off x="2828925" y="933450"/>
            <a:ext cx="2828925" cy="2120900"/>
          </a:xfrm>
          <a:ln/>
        </p:spPr>
      </p:sp>
      <p:sp>
        <p:nvSpPr>
          <p:cNvPr id="50182" name="Rectangle 3"/>
          <p:cNvSpPr>
            <a:spLocks noGrp="1" noChangeArrowheads="1"/>
          </p:cNvSpPr>
          <p:nvPr>
            <p:ph type="body" idx="1"/>
          </p:nvPr>
        </p:nvSpPr>
        <p:spPr>
          <a:noFill/>
          <a:ln/>
        </p:spPr>
        <p:txBody>
          <a:bodyPr/>
          <a:lstStyle/>
          <a:p>
            <a:pPr eaLnBrk="1" hangingPunct="1"/>
            <a:r>
              <a:rPr lang="it-IT" smtClean="0"/>
              <a:t>Si nota lo spostamento indietro del carico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dt" sz="quarter" idx="1"/>
          </p:nvPr>
        </p:nvSpPr>
        <p:spPr>
          <a:noFill/>
        </p:spPr>
        <p:txBody>
          <a:bodyPr/>
          <a:lstStyle/>
          <a:p>
            <a:fld id="{235F4DA0-D043-44A5-947F-88A3542712B8}" type="datetime1">
              <a:rPr lang="it-IT" smtClean="0"/>
              <a:pPr/>
              <a:t>04/03/2016</a:t>
            </a:fld>
            <a:endParaRPr lang="it-IT" smtClean="0"/>
          </a:p>
        </p:txBody>
      </p:sp>
      <p:sp>
        <p:nvSpPr>
          <p:cNvPr id="51203"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51204" name="Rectangle 7"/>
          <p:cNvSpPr>
            <a:spLocks noGrp="1" noChangeArrowheads="1"/>
          </p:cNvSpPr>
          <p:nvPr>
            <p:ph type="sldNum" sz="quarter" idx="5"/>
          </p:nvPr>
        </p:nvSpPr>
        <p:spPr>
          <a:noFill/>
        </p:spPr>
        <p:txBody>
          <a:bodyPr/>
          <a:lstStyle/>
          <a:p>
            <a:fld id="{3075CC5E-7C3C-4A73-BED9-057EB7B6768C}" type="slidenum">
              <a:rPr lang="it-IT" smtClean="0"/>
              <a:pPr/>
              <a:t>15</a:t>
            </a:fld>
            <a:endParaRPr lang="it-IT" smtClean="0"/>
          </a:p>
        </p:txBody>
      </p:sp>
      <p:sp>
        <p:nvSpPr>
          <p:cNvPr id="51205" name="Rectangle 2"/>
          <p:cNvSpPr>
            <a:spLocks noGrp="1" noRot="1" noChangeAspect="1" noChangeArrowheads="1" noTextEdit="1"/>
          </p:cNvSpPr>
          <p:nvPr>
            <p:ph type="sldImg"/>
          </p:nvPr>
        </p:nvSpPr>
        <p:spPr>
          <a:xfrm>
            <a:off x="2909888" y="282575"/>
            <a:ext cx="2771775" cy="2078038"/>
          </a:xfrm>
          <a:solidFill>
            <a:srgbClr val="FFFFFF"/>
          </a:solidFill>
          <a:ln/>
        </p:spPr>
      </p:sp>
      <p:sp>
        <p:nvSpPr>
          <p:cNvPr id="51206" name="Rectangle 3"/>
          <p:cNvSpPr>
            <a:spLocks noGrp="1" noChangeArrowheads="1"/>
          </p:cNvSpPr>
          <p:nvPr>
            <p:ph type="body" idx="1"/>
          </p:nvPr>
        </p:nvSpPr>
        <p:spPr>
          <a:xfrm>
            <a:off x="882088" y="2641560"/>
            <a:ext cx="8049031" cy="3892064"/>
          </a:xfrm>
          <a:solidFill>
            <a:srgbClr val="FFFFFF"/>
          </a:solidFill>
          <a:ln>
            <a:solidFill>
              <a:srgbClr val="000000"/>
            </a:solidFill>
          </a:ln>
        </p:spPr>
        <p:txBody>
          <a:bodyPr/>
          <a:lstStyle/>
          <a:p>
            <a:pPr eaLnBrk="1" hangingPunct="1"/>
            <a:r>
              <a:rPr lang="it-IT" sz="1100" smtClean="0"/>
              <a:t>Per sfruttare la sagomatura è essenziale che:</a:t>
            </a:r>
          </a:p>
          <a:p>
            <a:pPr eaLnBrk="1" hangingPunct="1">
              <a:buFontTx/>
              <a:buChar char="•"/>
            </a:pPr>
            <a:r>
              <a:rPr lang="it-IT" sz="1100" smtClean="0"/>
              <a:t>il cuscino abbia misura giusta (Andrea D. S.:due ore con il J2 da 40, 12 con il 35)</a:t>
            </a:r>
          </a:p>
          <a:p>
            <a:pPr eaLnBrk="1" hangingPunct="1">
              <a:buFontTx/>
              <a:buChar char="•"/>
            </a:pPr>
            <a:r>
              <a:rPr lang="it-IT" sz="1100" smtClean="0"/>
              <a:t>e che l’utente sia seduto bene: se scivola molto in avanti con una sagomatura sagittale, appoggia le t.i. contro il rialzo</a:t>
            </a:r>
          </a:p>
          <a:p>
            <a:pPr eaLnBrk="1" hangingPunct="1"/>
            <a:r>
              <a:rPr lang="it-IT" sz="1100" smtClean="0"/>
              <a:t>Per inciso, la sagomatura ha anche effetto posturale (quella laterale aumenta la base di appoggio)</a:t>
            </a:r>
          </a:p>
          <a:p>
            <a:pPr eaLnBrk="1" hangingPunct="1"/>
            <a:r>
              <a:rPr lang="it-IT" sz="1100" smtClean="0"/>
              <a:t>Basta che sia cedevole, non rigido? </a:t>
            </a:r>
            <a:r>
              <a:rPr lang="it-IT" sz="1100" smtClean="0">
                <a:cs typeface="Times New Roman" pitchFamily="18" charset="0"/>
              </a:rPr>
              <a:t>è </a:t>
            </a:r>
            <a:r>
              <a:rPr lang="it-IT" sz="1100" i="1" smtClean="0">
                <a:cs typeface="Times New Roman" pitchFamily="18" charset="0"/>
              </a:rPr>
              <a:t>necessario, ma non sufficiente: si lascia deformare, ma come reagisce? </a:t>
            </a:r>
            <a:r>
              <a:rPr lang="it-IT" sz="1100" i="1" smtClean="0">
                <a:cs typeface="Times New Roman" pitchFamily="18" charset="0"/>
                <a:sym typeface="Wingdings" pitchFamily="2" charset="2"/>
              </a:rPr>
              <a:t></a:t>
            </a:r>
            <a:r>
              <a:rPr lang="it-IT" sz="1100" i="1" smtClean="0">
                <a:cs typeface="Times New Roman" pitchFamily="18" charset="0"/>
              </a:rPr>
              <a:t> può reagire in due modi: </a:t>
            </a:r>
            <a:endParaRPr lang="it-IT" sz="1100" smtClean="0">
              <a:cs typeface="Times New Roman" pitchFamily="18" charset="0"/>
            </a:endParaRPr>
          </a:p>
          <a:p>
            <a:pPr eaLnBrk="1" hangingPunct="1"/>
            <a:r>
              <a:rPr lang="it-IT" sz="1100" smtClean="0">
                <a:cs typeface="Times New Roman" pitchFamily="18" charset="0"/>
              </a:rPr>
              <a:t>occorre che la spinta non sia proporzionale all’affondamento (non dobbiamo sentire più duro via via che il dito affonda) = deformazione plastica </a:t>
            </a:r>
            <a:r>
              <a:rPr lang="it-IT" sz="1100" smtClean="0">
                <a:cs typeface="Times New Roman" pitchFamily="18" charset="0"/>
                <a:sym typeface="Wingdings" pitchFamily="2" charset="2"/>
              </a:rPr>
              <a:t></a:t>
            </a:r>
            <a:r>
              <a:rPr lang="it-IT" sz="1100" smtClean="0">
                <a:cs typeface="Times New Roman" pitchFamily="18" charset="0"/>
              </a:rPr>
              <a:t> il materiale si allontana dalle zone compresse dalle tuberosità ischiatiche e va sotto le zone circostanti                          </a:t>
            </a:r>
          </a:p>
          <a:p>
            <a:pPr algn="ctr" eaLnBrk="1" hangingPunct="1">
              <a:lnSpc>
                <a:spcPct val="50000"/>
              </a:lnSpc>
            </a:pPr>
            <a:r>
              <a:rPr lang="it-IT" sz="1100" smtClean="0">
                <a:cs typeface="Times New Roman" pitchFamily="18" charset="0"/>
              </a:rPr>
              <a:t> </a:t>
            </a:r>
            <a:r>
              <a:rPr lang="it-IT" sz="1100" smtClean="0">
                <a:cs typeface="Times New Roman" pitchFamily="18" charset="0"/>
                <a:sym typeface="Wingdings" pitchFamily="2" charset="2"/>
              </a:rPr>
              <a:t></a:t>
            </a:r>
            <a:endParaRPr lang="it-IT" sz="1100" smtClean="0">
              <a:cs typeface="Times New Roman" pitchFamily="18" charset="0"/>
            </a:endParaRPr>
          </a:p>
          <a:p>
            <a:pPr algn="just" eaLnBrk="1" hangingPunct="1"/>
            <a:r>
              <a:rPr lang="it-IT" sz="1100" i="1" smtClean="0">
                <a:cs typeface="Times New Roman" pitchFamily="18" charset="0"/>
              </a:rPr>
              <a:t>solo con queste caratteristiche si dà più pressione alle aree che di solito ne hanno di meno e ne sopporterebbero di più, e viceversa</a:t>
            </a:r>
          </a:p>
          <a:p>
            <a:pPr algn="just" eaLnBrk="1" hangingPunct="1"/>
            <a:r>
              <a:rPr lang="it-IT" sz="1100" i="1" smtClean="0">
                <a:cs typeface="Times New Roman" pitchFamily="18" charset="0"/>
              </a:rPr>
              <a:t>4 cm per gli antidecubito (con pressioni d’interfaccia non superiori al 88% allo std di riferimento. 2,5 cm per qualsiasi cuscino usato in clinica </a:t>
            </a:r>
            <a:endParaRPr lang="it-IT" sz="1100" b="1" i="1" smtClean="0">
              <a:cs typeface="Times New Roman" pitchFamily="18" charset="0"/>
            </a:endParaRPr>
          </a:p>
          <a:p>
            <a:pPr algn="just" eaLnBrk="1" hangingPunct="1"/>
            <a:endParaRPr lang="it-IT" sz="1100" b="1" i="1" smtClean="0">
              <a:cs typeface="Times New Roman" pitchFamily="18" charset="0"/>
            </a:endParaRPr>
          </a:p>
          <a:p>
            <a:pPr eaLnBrk="1" hangingPunct="1"/>
            <a:r>
              <a:rPr lang="it-IT" sz="1100" smtClean="0">
                <a:cs typeface="Times New Roman" pitchFamily="18" charset="0"/>
              </a:rPr>
              <a:t>3.  </a:t>
            </a:r>
            <a:r>
              <a:rPr lang="it-IT" sz="1100" smtClean="0">
                <a:cs typeface="Arial" charset="0"/>
              </a:rPr>
              <a:t>Quelli di </a:t>
            </a:r>
            <a:r>
              <a:rPr lang="it-IT" sz="1100" b="1" smtClean="0">
                <a:cs typeface="Arial" charset="0"/>
              </a:rPr>
              <a:t>schiuma ed aria –come il Varilite-</a:t>
            </a:r>
            <a:r>
              <a:rPr lang="it-IT" sz="1100" smtClean="0">
                <a:cs typeface="Arial" charset="0"/>
              </a:rPr>
              <a:t> sono i migliori sotto questi aspetti, probabilmente perché cedono facilmente se sottoposte a forze impulsive. </a:t>
            </a:r>
          </a:p>
          <a:p>
            <a:pPr eaLnBrk="1" hangingPunct="1"/>
            <a:r>
              <a:rPr lang="it-IT" sz="1100" smtClean="0"/>
              <a:t>·</a:t>
            </a:r>
            <a:r>
              <a:rPr lang="it-IT" sz="1100" smtClean="0">
                <a:cs typeface="Times New Roman" pitchFamily="18" charset="0"/>
              </a:rPr>
              <a:t>    </a:t>
            </a:r>
            <a:r>
              <a:rPr lang="it-IT" sz="1100" smtClean="0">
                <a:cs typeface="Arial" charset="0"/>
              </a:rPr>
              <a:t>Quelli </a:t>
            </a:r>
            <a:r>
              <a:rPr lang="it-IT" sz="1100" b="1" smtClean="0">
                <a:cs typeface="Arial" charset="0"/>
              </a:rPr>
              <a:t>a fluttuazione asciutta </a:t>
            </a:r>
            <a:r>
              <a:rPr lang="it-IT" sz="1100" smtClean="0">
                <a:cs typeface="Arial" charset="0"/>
              </a:rPr>
              <a:t>sono abbastanza efficaci ad assorbire gli impatti, agendo un po’ come molle. Non vanno bene però per assorbire le vibrazioni, che possono addirittura essere accentuate.</a:t>
            </a:r>
          </a:p>
          <a:p>
            <a:pPr algn="just" eaLnBrk="1" hangingPunct="1"/>
            <a:r>
              <a:rPr lang="it-IT" sz="1100" smtClean="0">
                <a:cs typeface="Arial" charset="0"/>
              </a:rPr>
              <a:t>Quelli </a:t>
            </a:r>
            <a:r>
              <a:rPr lang="it-IT" sz="1100" b="1" smtClean="0">
                <a:cs typeface="Arial" charset="0"/>
              </a:rPr>
              <a:t>in fluidi viscosi </a:t>
            </a:r>
            <a:r>
              <a:rPr lang="it-IT" sz="1100" smtClean="0">
                <a:cs typeface="Arial" charset="0"/>
              </a:rPr>
              <a:t>non assorbono gli impatti, ma sono molto efficaci ad assorbire le vibrazioni a bassa frequenza</a:t>
            </a:r>
            <a:r>
              <a:rPr lang="it-IT" sz="1100" smtClean="0">
                <a:cs typeface="Times New Roman" pitchFamily="18" charset="0"/>
              </a:rPr>
              <a:t> </a:t>
            </a:r>
          </a:p>
          <a:p>
            <a:pPr algn="just" eaLnBrk="1" hangingPunct="1"/>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dt" sz="quarter" idx="1"/>
          </p:nvPr>
        </p:nvSpPr>
        <p:spPr>
          <a:noFill/>
        </p:spPr>
        <p:txBody>
          <a:bodyPr/>
          <a:lstStyle/>
          <a:p>
            <a:fld id="{235F4DA0-D043-44A5-947F-88A3542712B8}" type="datetime1">
              <a:rPr lang="it-IT" smtClean="0"/>
              <a:pPr/>
              <a:t>04/03/2016</a:t>
            </a:fld>
            <a:endParaRPr lang="it-IT" smtClean="0"/>
          </a:p>
        </p:txBody>
      </p:sp>
      <p:sp>
        <p:nvSpPr>
          <p:cNvPr id="51203"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51204" name="Rectangle 7"/>
          <p:cNvSpPr>
            <a:spLocks noGrp="1" noChangeArrowheads="1"/>
          </p:cNvSpPr>
          <p:nvPr>
            <p:ph type="sldNum" sz="quarter" idx="5"/>
          </p:nvPr>
        </p:nvSpPr>
        <p:spPr>
          <a:noFill/>
        </p:spPr>
        <p:txBody>
          <a:bodyPr/>
          <a:lstStyle/>
          <a:p>
            <a:fld id="{3075CC5E-7C3C-4A73-BED9-057EB7B6768C}" type="slidenum">
              <a:rPr lang="it-IT" smtClean="0"/>
              <a:pPr/>
              <a:t>16</a:t>
            </a:fld>
            <a:endParaRPr lang="it-IT" smtClean="0"/>
          </a:p>
        </p:txBody>
      </p:sp>
      <p:sp>
        <p:nvSpPr>
          <p:cNvPr id="51205" name="Rectangle 2"/>
          <p:cNvSpPr>
            <a:spLocks noGrp="1" noRot="1" noChangeAspect="1" noChangeArrowheads="1" noTextEdit="1"/>
          </p:cNvSpPr>
          <p:nvPr>
            <p:ph type="sldImg"/>
          </p:nvPr>
        </p:nvSpPr>
        <p:spPr>
          <a:xfrm>
            <a:off x="2909888" y="282575"/>
            <a:ext cx="2771775" cy="2078038"/>
          </a:xfrm>
          <a:solidFill>
            <a:srgbClr val="FFFFFF"/>
          </a:solidFill>
          <a:ln/>
        </p:spPr>
      </p:sp>
      <p:sp>
        <p:nvSpPr>
          <p:cNvPr id="51206" name="Rectangle 3"/>
          <p:cNvSpPr>
            <a:spLocks noGrp="1" noChangeArrowheads="1"/>
          </p:cNvSpPr>
          <p:nvPr>
            <p:ph type="body" idx="1"/>
          </p:nvPr>
        </p:nvSpPr>
        <p:spPr>
          <a:xfrm>
            <a:off x="882088" y="2641560"/>
            <a:ext cx="8049031" cy="3892064"/>
          </a:xfrm>
          <a:solidFill>
            <a:srgbClr val="FFFFFF"/>
          </a:solidFill>
          <a:ln>
            <a:solidFill>
              <a:srgbClr val="000000"/>
            </a:solidFill>
          </a:ln>
        </p:spPr>
        <p:txBody>
          <a:bodyPr/>
          <a:lstStyle/>
          <a:p>
            <a:pPr eaLnBrk="1" hangingPunct="1"/>
            <a:r>
              <a:rPr lang="it-IT" sz="1100" smtClean="0"/>
              <a:t>Per sfruttare la sagomatura è essenziale che:</a:t>
            </a:r>
          </a:p>
          <a:p>
            <a:pPr eaLnBrk="1" hangingPunct="1">
              <a:buFontTx/>
              <a:buChar char="•"/>
            </a:pPr>
            <a:r>
              <a:rPr lang="it-IT" sz="1100" smtClean="0"/>
              <a:t>il cuscino abbia misura giusta (Andrea D. S.:due ore con il J2 da 40, 12 con il 35)</a:t>
            </a:r>
          </a:p>
          <a:p>
            <a:pPr eaLnBrk="1" hangingPunct="1">
              <a:buFontTx/>
              <a:buChar char="•"/>
            </a:pPr>
            <a:r>
              <a:rPr lang="it-IT" sz="1100" smtClean="0"/>
              <a:t>e che l’utente sia seduto bene: se scivola molto in avanti con una sagomatura sagittale, appoggia le t.i. contro il rialzo</a:t>
            </a:r>
          </a:p>
          <a:p>
            <a:pPr eaLnBrk="1" hangingPunct="1"/>
            <a:r>
              <a:rPr lang="it-IT" sz="1100" smtClean="0"/>
              <a:t>Per inciso, la sagomatura ha anche effetto posturale (quella laterale aumenta la base di appoggio)</a:t>
            </a:r>
          </a:p>
          <a:p>
            <a:pPr eaLnBrk="1" hangingPunct="1"/>
            <a:r>
              <a:rPr lang="it-IT" sz="1100" smtClean="0"/>
              <a:t>Basta che sia cedevole, non rigido? </a:t>
            </a:r>
            <a:r>
              <a:rPr lang="it-IT" sz="1100" smtClean="0">
                <a:cs typeface="Times New Roman" pitchFamily="18" charset="0"/>
              </a:rPr>
              <a:t>è </a:t>
            </a:r>
            <a:r>
              <a:rPr lang="it-IT" sz="1100" i="1" smtClean="0">
                <a:cs typeface="Times New Roman" pitchFamily="18" charset="0"/>
              </a:rPr>
              <a:t>necessario, ma non sufficiente: si lascia deformare, ma come reagisce? </a:t>
            </a:r>
            <a:r>
              <a:rPr lang="it-IT" sz="1100" i="1" smtClean="0">
                <a:cs typeface="Times New Roman" pitchFamily="18" charset="0"/>
                <a:sym typeface="Wingdings" pitchFamily="2" charset="2"/>
              </a:rPr>
              <a:t></a:t>
            </a:r>
            <a:r>
              <a:rPr lang="it-IT" sz="1100" i="1" smtClean="0">
                <a:cs typeface="Times New Roman" pitchFamily="18" charset="0"/>
              </a:rPr>
              <a:t> può reagire in due modi: </a:t>
            </a:r>
            <a:endParaRPr lang="it-IT" sz="1100" smtClean="0">
              <a:cs typeface="Times New Roman" pitchFamily="18" charset="0"/>
            </a:endParaRPr>
          </a:p>
          <a:p>
            <a:pPr eaLnBrk="1" hangingPunct="1"/>
            <a:r>
              <a:rPr lang="it-IT" sz="1100" smtClean="0">
                <a:cs typeface="Times New Roman" pitchFamily="18" charset="0"/>
              </a:rPr>
              <a:t>occorre che la spinta non sia proporzionale all’affondamento (non dobbiamo sentire più duro via via che il dito affonda) = deformazione plastica </a:t>
            </a:r>
            <a:r>
              <a:rPr lang="it-IT" sz="1100" smtClean="0">
                <a:cs typeface="Times New Roman" pitchFamily="18" charset="0"/>
                <a:sym typeface="Wingdings" pitchFamily="2" charset="2"/>
              </a:rPr>
              <a:t></a:t>
            </a:r>
            <a:r>
              <a:rPr lang="it-IT" sz="1100" smtClean="0">
                <a:cs typeface="Times New Roman" pitchFamily="18" charset="0"/>
              </a:rPr>
              <a:t> il materiale si allontana dalle zone compresse dalle tuberosità ischiatiche e va sotto le zone circostanti                          </a:t>
            </a:r>
          </a:p>
          <a:p>
            <a:pPr algn="ctr" eaLnBrk="1" hangingPunct="1">
              <a:lnSpc>
                <a:spcPct val="50000"/>
              </a:lnSpc>
            </a:pPr>
            <a:r>
              <a:rPr lang="it-IT" sz="1100" smtClean="0">
                <a:cs typeface="Times New Roman" pitchFamily="18" charset="0"/>
              </a:rPr>
              <a:t> </a:t>
            </a:r>
            <a:r>
              <a:rPr lang="it-IT" sz="1100" smtClean="0">
                <a:cs typeface="Times New Roman" pitchFamily="18" charset="0"/>
                <a:sym typeface="Wingdings" pitchFamily="2" charset="2"/>
              </a:rPr>
              <a:t></a:t>
            </a:r>
            <a:endParaRPr lang="it-IT" sz="1100" smtClean="0">
              <a:cs typeface="Times New Roman" pitchFamily="18" charset="0"/>
            </a:endParaRPr>
          </a:p>
          <a:p>
            <a:pPr algn="just" eaLnBrk="1" hangingPunct="1"/>
            <a:r>
              <a:rPr lang="it-IT" sz="1100" i="1" smtClean="0">
                <a:cs typeface="Times New Roman" pitchFamily="18" charset="0"/>
              </a:rPr>
              <a:t>solo con queste caratteristiche si dà più pressione alle aree che di solito ne hanno di meno e ne sopporterebbero di più, e viceversa</a:t>
            </a:r>
          </a:p>
          <a:p>
            <a:pPr algn="just" eaLnBrk="1" hangingPunct="1"/>
            <a:r>
              <a:rPr lang="it-IT" sz="1100" i="1" smtClean="0">
                <a:cs typeface="Times New Roman" pitchFamily="18" charset="0"/>
              </a:rPr>
              <a:t>4 cm per gli antidecubito (con pressioni d’interfaccia non superiori al 88% allo std di riferimento. 2,5 cm per qualsiasi cuscino usato in clinica </a:t>
            </a:r>
            <a:endParaRPr lang="it-IT" sz="1100" b="1" i="1" smtClean="0">
              <a:cs typeface="Times New Roman" pitchFamily="18" charset="0"/>
            </a:endParaRPr>
          </a:p>
          <a:p>
            <a:pPr algn="just" eaLnBrk="1" hangingPunct="1"/>
            <a:endParaRPr lang="it-IT" sz="1100" b="1" i="1" smtClean="0">
              <a:cs typeface="Times New Roman" pitchFamily="18" charset="0"/>
            </a:endParaRPr>
          </a:p>
          <a:p>
            <a:pPr eaLnBrk="1" hangingPunct="1"/>
            <a:r>
              <a:rPr lang="it-IT" sz="1100" smtClean="0">
                <a:cs typeface="Times New Roman" pitchFamily="18" charset="0"/>
              </a:rPr>
              <a:t>3.  </a:t>
            </a:r>
            <a:r>
              <a:rPr lang="it-IT" sz="1100" smtClean="0">
                <a:cs typeface="Arial" charset="0"/>
              </a:rPr>
              <a:t>Quelli di </a:t>
            </a:r>
            <a:r>
              <a:rPr lang="it-IT" sz="1100" b="1" smtClean="0">
                <a:cs typeface="Arial" charset="0"/>
              </a:rPr>
              <a:t>schiuma ed aria –come il Varilite-</a:t>
            </a:r>
            <a:r>
              <a:rPr lang="it-IT" sz="1100" smtClean="0">
                <a:cs typeface="Arial" charset="0"/>
              </a:rPr>
              <a:t> sono i migliori sotto questi aspetti, probabilmente perché cedono facilmente se sottoposte a forze impulsive. </a:t>
            </a:r>
          </a:p>
          <a:p>
            <a:pPr eaLnBrk="1" hangingPunct="1"/>
            <a:r>
              <a:rPr lang="it-IT" sz="1100" smtClean="0"/>
              <a:t>·</a:t>
            </a:r>
            <a:r>
              <a:rPr lang="it-IT" sz="1100" smtClean="0">
                <a:cs typeface="Times New Roman" pitchFamily="18" charset="0"/>
              </a:rPr>
              <a:t>    </a:t>
            </a:r>
            <a:r>
              <a:rPr lang="it-IT" sz="1100" smtClean="0">
                <a:cs typeface="Arial" charset="0"/>
              </a:rPr>
              <a:t>Quelli </a:t>
            </a:r>
            <a:r>
              <a:rPr lang="it-IT" sz="1100" b="1" smtClean="0">
                <a:cs typeface="Arial" charset="0"/>
              </a:rPr>
              <a:t>a fluttuazione asciutta </a:t>
            </a:r>
            <a:r>
              <a:rPr lang="it-IT" sz="1100" smtClean="0">
                <a:cs typeface="Arial" charset="0"/>
              </a:rPr>
              <a:t>sono abbastanza efficaci ad assorbire gli impatti, agendo un po’ come molle. Non vanno bene però per assorbire le vibrazioni, che possono addirittura essere accentuate.</a:t>
            </a:r>
          </a:p>
          <a:p>
            <a:pPr algn="just" eaLnBrk="1" hangingPunct="1"/>
            <a:r>
              <a:rPr lang="it-IT" sz="1100" smtClean="0">
                <a:cs typeface="Arial" charset="0"/>
              </a:rPr>
              <a:t>Quelli </a:t>
            </a:r>
            <a:r>
              <a:rPr lang="it-IT" sz="1100" b="1" smtClean="0">
                <a:cs typeface="Arial" charset="0"/>
              </a:rPr>
              <a:t>in fluidi viscosi </a:t>
            </a:r>
            <a:r>
              <a:rPr lang="it-IT" sz="1100" smtClean="0">
                <a:cs typeface="Arial" charset="0"/>
              </a:rPr>
              <a:t>non assorbono gli impatti, ma sono molto efficaci ad assorbire le vibrazioni a bassa frequenza</a:t>
            </a:r>
            <a:r>
              <a:rPr lang="it-IT" sz="1100" smtClean="0">
                <a:cs typeface="Times New Roman" pitchFamily="18" charset="0"/>
              </a:rPr>
              <a:t> </a:t>
            </a:r>
          </a:p>
          <a:p>
            <a:pPr algn="just" eaLnBrk="1" hangingPunct="1"/>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6F7CF51F-3620-4A43-A8E0-AAA8E411C3B9}" type="datetime1">
              <a:rPr lang="it-IT">
                <a:solidFill>
                  <a:prstClr val="black"/>
                </a:solidFill>
              </a:rPr>
              <a:pPr/>
              <a:t>04/03/2016</a:t>
            </a:fld>
            <a:endParaRPr lang="it-IT">
              <a:solidFill>
                <a:prstClr val="black"/>
              </a:solidFill>
            </a:endParaRPr>
          </a:p>
        </p:txBody>
      </p:sp>
      <p:sp>
        <p:nvSpPr>
          <p:cNvPr id="5" name="Rectangle 6"/>
          <p:cNvSpPr>
            <a:spLocks noGrp="1" noChangeArrowheads="1"/>
          </p:cNvSpPr>
          <p:nvPr>
            <p:ph type="ftr" sz="quarter" idx="4"/>
          </p:nvPr>
        </p:nvSpPr>
        <p:spPr>
          <a:ln/>
        </p:spPr>
        <p:txBody>
          <a:bodyPr/>
          <a:lstStyle/>
          <a:p>
            <a:r>
              <a:rPr lang="it-IT" smtClean="0">
                <a:solidFill>
                  <a:prstClr val="black"/>
                </a:solidFill>
              </a:rPr>
              <a:t>luxsit/postura - spinali</a:t>
            </a:r>
            <a:endParaRPr lang="it-IT">
              <a:solidFill>
                <a:prstClr val="black"/>
              </a:solidFill>
            </a:endParaRPr>
          </a:p>
        </p:txBody>
      </p:sp>
      <p:sp>
        <p:nvSpPr>
          <p:cNvPr id="6" name="Rectangle 7"/>
          <p:cNvSpPr>
            <a:spLocks noGrp="1" noChangeArrowheads="1"/>
          </p:cNvSpPr>
          <p:nvPr>
            <p:ph type="sldNum" sz="quarter" idx="5"/>
          </p:nvPr>
        </p:nvSpPr>
        <p:spPr>
          <a:ln/>
        </p:spPr>
        <p:txBody>
          <a:bodyPr/>
          <a:lstStyle/>
          <a:p>
            <a:fld id="{D0C587B1-AAF6-4F0C-9879-6762D95462EE}" type="slidenum">
              <a:rPr lang="it-IT">
                <a:solidFill>
                  <a:prstClr val="black"/>
                </a:solidFill>
              </a:rPr>
              <a:pPr/>
              <a:t>17</a:t>
            </a:fld>
            <a:endParaRPr lang="it-IT">
              <a:solidFill>
                <a:prstClr val="black"/>
              </a:solidFill>
            </a:endParaRPr>
          </a:p>
        </p:txBody>
      </p:sp>
      <p:sp>
        <p:nvSpPr>
          <p:cNvPr id="131074" name="Rectangle 2"/>
          <p:cNvSpPr>
            <a:spLocks noGrp="1" noRot="1" noChangeAspect="1" noChangeArrowheads="1" noTextEdit="1"/>
          </p:cNvSpPr>
          <p:nvPr>
            <p:ph type="sldImg"/>
          </p:nvPr>
        </p:nvSpPr>
        <p:spPr bwMode="auto">
          <a:xfrm>
            <a:off x="3698875" y="455613"/>
            <a:ext cx="2649538" cy="1987550"/>
          </a:xfrm>
          <a:prstGeom prst="rect">
            <a:avLst/>
          </a:prstGeom>
          <a:solidFill>
            <a:srgbClr val="FFFFFF"/>
          </a:solidFill>
          <a:ln>
            <a:solidFill>
              <a:srgbClr val="000000"/>
            </a:solidFill>
            <a:miter lim="800000"/>
            <a:headEnd/>
            <a:tailEnd/>
          </a:ln>
        </p:spPr>
      </p:sp>
      <p:sp>
        <p:nvSpPr>
          <p:cNvPr id="131075" name="Rectangle 3"/>
          <p:cNvSpPr>
            <a:spLocks noGrp="1" noChangeArrowheads="1"/>
          </p:cNvSpPr>
          <p:nvPr>
            <p:ph type="body" idx="1"/>
          </p:nvPr>
        </p:nvSpPr>
        <p:spPr bwMode="auto">
          <a:xfrm>
            <a:off x="882085" y="2696886"/>
            <a:ext cx="8379814" cy="3783618"/>
          </a:xfrm>
          <a:prstGeom prst="rect">
            <a:avLst/>
          </a:prstGeom>
          <a:solidFill>
            <a:srgbClr val="FFFFFF"/>
          </a:solidFill>
          <a:ln>
            <a:solidFill>
              <a:srgbClr val="000000"/>
            </a:solidFill>
            <a:miter lim="800000"/>
            <a:headEnd/>
            <a:tailEnd/>
          </a:ln>
        </p:spPr>
        <p:txBody>
          <a:bodyPr/>
          <a:lstStyle/>
          <a:p>
            <a:pPr algn="just"/>
            <a:r>
              <a:rPr lang="it-IT" sz="1400" dirty="0">
                <a:latin typeface="Symbol" pitchFamily="18" charset="2"/>
                <a:cs typeface="Times New Roman" pitchFamily="18" charset="0"/>
              </a:rPr>
              <a:t>·</a:t>
            </a:r>
            <a:r>
              <a:rPr lang="it-IT" sz="1400" dirty="0">
                <a:latin typeface="Times New Roman" pitchFamily="18" charset="0"/>
                <a:cs typeface="Times New Roman" pitchFamily="18" charset="0"/>
              </a:rPr>
              <a:t>       </a:t>
            </a:r>
            <a:r>
              <a:rPr lang="it-IT" sz="1400" dirty="0">
                <a:cs typeface="Times New Roman" pitchFamily="18" charset="0"/>
              </a:rPr>
              <a:t>quali cuscini conoscete? quale di questi comportamenti esibiscono?</a:t>
            </a:r>
          </a:p>
          <a:p>
            <a:r>
              <a:rPr lang="it-IT" sz="1400" dirty="0">
                <a:latin typeface="Symbol" pitchFamily="18" charset="2"/>
                <a:cs typeface="Times New Roman" pitchFamily="18" charset="0"/>
              </a:rPr>
              <a:t>·</a:t>
            </a:r>
            <a:r>
              <a:rPr lang="it-IT" sz="1400" dirty="0">
                <a:latin typeface="Times New Roman" pitchFamily="18" charset="0"/>
                <a:cs typeface="Times New Roman" pitchFamily="18" charset="0"/>
              </a:rPr>
              <a:t>       </a:t>
            </a:r>
            <a:r>
              <a:rPr lang="it-IT" sz="1400" dirty="0">
                <a:cs typeface="Times New Roman" pitchFamily="18" charset="0"/>
              </a:rPr>
              <a:t>fluido nella sacca abbondante di uretano e aria nell’involucro a bolle non hanno memoria: una volta compresse </a:t>
            </a:r>
            <a:r>
              <a:rPr lang="it-IT" sz="1400" b="1" i="1" dirty="0">
                <a:cs typeface="Times New Roman" pitchFamily="18" charset="0"/>
              </a:rPr>
              <a:t>vanno in zone di minor pressione e non hanno “voglia di tornare” </a:t>
            </a:r>
            <a:r>
              <a:rPr lang="it-IT" sz="1400" dirty="0">
                <a:cs typeface="Times New Roman" pitchFamily="18" charset="0"/>
              </a:rPr>
              <a:t>(cioè non esercitano grandi forze sugli ischi</a:t>
            </a:r>
            <a:r>
              <a:rPr lang="it-IT" sz="1400" dirty="0" smtClean="0">
                <a:cs typeface="Times New Roman" pitchFamily="18" charset="0"/>
              </a:rPr>
              <a:t>)</a:t>
            </a:r>
            <a:endParaRPr lang="it-IT" sz="1400" dirty="0">
              <a:cs typeface="Times New Roman" pitchFamily="18" charset="0"/>
            </a:endParaRPr>
          </a:p>
          <a:p>
            <a:r>
              <a:rPr lang="it-IT" sz="1400" i="1" dirty="0">
                <a:cs typeface="Times New Roman" pitchFamily="18" charset="0"/>
              </a:rPr>
              <a:t>una buona immersione senza ritorno elastico implica un rischio: quello dell’affondamento completo </a:t>
            </a:r>
            <a:r>
              <a:rPr lang="it-IT" sz="1400" i="1" dirty="0">
                <a:cs typeface="Times New Roman" pitchFamily="18" charset="0"/>
                <a:sym typeface="Wingdings" pitchFamily="2" charset="2"/>
              </a:rPr>
              <a:t></a:t>
            </a:r>
            <a:endParaRPr lang="it-IT" sz="1400" b="1" i="1" dirty="0">
              <a:cs typeface="Times New Roman" pitchFamily="18" charset="0"/>
            </a:endParaRPr>
          </a:p>
          <a:p>
            <a:pPr algn="ctr"/>
            <a:r>
              <a:rPr lang="it-IT" sz="1400" b="1" i="1" dirty="0">
                <a:cs typeface="Times New Roman" pitchFamily="18" charset="0"/>
              </a:rPr>
              <a:t>prevenzione affondamento completo</a:t>
            </a:r>
          </a:p>
          <a:p>
            <a:pPr algn="just"/>
            <a:r>
              <a:rPr lang="it-IT" sz="1400" dirty="0" smtClean="0">
                <a:latin typeface="Symbol" pitchFamily="18" charset="2"/>
                <a:cs typeface="Times New Roman" pitchFamily="18" charset="0"/>
              </a:rPr>
              <a:t>·</a:t>
            </a:r>
            <a:r>
              <a:rPr lang="it-IT" sz="1400" dirty="0">
                <a:latin typeface="Times New Roman" pitchFamily="18" charset="0"/>
                <a:cs typeface="Times New Roman" pitchFamily="18" charset="0"/>
              </a:rPr>
              <a:t>       </a:t>
            </a:r>
            <a:r>
              <a:rPr lang="it-IT" sz="1400" dirty="0">
                <a:cs typeface="Times New Roman" pitchFamily="18" charset="0"/>
              </a:rPr>
              <a:t>cos’è (demo su bacino)</a:t>
            </a:r>
          </a:p>
          <a:p>
            <a:pPr algn="just"/>
            <a:r>
              <a:rPr lang="it-IT" sz="1400" dirty="0" smtClean="0">
                <a:latin typeface="Symbol" pitchFamily="18" charset="2"/>
                <a:cs typeface="Times New Roman" pitchFamily="18" charset="0"/>
              </a:rPr>
              <a:t>·</a:t>
            </a:r>
            <a:r>
              <a:rPr lang="it-IT" sz="1400" dirty="0">
                <a:latin typeface="Times New Roman" pitchFamily="18" charset="0"/>
                <a:cs typeface="Times New Roman" pitchFamily="18" charset="0"/>
              </a:rPr>
              <a:t>       </a:t>
            </a:r>
            <a:r>
              <a:rPr lang="it-IT" sz="1400" dirty="0" err="1">
                <a:cs typeface="Times New Roman" pitchFamily="18" charset="0"/>
              </a:rPr>
              <a:t>Roho</a:t>
            </a:r>
            <a:r>
              <a:rPr lang="it-IT" sz="1400" dirty="0">
                <a:cs typeface="Times New Roman" pitchFamily="18" charset="0"/>
              </a:rPr>
              <a:t> (mimare).</a:t>
            </a:r>
          </a:p>
          <a:p>
            <a:pPr algn="just"/>
            <a:r>
              <a:rPr lang="it-IT" sz="1400" dirty="0">
                <a:latin typeface="Symbol" pitchFamily="18" charset="2"/>
                <a:cs typeface="Times New Roman" pitchFamily="18" charset="0"/>
              </a:rPr>
              <a:t>·</a:t>
            </a:r>
            <a:r>
              <a:rPr lang="it-IT" sz="1400" dirty="0">
                <a:latin typeface="Times New Roman" pitchFamily="18" charset="0"/>
                <a:cs typeface="Times New Roman" pitchFamily="18" charset="0"/>
              </a:rPr>
              <a:t>       </a:t>
            </a:r>
            <a:r>
              <a:rPr lang="it-IT" sz="1400" dirty="0">
                <a:cs typeface="Times New Roman" pitchFamily="18" charset="0"/>
              </a:rPr>
              <a:t>Nel Jay</a:t>
            </a:r>
          </a:p>
          <a:p>
            <a:r>
              <a:rPr lang="it-IT" sz="1400" dirty="0">
                <a:cs typeface="Times New Roman" pitchFamily="18" charset="0"/>
              </a:rPr>
              <a:t>Sono da poco in circolazione (USA) cuscini che hanno una sagomatura individualizzata capace di ridurre drasticamente le pressioni ischiatiche (ride design) </a:t>
            </a:r>
          </a:p>
          <a:p>
            <a:pPr algn="just"/>
            <a:endParaRPr lang="it-IT" sz="1400" dirty="0">
              <a:cs typeface="Times New Roman" pitchFamily="18" charset="0"/>
            </a:endParaRPr>
          </a:p>
          <a:p>
            <a:pPr algn="just"/>
            <a:r>
              <a:rPr lang="it-IT" sz="1400" b="1" dirty="0">
                <a:cs typeface="Times New Roman" pitchFamily="18" charset="0"/>
              </a:rPr>
              <a:t>Controllare il cuscino e controllare la pelle!</a:t>
            </a:r>
            <a:endParaRPr lang="it-IT" sz="1400" b="1"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Dispersion </a:t>
            </a:r>
            <a:r>
              <a:rPr lang="en-US" baseline="0" dirty="0"/>
              <a:t>index was measured in 4 conditions:</a:t>
            </a:r>
          </a:p>
          <a:p>
            <a:pPr marL="228600" indent="-228600">
              <a:buAutoNum type="arabicPeriod"/>
            </a:pPr>
            <a:r>
              <a:rPr lang="en-US" baseline="0" dirty="0"/>
              <a:t>Properly inflated air.</a:t>
            </a:r>
          </a:p>
          <a:p>
            <a:pPr marL="228600" indent="-228600">
              <a:buAutoNum type="arabicPeriod"/>
            </a:pPr>
            <a:r>
              <a:rPr lang="en-US" baseline="0" dirty="0"/>
              <a:t>Java, no well inserts</a:t>
            </a:r>
          </a:p>
          <a:p>
            <a:pPr marL="228600" indent="-228600">
              <a:buAutoNum type="arabicPeriod"/>
            </a:pPr>
            <a:r>
              <a:rPr lang="en-US" baseline="0" dirty="0"/>
              <a:t>Java top well insert</a:t>
            </a:r>
          </a:p>
          <a:p>
            <a:pPr marL="228600" indent="-228600">
              <a:buAutoNum type="arabicPeriod"/>
            </a:pPr>
            <a:r>
              <a:rPr lang="en-US" baseline="0" dirty="0"/>
              <a:t>Java top insert and spacer.</a:t>
            </a:r>
          </a:p>
          <a:p>
            <a:endParaRPr lang="en-US" baseline="0" dirty="0"/>
          </a:p>
          <a:p>
            <a:r>
              <a:rPr lang="en-US" baseline="0" dirty="0"/>
              <a:t>The dispersion Index which essentially expresses the percentage of the overall pressures being experienced in the IT and coccyx/sacral region. </a:t>
            </a:r>
            <a:endParaRPr lang="en-US" dirty="0"/>
          </a:p>
        </p:txBody>
      </p:sp>
      <p:sp>
        <p:nvSpPr>
          <p:cNvPr id="4" name="Slide Number Placeholder 3"/>
          <p:cNvSpPr>
            <a:spLocks noGrp="1"/>
          </p:cNvSpPr>
          <p:nvPr>
            <p:ph type="sldNum" sz="quarter" idx="10"/>
          </p:nvPr>
        </p:nvSpPr>
        <p:spPr/>
        <p:txBody>
          <a:bodyPr/>
          <a:lstStyle/>
          <a:p>
            <a:fld id="{BEDAF67F-A52D-4F55-9F19-5F8BCF73C3D1}"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xmlns="" val="1474612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dt" sz="quarter" idx="1"/>
          </p:nvPr>
        </p:nvSpPr>
        <p:spPr>
          <a:noFill/>
        </p:spPr>
        <p:txBody>
          <a:bodyPr/>
          <a:lstStyle/>
          <a:p>
            <a:fld id="{A824C41A-089F-4099-A616-83FB1531C512}" type="datetime1">
              <a:rPr lang="it-IT" smtClean="0">
                <a:solidFill>
                  <a:prstClr val="black"/>
                </a:solidFill>
              </a:rPr>
              <a:pPr/>
              <a:t>04/03/2016</a:t>
            </a:fld>
            <a:endParaRPr lang="it-IT" smtClean="0">
              <a:solidFill>
                <a:prstClr val="black"/>
              </a:solidFill>
            </a:endParaRPr>
          </a:p>
        </p:txBody>
      </p:sp>
      <p:sp>
        <p:nvSpPr>
          <p:cNvPr id="54275" name="Rectangle 6"/>
          <p:cNvSpPr>
            <a:spLocks noGrp="1" noChangeArrowheads="1"/>
          </p:cNvSpPr>
          <p:nvPr>
            <p:ph type="ftr" sz="quarter" idx="4"/>
          </p:nvPr>
        </p:nvSpPr>
        <p:spPr>
          <a:noFill/>
        </p:spPr>
        <p:txBody>
          <a:bodyPr/>
          <a:lstStyle/>
          <a:p>
            <a:r>
              <a:rPr lang="it-IT" smtClean="0">
                <a:solidFill>
                  <a:prstClr val="black"/>
                </a:solidFill>
              </a:rPr>
              <a:t>luxsit/ulcere da pressione</a:t>
            </a:r>
          </a:p>
        </p:txBody>
      </p:sp>
      <p:sp>
        <p:nvSpPr>
          <p:cNvPr id="54276" name="Rectangle 7"/>
          <p:cNvSpPr>
            <a:spLocks noGrp="1" noChangeArrowheads="1"/>
          </p:cNvSpPr>
          <p:nvPr>
            <p:ph type="sldNum" sz="quarter" idx="5"/>
          </p:nvPr>
        </p:nvSpPr>
        <p:spPr>
          <a:noFill/>
        </p:spPr>
        <p:txBody>
          <a:bodyPr/>
          <a:lstStyle/>
          <a:p>
            <a:fld id="{07AA4C88-6A04-4EF1-BFED-DAD2B642844F}" type="slidenum">
              <a:rPr lang="it-IT" smtClean="0">
                <a:solidFill>
                  <a:prstClr val="black"/>
                </a:solidFill>
              </a:rPr>
              <a:pPr/>
              <a:t>19</a:t>
            </a:fld>
            <a:endParaRPr lang="it-IT" smtClean="0">
              <a:solidFill>
                <a:prstClr val="black"/>
              </a:solidFill>
            </a:endParaRPr>
          </a:p>
        </p:txBody>
      </p:sp>
      <p:sp>
        <p:nvSpPr>
          <p:cNvPr id="54277" name="Rectangle 2"/>
          <p:cNvSpPr>
            <a:spLocks noGrp="1" noRot="1" noChangeAspect="1" noChangeArrowheads="1" noTextEdit="1"/>
          </p:cNvSpPr>
          <p:nvPr>
            <p:ph type="sldImg"/>
          </p:nvPr>
        </p:nvSpPr>
        <p:spPr>
          <a:xfrm>
            <a:off x="3343275" y="306388"/>
            <a:ext cx="2779713" cy="2084387"/>
          </a:xfrm>
          <a:ln/>
        </p:spPr>
      </p:sp>
      <p:sp>
        <p:nvSpPr>
          <p:cNvPr id="54278" name="Rectangle 3"/>
          <p:cNvSpPr>
            <a:spLocks noGrp="1" noChangeArrowheads="1"/>
          </p:cNvSpPr>
          <p:nvPr>
            <p:ph type="body" idx="1"/>
          </p:nvPr>
        </p:nvSpPr>
        <p:spPr>
          <a:xfrm>
            <a:off x="723557" y="2846284"/>
            <a:ext cx="8062870" cy="3535750"/>
          </a:xfrm>
          <a:noFill/>
          <a:ln/>
        </p:spPr>
        <p:txBody>
          <a:bodyPr/>
          <a:lstStyle/>
          <a:p>
            <a:pPr eaLnBrk="1" hangingPunct="1"/>
            <a:r>
              <a:rPr lang="it-IT" sz="1400" dirty="0" smtClean="0"/>
              <a:t>Due mappe di una donna con lesione C6 seduta sullo stesso cuscino, sulla stessa carrozzina e con lo stesso assetto, con (sopra) e senza vello. Lo zoom sulle 9 celle nei punti a massima pressione ci fa vedere come l’indice delle pressioni di picco sia considerevolmente maggiore quando si usa il vello. Quando lo ha visto, la signora ha smesso di usare il vello. </a:t>
            </a:r>
            <a:r>
              <a:rPr lang="it-IT" sz="1400" dirty="0" err="1" smtClean="0"/>
              <a:t>Dopodichè</a:t>
            </a:r>
            <a:r>
              <a:rPr lang="it-IT" sz="1400" dirty="0" smtClean="0"/>
              <a:t> la sua ulcera da pressione ischiatica è guarita e da circa 3 anni riferisce di non avere più problemi.</a:t>
            </a:r>
          </a:p>
          <a:p>
            <a:pPr eaLnBrk="1" hangingPunct="1"/>
            <a:r>
              <a:rPr lang="it-IT" sz="1400" dirty="0" smtClean="0"/>
              <a:t>I cuscini non sono infrangibili, né mantengono perennemente le loro qualità </a:t>
            </a:r>
          </a:p>
          <a:p>
            <a:pPr eaLnBrk="1" hangingPunct="1"/>
            <a:r>
              <a:rPr lang="it-IT" sz="1400" dirty="0" smtClean="0"/>
              <a:t>La schiuma non deve avere crepe, né essere schiacciata: altrimenti è “affaticata” e da cambiare.</a:t>
            </a:r>
          </a:p>
          <a:p>
            <a:pPr eaLnBrk="1" hangingPunct="1"/>
            <a:r>
              <a:rPr lang="it-IT" sz="1400" dirty="0" smtClean="0"/>
              <a:t>I cuscini in fluidi sono avvolti da un involucro: non deve perdere. </a:t>
            </a:r>
          </a:p>
          <a:p>
            <a:pPr eaLnBrk="1" hangingPunct="1"/>
            <a:r>
              <a:rPr lang="it-IT" sz="1400" dirty="0" smtClean="0"/>
              <a:t>I fluidi viscosi devono mantenersi omogenei.</a:t>
            </a:r>
          </a:p>
          <a:p>
            <a:pPr eaLnBrk="1" hangingPunct="1"/>
            <a:r>
              <a:rPr lang="it-IT" sz="1400" dirty="0" smtClean="0"/>
              <a:t>Controllare l’orientamento può essere non immediato perché vanno tolti occupante e fodera. Ma un orientamento sbagliato può trasformare un cuscino efficace in uno pericoloso!</a:t>
            </a:r>
          </a:p>
          <a:p>
            <a:pPr eaLnBrk="1" hangingPunct="1"/>
            <a:r>
              <a:rPr lang="it-IT" sz="1400" dirty="0" smtClean="0"/>
              <a:t>La posizione è importante soprattutto per i sagomati.</a:t>
            </a:r>
          </a:p>
        </p:txBody>
      </p:sp>
      <p:sp>
        <p:nvSpPr>
          <p:cNvPr id="54279" name="Text Box 4"/>
          <p:cNvSpPr txBox="1">
            <a:spLocks noChangeArrowheads="1"/>
          </p:cNvSpPr>
          <p:nvPr/>
        </p:nvSpPr>
        <p:spPr bwMode="auto">
          <a:xfrm>
            <a:off x="273361" y="1586930"/>
            <a:ext cx="1591887" cy="646331"/>
          </a:xfrm>
          <a:prstGeom prst="rect">
            <a:avLst/>
          </a:prstGeom>
          <a:noFill/>
          <a:ln w="9525">
            <a:noFill/>
            <a:miter lim="800000"/>
            <a:headEnd/>
            <a:tailEnd/>
          </a:ln>
        </p:spPr>
        <p:txBody>
          <a:bodyPr>
            <a:spAutoFit/>
          </a:bodyPr>
          <a:lstStyle/>
          <a:p>
            <a:pPr fontAlgn="base">
              <a:spcBef>
                <a:spcPct val="0"/>
              </a:spcBef>
              <a:spcAft>
                <a:spcPct val="0"/>
              </a:spcAft>
            </a:pPr>
            <a:r>
              <a:rPr lang="it-IT" sz="1200">
                <a:solidFill>
                  <a:prstClr val="black"/>
                </a:solidFill>
                <a:latin typeface="Verdana" pitchFamily="34" charset="0"/>
              </a:rPr>
              <a:t>A proposito di superfici interposte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dt" sz="quarter" idx="1"/>
          </p:nvPr>
        </p:nvSpPr>
        <p:spPr>
          <a:noFill/>
        </p:spPr>
        <p:txBody>
          <a:bodyPr/>
          <a:lstStyle/>
          <a:p>
            <a:fld id="{BF1B75EC-F91F-4E99-A35A-BED731278A9C}" type="datetime1">
              <a:rPr lang="it-IT" smtClean="0"/>
              <a:pPr/>
              <a:t>04/03/2016</a:t>
            </a:fld>
            <a:endParaRPr lang="it-IT" smtClean="0"/>
          </a:p>
        </p:txBody>
      </p:sp>
      <p:sp>
        <p:nvSpPr>
          <p:cNvPr id="40963"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40964" name="Rectangle 7"/>
          <p:cNvSpPr>
            <a:spLocks noGrp="1" noChangeArrowheads="1"/>
          </p:cNvSpPr>
          <p:nvPr>
            <p:ph type="sldNum" sz="quarter" idx="5"/>
          </p:nvPr>
        </p:nvSpPr>
        <p:spPr>
          <a:noFill/>
        </p:spPr>
        <p:txBody>
          <a:bodyPr/>
          <a:lstStyle/>
          <a:p>
            <a:fld id="{87A64C41-0919-483A-B14C-68B98C8F4881}" type="slidenum">
              <a:rPr lang="it-IT" smtClean="0"/>
              <a:pPr/>
              <a:t>2</a:t>
            </a:fld>
            <a:endParaRPr lang="it-IT" smtClean="0"/>
          </a:p>
        </p:txBody>
      </p:sp>
      <p:sp>
        <p:nvSpPr>
          <p:cNvPr id="40965" name="Rectangle 2"/>
          <p:cNvSpPr>
            <a:spLocks noGrp="1" noRot="1" noChangeAspect="1" noChangeArrowheads="1" noTextEdit="1"/>
          </p:cNvSpPr>
          <p:nvPr>
            <p:ph type="sldImg"/>
          </p:nvPr>
        </p:nvSpPr>
        <p:spPr>
          <a:solidFill>
            <a:srgbClr val="FFFFFF"/>
          </a:solidFill>
          <a:ln/>
        </p:spPr>
      </p:sp>
      <p:sp>
        <p:nvSpPr>
          <p:cNvPr id="40966" name="Rectangle 3"/>
          <p:cNvSpPr>
            <a:spLocks noGrp="1" noChangeArrowheads="1"/>
          </p:cNvSpPr>
          <p:nvPr>
            <p:ph type="body" idx="1"/>
          </p:nvPr>
        </p:nvSpPr>
        <p:spPr>
          <a:xfrm>
            <a:off x="661564" y="3223654"/>
            <a:ext cx="8214422" cy="3357556"/>
          </a:xfrm>
          <a:solidFill>
            <a:srgbClr val="FFFFFF"/>
          </a:solidFill>
          <a:ln>
            <a:solidFill>
              <a:srgbClr val="000000"/>
            </a:solidFill>
          </a:ln>
        </p:spPr>
        <p:txBody>
          <a:bodyPr/>
          <a:lstStyle/>
          <a:p>
            <a:pPr marL="228600" indent="-228600" algn="just" eaLnBrk="1" hangingPunct="1"/>
            <a:r>
              <a:rPr lang="it-IT" sz="1100" dirty="0" smtClean="0"/>
              <a:t>Perché occuparsene? </a:t>
            </a:r>
          </a:p>
          <a:p>
            <a:pPr marL="228600" indent="-228600" algn="just" eaLnBrk="1" hangingPunct="1">
              <a:buFontTx/>
              <a:buAutoNum type="arabicPeriod"/>
            </a:pPr>
            <a:r>
              <a:rPr lang="it-IT" sz="1100" dirty="0" smtClean="0"/>
              <a:t>Sono un disastro</a:t>
            </a:r>
          </a:p>
          <a:p>
            <a:pPr marL="228600" indent="-228600" algn="just" eaLnBrk="1" hangingPunct="1">
              <a:buFontTx/>
              <a:buAutoNum type="arabicPeriod"/>
            </a:pPr>
            <a:r>
              <a:rPr lang="it-IT" sz="1100" dirty="0" smtClean="0"/>
              <a:t>Sono prevenibili, anche se non si sa in quanta parte (c’è un gruppo di studio NPUAP che si occupa di capire quante e quali UDP sono inevitabili). </a:t>
            </a:r>
          </a:p>
          <a:p>
            <a:pPr marL="228600" indent="-228600" algn="just" eaLnBrk="1" hangingPunct="1"/>
            <a:endParaRPr lang="it-IT" sz="1100" dirty="0" smtClean="0"/>
          </a:p>
          <a:p>
            <a:pPr marL="228600" indent="-228600" algn="just" eaLnBrk="1" hangingPunct="1"/>
            <a:r>
              <a:rPr lang="it-IT" sz="1100" dirty="0" smtClean="0"/>
              <a:t>Cifre USA:</a:t>
            </a:r>
          </a:p>
          <a:p>
            <a:pPr marL="228600" indent="-228600" algn="just" eaLnBrk="1" hangingPunct="1">
              <a:buFontTx/>
              <a:buChar char="•"/>
            </a:pPr>
            <a:r>
              <a:rPr lang="it-IT" sz="1100" dirty="0" smtClean="0"/>
              <a:t>un'UDP costa da 40 a 500 milioni</a:t>
            </a:r>
          </a:p>
          <a:p>
            <a:pPr marL="228600" indent="-228600" algn="just" eaLnBrk="1" hangingPunct="1">
              <a:buFontTx/>
              <a:buChar char="•"/>
            </a:pPr>
            <a:r>
              <a:rPr lang="it-IT" sz="1100" dirty="0" smtClean="0"/>
              <a:t>per i soli midollari, il costo è di 1.3 miliardi $ (UAB 2000), e senza includere le perdite indirette: quante persone devono smettere di lavorare e addirittura di uscire di casa, visto che curare un'UDP significa quasi sempre dover stare a letto!</a:t>
            </a:r>
          </a:p>
          <a:p>
            <a:pPr marL="228600" indent="-228600" algn="just" eaLnBrk="1" hangingPunct="1">
              <a:buFontTx/>
              <a:buChar char="•"/>
            </a:pPr>
            <a:r>
              <a:rPr lang="it-IT" sz="1100" dirty="0" smtClean="0"/>
              <a:t>8%? ho il timore che la percentuale da noi sia anche più alta</a:t>
            </a:r>
          </a:p>
          <a:p>
            <a:pPr marL="228600" indent="-228600" algn="just" eaLnBrk="1" hangingPunct="1"/>
            <a:endParaRPr lang="it-IT" sz="1100" dirty="0" smtClean="0"/>
          </a:p>
          <a:p>
            <a:pPr marL="228600" indent="-228600" algn="just" eaLnBrk="1" hangingPunct="1"/>
            <a:r>
              <a:rPr lang="it-IT" sz="1100" dirty="0" smtClean="0"/>
              <a:t>Un tempo si pensava che le UDP dopo lesione midollare fossero </a:t>
            </a:r>
            <a:r>
              <a:rPr lang="it-IT" sz="1100" dirty="0" err="1" smtClean="0"/>
              <a:t>inevitabili…</a:t>
            </a:r>
            <a:endParaRPr lang="it-IT" sz="1100" dirty="0" smtClean="0"/>
          </a:p>
          <a:p>
            <a:pPr marL="228600" indent="-228600" algn="just" eaLnBrk="1" hangingPunct="1"/>
            <a:endParaRPr lang="it-IT" sz="1100" dirty="0" smtClean="0"/>
          </a:p>
          <a:p>
            <a:pPr marL="228600" indent="-228600" algn="just" eaLnBrk="1" hangingPunct="1"/>
            <a:r>
              <a:rPr lang="it-IT" sz="1100" dirty="0" smtClean="0"/>
              <a:t>Non sorprendo nessuno. Però conoscere alcuni dati ci aiuta a darci la misura del fenomeno, </a:t>
            </a:r>
            <a:r>
              <a:rPr lang="it-IT" sz="1100" dirty="0" err="1" smtClean="0"/>
              <a:t>…e</a:t>
            </a:r>
            <a:r>
              <a:rPr lang="it-IT" sz="1100" dirty="0" smtClean="0"/>
              <a:t> la misura di quanto dovremmo preoccuparci!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dt" sz="quarter" idx="1"/>
          </p:nvPr>
        </p:nvSpPr>
        <p:spPr>
          <a:noFill/>
        </p:spPr>
        <p:txBody>
          <a:bodyPr/>
          <a:lstStyle/>
          <a:p>
            <a:fld id="{8C4C9E49-F713-4C3A-95E9-6461F62ED46E}" type="datetime1">
              <a:rPr lang="it-IT" smtClean="0"/>
              <a:pPr/>
              <a:t>04/03/2016</a:t>
            </a:fld>
            <a:endParaRPr lang="it-IT" smtClean="0"/>
          </a:p>
        </p:txBody>
      </p:sp>
      <p:sp>
        <p:nvSpPr>
          <p:cNvPr id="56323"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56324" name="Rectangle 7"/>
          <p:cNvSpPr>
            <a:spLocks noGrp="1" noChangeArrowheads="1"/>
          </p:cNvSpPr>
          <p:nvPr>
            <p:ph type="sldNum" sz="quarter" idx="5"/>
          </p:nvPr>
        </p:nvSpPr>
        <p:spPr>
          <a:noFill/>
        </p:spPr>
        <p:txBody>
          <a:bodyPr/>
          <a:lstStyle/>
          <a:p>
            <a:fld id="{8E060ABB-140A-4050-B938-F9ECFD4A0CA4}" type="slidenum">
              <a:rPr lang="it-IT" smtClean="0"/>
              <a:pPr/>
              <a:t>20</a:t>
            </a:fld>
            <a:endParaRPr lang="it-IT" smtClean="0"/>
          </a:p>
        </p:txBody>
      </p:sp>
      <p:sp>
        <p:nvSpPr>
          <p:cNvPr id="56325" name="Rectangle 2"/>
          <p:cNvSpPr>
            <a:spLocks noGrp="1" noRot="1" noChangeAspect="1" noChangeArrowheads="1" noTextEdit="1"/>
          </p:cNvSpPr>
          <p:nvPr>
            <p:ph type="sldImg"/>
          </p:nvPr>
        </p:nvSpPr>
        <p:spPr>
          <a:ln/>
        </p:spPr>
      </p:sp>
      <p:sp>
        <p:nvSpPr>
          <p:cNvPr id="56326" name="Rectangle 3"/>
          <p:cNvSpPr>
            <a:spLocks noGrp="1" noChangeArrowheads="1"/>
          </p:cNvSpPr>
          <p:nvPr>
            <p:ph type="body" idx="1"/>
          </p:nvPr>
        </p:nvSpPr>
        <p:spPr>
          <a:noFill/>
          <a:ln/>
        </p:spPr>
        <p:txBody>
          <a:bodyPr/>
          <a:lstStyle/>
          <a:p>
            <a:pPr eaLnBrk="1" hangingPunct="1"/>
            <a:r>
              <a:rPr lang="it-IT" smtClean="0"/>
              <a:t>Utenti con la stessa patologia</a:t>
            </a:r>
          </a:p>
          <a:p>
            <a:pPr eaLnBrk="1" hangingPunct="1"/>
            <a:r>
              <a:rPr lang="it-IT" smtClean="0"/>
              <a:t>Routine di controllo</a:t>
            </a:r>
          </a:p>
          <a:p>
            <a:pPr eaLnBrk="1" hangingPunct="1"/>
            <a:r>
              <a:rPr lang="it-IT" smtClean="0"/>
              <a:t>Non basta la rilevazione delle pressioni con strumenti barografici, bisogna proprio rilevare </a:t>
            </a:r>
            <a:r>
              <a:rPr lang="it-IT" u="sng" smtClean="0"/>
              <a:t>gli effetti</a:t>
            </a:r>
            <a:r>
              <a:rPr lang="it-IT" smtClean="0"/>
              <a:t> delle pressioni. Osservando e palpando.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p:cNvSpPr>
            <a:spLocks noGrp="1" noRot="1" noChangeAspect="1" noTextEdit="1"/>
          </p:cNvSpPr>
          <p:nvPr>
            <p:ph type="sldImg"/>
          </p:nvPr>
        </p:nvSpPr>
        <p:spPr>
          <a:xfrm>
            <a:off x="3049588" y="509588"/>
            <a:ext cx="2990850" cy="2243137"/>
          </a:xfrm>
          <a:ln/>
        </p:spPr>
      </p:sp>
      <p:sp>
        <p:nvSpPr>
          <p:cNvPr id="57347" name="Segnaposto note 2"/>
          <p:cNvSpPr>
            <a:spLocks noGrp="1"/>
          </p:cNvSpPr>
          <p:nvPr>
            <p:ph type="body" idx="1"/>
          </p:nvPr>
        </p:nvSpPr>
        <p:spPr>
          <a:xfrm>
            <a:off x="1447148" y="3543473"/>
            <a:ext cx="6843077" cy="2684716"/>
          </a:xfrm>
          <a:noFill/>
          <a:ln/>
        </p:spPr>
        <p:txBody>
          <a:bodyPr/>
          <a:lstStyle/>
          <a:p>
            <a:r>
              <a:rPr lang="it-IT" sz="1400" dirty="0" smtClean="0"/>
              <a:t>L’aumentato metabolismo chiede più O</a:t>
            </a:r>
            <a:r>
              <a:rPr lang="it-IT" sz="1400" baseline="-25000" dirty="0" smtClean="0"/>
              <a:t>2</a:t>
            </a:r>
            <a:r>
              <a:rPr lang="it-IT" sz="1400" dirty="0" smtClean="0"/>
              <a:t>, quindi le cellule soffrono di più la mancata o ridotta vascolarizzazione</a:t>
            </a:r>
            <a:endParaRPr lang="it-IT" sz="1400" baseline="-25000" dirty="0" smtClean="0"/>
          </a:p>
          <a:p>
            <a:endParaRPr lang="it-IT" sz="1400" dirty="0"/>
          </a:p>
          <a:p>
            <a:r>
              <a:rPr lang="it-IT" sz="1400" dirty="0" smtClean="0"/>
              <a:t>L’immersione è una proprietà gradita, ma si oppone alla dispersione di calore e umidità. Qui sta un vantaggio dei cuscini che fanno redistribuzione del carico (anche di quelli a pressioni alternate? Controllare almeno la documentazione su web)</a:t>
            </a:r>
          </a:p>
        </p:txBody>
      </p:sp>
      <p:sp>
        <p:nvSpPr>
          <p:cNvPr id="57348" name="Segnaposto data 3"/>
          <p:cNvSpPr>
            <a:spLocks noGrp="1"/>
          </p:cNvSpPr>
          <p:nvPr>
            <p:ph type="dt" sz="quarter" idx="1"/>
          </p:nvPr>
        </p:nvSpPr>
        <p:spPr>
          <a:noFill/>
        </p:spPr>
        <p:txBody>
          <a:bodyPr/>
          <a:lstStyle/>
          <a:p>
            <a:fld id="{A2DAEFC4-7FDE-4461-BA94-A212E651573A}" type="datetime1">
              <a:rPr lang="it-IT">
                <a:solidFill>
                  <a:prstClr val="black"/>
                </a:solidFill>
              </a:rPr>
              <a:pPr/>
              <a:t>04/03/2016</a:t>
            </a:fld>
            <a:endParaRPr lang="it-IT">
              <a:solidFill>
                <a:prstClr val="black"/>
              </a:solidFill>
            </a:endParaRPr>
          </a:p>
        </p:txBody>
      </p:sp>
      <p:sp>
        <p:nvSpPr>
          <p:cNvPr id="57349" name="Segnaposto piè di pagina 4"/>
          <p:cNvSpPr>
            <a:spLocks noGrp="1"/>
          </p:cNvSpPr>
          <p:nvPr>
            <p:ph type="ftr" sz="quarter" idx="4"/>
          </p:nvPr>
        </p:nvSpPr>
        <p:spPr>
          <a:noFill/>
        </p:spPr>
        <p:txBody>
          <a:bodyPr/>
          <a:lstStyle/>
          <a:p>
            <a:r>
              <a:rPr lang="it-IT" dirty="0" err="1" smtClean="0">
                <a:solidFill>
                  <a:prstClr val="black"/>
                </a:solidFill>
              </a:rPr>
              <a:t>luxsit</a:t>
            </a:r>
            <a:r>
              <a:rPr lang="it-IT" dirty="0" smtClean="0">
                <a:solidFill>
                  <a:prstClr val="black"/>
                </a:solidFill>
              </a:rPr>
              <a:t>/UDP</a:t>
            </a:r>
            <a:endParaRPr lang="it-IT" dirty="0">
              <a:solidFill>
                <a:prstClr val="black"/>
              </a:solidFill>
            </a:endParaRPr>
          </a:p>
        </p:txBody>
      </p:sp>
      <p:sp>
        <p:nvSpPr>
          <p:cNvPr id="57350" name="Segnaposto numero diapositiva 5"/>
          <p:cNvSpPr>
            <a:spLocks noGrp="1"/>
          </p:cNvSpPr>
          <p:nvPr>
            <p:ph type="sldNum" sz="quarter" idx="5"/>
          </p:nvPr>
        </p:nvSpPr>
        <p:spPr>
          <a:noFill/>
        </p:spPr>
        <p:txBody>
          <a:bodyPr/>
          <a:lstStyle/>
          <a:p>
            <a:fld id="{BB9A6B90-1834-48E9-B128-EDE0867AE5A9}" type="slidenum">
              <a:rPr lang="it-IT">
                <a:solidFill>
                  <a:prstClr val="black"/>
                </a:solidFill>
              </a:rPr>
              <a:pPr/>
              <a:t>21</a:t>
            </a:fld>
            <a:endParaRPr lang="it-IT">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data 3"/>
          <p:cNvSpPr>
            <a:spLocks noGrp="1"/>
          </p:cNvSpPr>
          <p:nvPr>
            <p:ph type="dt" idx="10"/>
          </p:nvPr>
        </p:nvSpPr>
        <p:spPr/>
        <p:txBody>
          <a:bodyPr/>
          <a:lstStyle/>
          <a:p>
            <a:pPr>
              <a:defRPr/>
            </a:pPr>
            <a:fld id="{7167F437-A6DB-4419-8170-E3DCCEB95CBC}" type="datetime1">
              <a:rPr lang="it-IT" smtClean="0"/>
              <a:pPr>
                <a:defRPr/>
              </a:pPr>
              <a:t>04/03/2016</a:t>
            </a:fld>
            <a:endParaRPr lang="it-IT"/>
          </a:p>
        </p:txBody>
      </p:sp>
      <p:sp>
        <p:nvSpPr>
          <p:cNvPr id="5" name="Segnaposto piè di pagina 4"/>
          <p:cNvSpPr>
            <a:spLocks noGrp="1"/>
          </p:cNvSpPr>
          <p:nvPr>
            <p:ph type="ftr" sz="quarter" idx="11"/>
          </p:nvPr>
        </p:nvSpPr>
        <p:spPr/>
        <p:txBody>
          <a:bodyPr/>
          <a:lstStyle/>
          <a:p>
            <a:pPr>
              <a:defRPr/>
            </a:pPr>
            <a:r>
              <a:rPr lang="it-IT" dirty="0" err="1" smtClean="0"/>
              <a:t>luxsit</a:t>
            </a:r>
            <a:r>
              <a:rPr lang="it-IT" dirty="0" smtClean="0"/>
              <a:t>/UDP</a:t>
            </a:r>
            <a:endParaRPr lang="it-IT" dirty="0"/>
          </a:p>
        </p:txBody>
      </p:sp>
      <p:sp>
        <p:nvSpPr>
          <p:cNvPr id="6" name="Segnaposto numero diapositiva 5"/>
          <p:cNvSpPr>
            <a:spLocks noGrp="1"/>
          </p:cNvSpPr>
          <p:nvPr>
            <p:ph type="sldNum" sz="quarter" idx="12"/>
          </p:nvPr>
        </p:nvSpPr>
        <p:spPr/>
        <p:txBody>
          <a:bodyPr/>
          <a:lstStyle/>
          <a:p>
            <a:pPr>
              <a:defRPr/>
            </a:pPr>
            <a:fld id="{F8A8E7EE-CEDF-42BD-9E31-D8BE8AAA5338}" type="slidenum">
              <a:rPr lang="it-IT" smtClean="0"/>
              <a:pPr>
                <a:defRPr/>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dt" sz="quarter" idx="1"/>
          </p:nvPr>
        </p:nvSpPr>
        <p:spPr>
          <a:noFill/>
        </p:spPr>
        <p:txBody>
          <a:bodyPr/>
          <a:lstStyle/>
          <a:p>
            <a:fld id="{F1004CEC-57D2-4A0C-8062-8BFC7504269A}" type="datetime1">
              <a:rPr lang="it-IT" smtClean="0"/>
              <a:pPr/>
              <a:t>04/03/2016</a:t>
            </a:fld>
            <a:endParaRPr lang="it-IT" smtClean="0"/>
          </a:p>
        </p:txBody>
      </p:sp>
      <p:sp>
        <p:nvSpPr>
          <p:cNvPr id="58371"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58372" name="Rectangle 7"/>
          <p:cNvSpPr>
            <a:spLocks noGrp="1" noChangeArrowheads="1"/>
          </p:cNvSpPr>
          <p:nvPr>
            <p:ph type="sldNum" sz="quarter" idx="5"/>
          </p:nvPr>
        </p:nvSpPr>
        <p:spPr>
          <a:noFill/>
        </p:spPr>
        <p:txBody>
          <a:bodyPr/>
          <a:lstStyle/>
          <a:p>
            <a:fld id="{6AB76BA2-6DB7-4698-92B1-7F8523FA81D5}" type="slidenum">
              <a:rPr lang="it-IT" smtClean="0"/>
              <a:pPr/>
              <a:t>23</a:t>
            </a:fld>
            <a:endParaRPr lang="it-IT" smtClean="0"/>
          </a:p>
        </p:txBody>
      </p:sp>
      <p:sp>
        <p:nvSpPr>
          <p:cNvPr id="58373" name="Rectangle 2"/>
          <p:cNvSpPr>
            <a:spLocks noGrp="1" noRot="1" noChangeAspect="1" noChangeArrowheads="1" noTextEdit="1"/>
          </p:cNvSpPr>
          <p:nvPr>
            <p:ph type="sldImg"/>
          </p:nvPr>
        </p:nvSpPr>
        <p:spPr>
          <a:xfrm>
            <a:off x="3465513" y="509588"/>
            <a:ext cx="2974975" cy="2230437"/>
          </a:xfrm>
          <a:solidFill>
            <a:srgbClr val="FFFFFF"/>
          </a:solidFill>
          <a:ln/>
        </p:spPr>
      </p:sp>
      <p:sp>
        <p:nvSpPr>
          <p:cNvPr id="5837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smtClean="0"/>
              <a:t>Naturalmente sono fattori da prendere in considerazione dopo l’effetto preventivo o dove questo non è importante.</a:t>
            </a:r>
          </a:p>
          <a:p>
            <a:pPr eaLnBrk="1" hangingPunct="1"/>
            <a:r>
              <a:rPr lang="it-IT" smtClean="0"/>
              <a:t>“l’argomento comfort è complesso per chi non sente dove sta seduto sopra. Un sacco di gente tocca il cuscino è dice: “mi sembra morbido”. Ma io raccomando soprattutto di fare caso a come si trova nelle parti alte: il collo, le spalle, la schiena.”</a:t>
            </a:r>
          </a:p>
          <a:p>
            <a:pPr eaLnBrk="1" hangingPunct="1"/>
            <a:r>
              <a:rPr lang="it-IT" i="1" smtClean="0"/>
              <a:t>Uno studio recente mostra come su un cuscino sagomato si raggiunga più in là e ci si sporga con velocità maggiore che su un cuscino piatto e un cuscino ad aria</a:t>
            </a:r>
            <a:endParaRPr lang="it-IT" smtClean="0"/>
          </a:p>
          <a:p>
            <a:pPr eaLnBrk="1" hangingPunct="1"/>
            <a:r>
              <a:rPr lang="it-IT" smtClean="0"/>
              <a:t>Chissà quanto questo proliferare di studi su carrozzine e cuscini è dovuto alla rilevanza clinica e quanto alla possibilità di ottenere risultati scientificamente attendibili? ... E quanto alle pressioni dei pagatori?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dt" sz="quarter" idx="1"/>
          </p:nvPr>
        </p:nvSpPr>
        <p:spPr>
          <a:noFill/>
        </p:spPr>
        <p:txBody>
          <a:bodyPr/>
          <a:lstStyle/>
          <a:p>
            <a:fld id="{F1004CEC-57D2-4A0C-8062-8BFC7504269A}" type="datetime1">
              <a:rPr lang="it-IT" smtClean="0"/>
              <a:pPr/>
              <a:t>04/03/2016</a:t>
            </a:fld>
            <a:endParaRPr lang="it-IT" smtClean="0"/>
          </a:p>
        </p:txBody>
      </p:sp>
      <p:sp>
        <p:nvSpPr>
          <p:cNvPr id="58371"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58372" name="Rectangle 7"/>
          <p:cNvSpPr>
            <a:spLocks noGrp="1" noChangeArrowheads="1"/>
          </p:cNvSpPr>
          <p:nvPr>
            <p:ph type="sldNum" sz="quarter" idx="5"/>
          </p:nvPr>
        </p:nvSpPr>
        <p:spPr>
          <a:noFill/>
        </p:spPr>
        <p:txBody>
          <a:bodyPr/>
          <a:lstStyle/>
          <a:p>
            <a:fld id="{6AB76BA2-6DB7-4698-92B1-7F8523FA81D5}" type="slidenum">
              <a:rPr lang="it-IT" smtClean="0"/>
              <a:pPr/>
              <a:t>24</a:t>
            </a:fld>
            <a:endParaRPr lang="it-IT" smtClean="0"/>
          </a:p>
        </p:txBody>
      </p:sp>
      <p:sp>
        <p:nvSpPr>
          <p:cNvPr id="58373" name="Rectangle 2"/>
          <p:cNvSpPr>
            <a:spLocks noGrp="1" noRot="1" noChangeAspect="1" noChangeArrowheads="1" noTextEdit="1"/>
          </p:cNvSpPr>
          <p:nvPr>
            <p:ph type="sldImg"/>
          </p:nvPr>
        </p:nvSpPr>
        <p:spPr>
          <a:xfrm>
            <a:off x="3465513" y="509588"/>
            <a:ext cx="2974975" cy="2230437"/>
          </a:xfrm>
          <a:solidFill>
            <a:srgbClr val="FFFFFF"/>
          </a:solidFill>
          <a:ln/>
        </p:spPr>
      </p:sp>
      <p:sp>
        <p:nvSpPr>
          <p:cNvPr id="5837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smtClean="0"/>
              <a:t>Naturalmente sono fattori da prendere in considerazione dopo l’effetto preventivo o dove questo non è importante.</a:t>
            </a:r>
          </a:p>
          <a:p>
            <a:pPr eaLnBrk="1" hangingPunct="1"/>
            <a:r>
              <a:rPr lang="it-IT" smtClean="0"/>
              <a:t>“l’argomento comfort è complesso per chi non sente dove sta seduto sopra. Un sacco di gente tocca il cuscino è dice: “mi sembra morbido”. Ma io raccomando soprattutto di fare caso a come si trova nelle parti alte: il collo, le spalle, la schiena.”</a:t>
            </a:r>
          </a:p>
          <a:p>
            <a:pPr eaLnBrk="1" hangingPunct="1"/>
            <a:r>
              <a:rPr lang="it-IT" i="1" smtClean="0"/>
              <a:t>Uno studio recente mostra come su un cuscino sagomato si raggiunga più in là e ci si sporga con velocità maggiore che su un cuscino piatto e un cuscino ad aria</a:t>
            </a:r>
            <a:endParaRPr lang="it-IT" smtClean="0"/>
          </a:p>
          <a:p>
            <a:pPr eaLnBrk="1" hangingPunct="1"/>
            <a:r>
              <a:rPr lang="it-IT" smtClean="0"/>
              <a:t>Chissà quanto questo proliferare di studi su carrozzine e cuscini è dovuto alla rilevanza clinica e quanto alla possibilità di ottenere risultati scientificamente attendibili? ... E quanto alle pressioni dei pagatori?</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BAF71C45-D03A-49DC-9879-20A425090ABE}" type="datetime1">
              <a:rPr lang="it-IT">
                <a:solidFill>
                  <a:prstClr val="black"/>
                </a:solidFill>
              </a:rPr>
              <a:pPr/>
              <a:t>04/03/2016</a:t>
            </a:fld>
            <a:endParaRPr lang="it-IT">
              <a:solidFill>
                <a:prstClr val="black"/>
              </a:solidFill>
            </a:endParaRPr>
          </a:p>
        </p:txBody>
      </p:sp>
      <p:sp>
        <p:nvSpPr>
          <p:cNvPr id="5" name="Rectangle 6"/>
          <p:cNvSpPr>
            <a:spLocks noGrp="1" noChangeArrowheads="1"/>
          </p:cNvSpPr>
          <p:nvPr>
            <p:ph type="ftr" sz="quarter" idx="4"/>
          </p:nvPr>
        </p:nvSpPr>
        <p:spPr>
          <a:ln/>
        </p:spPr>
        <p:txBody>
          <a:bodyPr/>
          <a:lstStyle/>
          <a:p>
            <a:r>
              <a:rPr lang="it-IT" smtClean="0">
                <a:solidFill>
                  <a:prstClr val="black"/>
                </a:solidFill>
              </a:rPr>
              <a:t>luxsit/postura - spinali</a:t>
            </a:r>
            <a:endParaRPr lang="it-IT">
              <a:solidFill>
                <a:prstClr val="black"/>
              </a:solidFill>
            </a:endParaRPr>
          </a:p>
        </p:txBody>
      </p:sp>
      <p:sp>
        <p:nvSpPr>
          <p:cNvPr id="6" name="Rectangle 7"/>
          <p:cNvSpPr>
            <a:spLocks noGrp="1" noChangeArrowheads="1"/>
          </p:cNvSpPr>
          <p:nvPr>
            <p:ph type="sldNum" sz="quarter" idx="5"/>
          </p:nvPr>
        </p:nvSpPr>
        <p:spPr>
          <a:ln/>
        </p:spPr>
        <p:txBody>
          <a:bodyPr/>
          <a:lstStyle/>
          <a:p>
            <a:fld id="{14643152-6536-4E2A-9857-DE9A7F5E1C6B}" type="slidenum">
              <a:rPr lang="it-IT">
                <a:solidFill>
                  <a:prstClr val="black"/>
                </a:solidFill>
              </a:rPr>
              <a:pPr/>
              <a:t>25</a:t>
            </a:fld>
            <a:endParaRPr lang="it-IT">
              <a:solidFill>
                <a:prstClr val="black"/>
              </a:solidFill>
            </a:endParaRPr>
          </a:p>
        </p:txBody>
      </p:sp>
      <p:sp>
        <p:nvSpPr>
          <p:cNvPr id="304130" name="Rectangle 2"/>
          <p:cNvSpPr>
            <a:spLocks noGrp="1" noRot="1" noChangeAspect="1" noChangeArrowheads="1"/>
          </p:cNvSpPr>
          <p:nvPr>
            <p:ph type="sldImg"/>
          </p:nvPr>
        </p:nvSpPr>
        <p:spPr bwMode="auto">
          <a:xfrm>
            <a:off x="3681413" y="371475"/>
            <a:ext cx="2549525" cy="1912938"/>
          </a:xfrm>
          <a:prstGeom prst="rect">
            <a:avLst/>
          </a:prstGeom>
          <a:solidFill>
            <a:srgbClr val="FFFFFF"/>
          </a:solidFill>
          <a:ln>
            <a:solidFill>
              <a:srgbClr val="000000"/>
            </a:solidFill>
            <a:miter lim="800000"/>
            <a:headEnd/>
            <a:tailEnd/>
          </a:ln>
        </p:spPr>
      </p:sp>
      <p:sp>
        <p:nvSpPr>
          <p:cNvPr id="7" name="Segnaposto note 6"/>
          <p:cNvSpPr>
            <a:spLocks noGrp="1"/>
          </p:cNvSpPr>
          <p:nvPr>
            <p:ph type="body" sz="quarter" idx="10"/>
          </p:nvPr>
        </p:nvSpPr>
        <p:spPr/>
        <p:txBody>
          <a:bodyPr>
            <a:normAutofit/>
          </a:bodyPr>
          <a:lstStyle/>
          <a:p>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6350" y="828675"/>
            <a:ext cx="1952625" cy="1465263"/>
          </a:xfrm>
        </p:spPr>
      </p:sp>
      <p:sp>
        <p:nvSpPr>
          <p:cNvPr id="3" name="Segnaposto note 2"/>
          <p:cNvSpPr>
            <a:spLocks noGrp="1"/>
          </p:cNvSpPr>
          <p:nvPr>
            <p:ph type="body" idx="1"/>
          </p:nvPr>
        </p:nvSpPr>
        <p:spPr>
          <a:xfrm>
            <a:off x="1240407" y="2752604"/>
            <a:ext cx="7070489" cy="3486879"/>
          </a:xfrm>
        </p:spPr>
        <p:txBody>
          <a:bodyPr>
            <a:normAutofit lnSpcReduction="10000"/>
          </a:bodyPr>
          <a:lstStyle/>
          <a:p>
            <a:r>
              <a:rPr lang="it-IT" sz="1400" dirty="0" smtClean="0"/>
              <a:t>Altro accorgimento fondamentale per una buona salute della pelle è cambiare regolarmente a abbastanza spesso le zone sotto carico. (che è quello che consente a noi di non piagarci, dopotutto).</a:t>
            </a:r>
          </a:p>
          <a:p>
            <a:r>
              <a:rPr lang="it-IT" sz="1400" dirty="0" smtClean="0"/>
              <a:t>Come fare?</a:t>
            </a:r>
          </a:p>
          <a:p>
            <a:pPr marL="342900" indent="-342900">
              <a:buFont typeface="+mj-lt"/>
              <a:buAutoNum type="arabicPeriod"/>
            </a:pPr>
            <a:r>
              <a:rPr lang="it-IT" sz="1400" dirty="0" smtClean="0"/>
              <a:t>La tradizionale immagine di quello che fa i sollevamenti rappresenta bene questa abitudine</a:t>
            </a:r>
          </a:p>
          <a:p>
            <a:pPr marL="342900" indent="-342900">
              <a:buFont typeface="+mj-lt"/>
              <a:buAutoNum type="arabicPeriod"/>
            </a:pPr>
            <a:r>
              <a:rPr lang="it-IT" sz="1400" dirty="0" smtClean="0"/>
              <a:t>Ma non è il caso di onorare questa tradizione: non tutti riescono, troppo poco il tempo</a:t>
            </a:r>
            <a:r>
              <a:rPr lang="it-IT" sz="1400" baseline="0" dirty="0" smtClean="0"/>
              <a:t> per cui si riesce a stare sollevati in questo modo e troppo esigente la manovra per i polsi e le spalle. </a:t>
            </a:r>
          </a:p>
          <a:p>
            <a:pPr marL="342900" indent="-342900">
              <a:buFont typeface="+mj-lt"/>
              <a:buAutoNum type="arabicPeriod"/>
            </a:pPr>
            <a:r>
              <a:rPr lang="it-IT" sz="1400" baseline="0" dirty="0" smtClean="0"/>
              <a:t>Molto meglio affidarsi a spostamenti poco impegnativi per le braccia, come i piegarsi in avanti che toglie</a:t>
            </a:r>
            <a:r>
              <a:rPr lang="it-IT" sz="1400" dirty="0" smtClean="0"/>
              <a:t> il carico da dietro e può essere mantenuto per 2 o 3 minuti, quanto basta.</a:t>
            </a:r>
            <a:endParaRPr lang="it-IT" sz="1400" baseline="0" dirty="0" smtClean="0"/>
          </a:p>
          <a:p>
            <a:pPr marL="342900" indent="-342900">
              <a:buFont typeface="+mj-lt"/>
              <a:buAutoNum type="arabicPeriod"/>
            </a:pPr>
            <a:r>
              <a:rPr lang="it-IT" sz="1400" baseline="0" dirty="0" smtClean="0"/>
              <a:t>O a sistemi motorizzati, per chi ha meno mobilità </a:t>
            </a:r>
          </a:p>
          <a:p>
            <a:pPr marL="342900" indent="-342900"/>
            <a:endParaRPr lang="it-IT" sz="1400" dirty="0" smtClean="0"/>
          </a:p>
          <a:p>
            <a:r>
              <a:rPr lang="it-IT" sz="1400" dirty="0" smtClean="0"/>
              <a:t>Per loro non è automatico come per noi, se non avvertono la pressione sulle zone che appoggiano. Deve diventare una delle tante “strane” abitudini da apprendere dopo una LM. Altra materia scolastica, per loro.</a:t>
            </a:r>
          </a:p>
          <a:p>
            <a:pPr marL="342900" indent="-342900"/>
            <a:endParaRPr lang="it-IT" sz="1400" dirty="0" smtClean="0"/>
          </a:p>
        </p:txBody>
      </p:sp>
      <p:sp>
        <p:nvSpPr>
          <p:cNvPr id="4" name="Segnaposto numero diapositiva 3"/>
          <p:cNvSpPr>
            <a:spLocks noGrp="1"/>
          </p:cNvSpPr>
          <p:nvPr>
            <p:ph type="sldNum" sz="quarter" idx="10"/>
          </p:nvPr>
        </p:nvSpPr>
        <p:spPr/>
        <p:txBody>
          <a:bodyPr/>
          <a:lstStyle/>
          <a:p>
            <a:fld id="{0CBCF2AF-FF3F-46C3-BC69-100873717B40}" type="slidenum">
              <a:rPr lang="it-IT" smtClean="0">
                <a:solidFill>
                  <a:prstClr val="black"/>
                </a:solidFill>
              </a:rPr>
              <a:pPr/>
              <a:t>26</a:t>
            </a:fld>
            <a:endParaRPr lang="it-IT">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511550" y="508000"/>
            <a:ext cx="2468563" cy="1851025"/>
          </a:xfrm>
        </p:spPr>
      </p:sp>
      <p:sp>
        <p:nvSpPr>
          <p:cNvPr id="3" name="Segnaposto note 2"/>
          <p:cNvSpPr>
            <a:spLocks noGrp="1"/>
          </p:cNvSpPr>
          <p:nvPr>
            <p:ph type="body" idx="1"/>
          </p:nvPr>
        </p:nvSpPr>
        <p:spPr>
          <a:xfrm>
            <a:off x="426680" y="2522437"/>
            <a:ext cx="8710180" cy="3849734"/>
          </a:xfrm>
        </p:spPr>
        <p:txBody>
          <a:bodyPr>
            <a:noAutofit/>
          </a:bodyPr>
          <a:lstStyle/>
          <a:p>
            <a:r>
              <a:rPr lang="en-US" dirty="0" smtClean="0"/>
              <a:t>Jan YK, Crane BA. Arch Phys Med </a:t>
            </a:r>
            <a:r>
              <a:rPr lang="en-US" dirty="0" err="1" smtClean="0"/>
              <a:t>Rehabil</a:t>
            </a:r>
            <a:r>
              <a:rPr lang="en-US" dirty="0" smtClean="0"/>
              <a:t>. 2013 Jan. - Wheelchair tilt-in-space and recline does not reduce sacral skin perfusion as changing from the upright to the tilted and reclined position in people with spinal cord injury.</a:t>
            </a:r>
            <a:r>
              <a:rPr lang="en-US" sz="1400" dirty="0" smtClean="0"/>
              <a:t> </a:t>
            </a:r>
            <a:r>
              <a:rPr lang="it-IT" sz="1400" dirty="0" smtClean="0"/>
              <a:t>Buone notizie: la perfusione (ora misurano sempre quella, piuttosto che le pressioni?) non si riduce nemmeno a grandi angoli. </a:t>
            </a:r>
          </a:p>
          <a:p>
            <a:endParaRPr lang="it-IT" sz="1400" dirty="0" smtClean="0"/>
          </a:p>
          <a:p>
            <a:r>
              <a:rPr lang="it-IT" dirty="0" smtClean="0"/>
              <a:t>Jan YK, </a:t>
            </a:r>
            <a:r>
              <a:rPr lang="it-IT" dirty="0" err="1" smtClean="0"/>
              <a:t>Liao</a:t>
            </a:r>
            <a:r>
              <a:rPr lang="it-IT" dirty="0" smtClean="0"/>
              <a:t> F, Jones MA, Rice LA, </a:t>
            </a:r>
            <a:r>
              <a:rPr lang="it-IT" dirty="0" err="1" smtClean="0"/>
              <a:t>Tisdell</a:t>
            </a:r>
            <a:r>
              <a:rPr lang="it-IT" dirty="0" smtClean="0"/>
              <a:t> T. </a:t>
            </a:r>
            <a:r>
              <a:rPr lang="it-IT" dirty="0" err="1" smtClean="0"/>
              <a:t>Arch</a:t>
            </a:r>
            <a:r>
              <a:rPr lang="it-IT" dirty="0" smtClean="0"/>
              <a:t> </a:t>
            </a:r>
            <a:r>
              <a:rPr lang="it-IT" dirty="0" err="1" smtClean="0"/>
              <a:t>Phys</a:t>
            </a:r>
            <a:r>
              <a:rPr lang="it-IT" dirty="0" smtClean="0"/>
              <a:t> </a:t>
            </a:r>
            <a:r>
              <a:rPr lang="it-IT" dirty="0" err="1" smtClean="0"/>
              <a:t>Med</a:t>
            </a:r>
            <a:r>
              <a:rPr lang="it-IT" dirty="0" smtClean="0"/>
              <a:t> </a:t>
            </a:r>
            <a:r>
              <a:rPr lang="it-IT" dirty="0" err="1" smtClean="0"/>
              <a:t>Rehabil</a:t>
            </a:r>
            <a:r>
              <a:rPr lang="it-IT" dirty="0" smtClean="0"/>
              <a:t>. 2012 </a:t>
            </a:r>
            <a:r>
              <a:rPr lang="it-IT" dirty="0" err="1" smtClean="0"/>
              <a:t>Nov</a:t>
            </a:r>
            <a:r>
              <a:rPr lang="it-IT" dirty="0" smtClean="0"/>
              <a:t> 22.  - </a:t>
            </a:r>
            <a:r>
              <a:rPr lang="it-IT" dirty="0" err="1" smtClean="0"/>
              <a:t>Effect</a:t>
            </a:r>
            <a:r>
              <a:rPr lang="it-IT" dirty="0" smtClean="0"/>
              <a:t> </a:t>
            </a:r>
            <a:r>
              <a:rPr lang="it-IT" dirty="0" err="1" smtClean="0"/>
              <a:t>of</a:t>
            </a:r>
            <a:r>
              <a:rPr lang="it-IT" dirty="0" smtClean="0"/>
              <a:t> </a:t>
            </a:r>
            <a:r>
              <a:rPr lang="it-IT" dirty="0" err="1" smtClean="0"/>
              <a:t>durations</a:t>
            </a:r>
            <a:r>
              <a:rPr lang="it-IT" dirty="0" smtClean="0"/>
              <a:t> </a:t>
            </a:r>
            <a:r>
              <a:rPr lang="it-IT" dirty="0" err="1" smtClean="0"/>
              <a:t>of</a:t>
            </a:r>
            <a:r>
              <a:rPr lang="it-IT" dirty="0" smtClean="0"/>
              <a:t> </a:t>
            </a:r>
            <a:r>
              <a:rPr lang="it-IT" dirty="0" err="1" smtClean="0"/>
              <a:t>wheelchair</a:t>
            </a:r>
            <a:r>
              <a:rPr lang="it-IT" dirty="0" smtClean="0"/>
              <a:t> </a:t>
            </a:r>
            <a:r>
              <a:rPr lang="it-IT" dirty="0" err="1" smtClean="0"/>
              <a:t>tilt-in-space</a:t>
            </a:r>
            <a:r>
              <a:rPr lang="it-IT" dirty="0" smtClean="0"/>
              <a:t> and recline on </a:t>
            </a:r>
            <a:r>
              <a:rPr lang="it-IT" dirty="0" err="1" smtClean="0"/>
              <a:t>skin</a:t>
            </a:r>
            <a:r>
              <a:rPr lang="it-IT" dirty="0" smtClean="0"/>
              <a:t> </a:t>
            </a:r>
            <a:r>
              <a:rPr lang="it-IT" dirty="0" err="1" smtClean="0"/>
              <a:t>perfusion</a:t>
            </a:r>
            <a:r>
              <a:rPr lang="it-IT" dirty="0" smtClean="0"/>
              <a:t> </a:t>
            </a:r>
            <a:r>
              <a:rPr lang="it-IT" dirty="0" err="1" smtClean="0"/>
              <a:t>over</a:t>
            </a:r>
            <a:r>
              <a:rPr lang="it-IT" dirty="0" smtClean="0"/>
              <a:t> the ischial </a:t>
            </a:r>
            <a:r>
              <a:rPr lang="it-IT" dirty="0" err="1" smtClean="0"/>
              <a:t>tuberosity</a:t>
            </a:r>
            <a:r>
              <a:rPr lang="it-IT" dirty="0" smtClean="0"/>
              <a:t> in people </a:t>
            </a:r>
            <a:r>
              <a:rPr lang="it-IT" dirty="0" err="1" smtClean="0"/>
              <a:t>with</a:t>
            </a:r>
            <a:r>
              <a:rPr lang="it-IT" dirty="0" smtClean="0"/>
              <a:t> </a:t>
            </a:r>
            <a:r>
              <a:rPr lang="it-IT" dirty="0" err="1" smtClean="0"/>
              <a:t>spinal</a:t>
            </a:r>
            <a:r>
              <a:rPr lang="it-IT" dirty="0" smtClean="0"/>
              <a:t> </a:t>
            </a:r>
            <a:r>
              <a:rPr lang="it-IT" dirty="0" err="1" smtClean="0"/>
              <a:t>cord</a:t>
            </a:r>
            <a:r>
              <a:rPr lang="it-IT" dirty="0" smtClean="0"/>
              <a:t> </a:t>
            </a:r>
            <a:r>
              <a:rPr lang="it-IT" dirty="0" err="1" smtClean="0"/>
              <a:t>injury</a:t>
            </a:r>
            <a:r>
              <a:rPr lang="it-IT" dirty="0" smtClean="0"/>
              <a:t>.</a:t>
            </a:r>
            <a:r>
              <a:rPr lang="it-IT" sz="1400" dirty="0" smtClean="0"/>
              <a:t> 1’ è poco; 3’ sono molto meglio; anche nei 15’ seguenti.</a:t>
            </a:r>
          </a:p>
          <a:p>
            <a:endParaRPr lang="it-IT" sz="1400" dirty="0" smtClean="0"/>
          </a:p>
          <a:p>
            <a:r>
              <a:rPr lang="it-IT" sz="1400" dirty="0" smtClean="0"/>
              <a:t>La cintura </a:t>
            </a:r>
            <a:r>
              <a:rPr lang="it-IT" sz="1400" dirty="0" err="1" smtClean="0"/>
              <a:t>perlvica</a:t>
            </a:r>
            <a:r>
              <a:rPr lang="it-IT" sz="1400" dirty="0" smtClean="0"/>
              <a:t> serve sia quando ci si flette di lato, sia quando ci si flette in avanti.</a:t>
            </a:r>
          </a:p>
          <a:p>
            <a:endParaRPr lang="it-IT" sz="1400" dirty="0" smtClean="0"/>
          </a:p>
          <a:p>
            <a:endParaRPr lang="en-US" sz="1400" dirty="0" smtClean="0"/>
          </a:p>
          <a:p>
            <a:endParaRPr lang="it-IT" sz="1400" dirty="0" smtClean="0"/>
          </a:p>
        </p:txBody>
      </p:sp>
      <p:sp>
        <p:nvSpPr>
          <p:cNvPr id="4" name="Segnaposto numero diapositiva 3"/>
          <p:cNvSpPr>
            <a:spLocks noGrp="1"/>
          </p:cNvSpPr>
          <p:nvPr>
            <p:ph type="sldNum" sz="quarter" idx="10"/>
          </p:nvPr>
        </p:nvSpPr>
        <p:spPr/>
        <p:txBody>
          <a:bodyPr/>
          <a:lstStyle/>
          <a:p>
            <a:pPr>
              <a:defRPr/>
            </a:pPr>
            <a:fld id="{7DC229EA-E497-4E3B-A403-9D805BF57C27}" type="slidenum">
              <a:rPr lang="it-IT" smtClean="0">
                <a:solidFill>
                  <a:prstClr val="black"/>
                </a:solidFill>
              </a:rPr>
              <a:pPr>
                <a:defRPr/>
              </a:pPr>
              <a:t>27</a:t>
            </a:fld>
            <a:endParaRPr lang="it-IT">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dt" sz="quarter" idx="1"/>
          </p:nvPr>
        </p:nvSpPr>
        <p:spPr>
          <a:noFill/>
        </p:spPr>
        <p:txBody>
          <a:bodyPr/>
          <a:lstStyle/>
          <a:p>
            <a:fld id="{F9E83032-67BD-49AB-8CE6-7F538C0E723D}" type="datetime1">
              <a:rPr lang="it-IT" smtClean="0"/>
              <a:pPr/>
              <a:t>04/03/2016</a:t>
            </a:fld>
            <a:endParaRPr lang="it-IT" smtClean="0"/>
          </a:p>
        </p:txBody>
      </p:sp>
      <p:sp>
        <p:nvSpPr>
          <p:cNvPr id="60419"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60420" name="Rectangle 7"/>
          <p:cNvSpPr>
            <a:spLocks noGrp="1" noChangeArrowheads="1"/>
          </p:cNvSpPr>
          <p:nvPr>
            <p:ph type="sldNum" sz="quarter" idx="5"/>
          </p:nvPr>
        </p:nvSpPr>
        <p:spPr>
          <a:noFill/>
        </p:spPr>
        <p:txBody>
          <a:bodyPr/>
          <a:lstStyle/>
          <a:p>
            <a:fld id="{56E9B090-0E76-45F3-9599-0C6926C26A25}" type="slidenum">
              <a:rPr lang="it-IT" smtClean="0"/>
              <a:pPr/>
              <a:t>28</a:t>
            </a:fld>
            <a:endParaRPr lang="it-IT" smtClean="0"/>
          </a:p>
        </p:txBody>
      </p:sp>
      <p:sp>
        <p:nvSpPr>
          <p:cNvPr id="60421" name="Rectangle 2"/>
          <p:cNvSpPr>
            <a:spLocks noGrp="1" noRot="1" noChangeAspect="1" noChangeArrowheads="1" noTextEdit="1"/>
          </p:cNvSpPr>
          <p:nvPr>
            <p:ph type="sldImg"/>
          </p:nvPr>
        </p:nvSpPr>
        <p:spPr>
          <a:ln/>
        </p:spPr>
      </p:sp>
      <p:sp>
        <p:nvSpPr>
          <p:cNvPr id="60422" name="Rectangle 3"/>
          <p:cNvSpPr>
            <a:spLocks noGrp="1" noChangeArrowheads="1"/>
          </p:cNvSpPr>
          <p:nvPr>
            <p:ph type="body" idx="1"/>
          </p:nvPr>
        </p:nvSpPr>
        <p:spPr>
          <a:noFill/>
          <a:ln/>
        </p:spPr>
        <p:txBody>
          <a:bodyPr/>
          <a:lstStyle/>
          <a:p>
            <a:pPr eaLnBrk="1" hangingPunct="1"/>
            <a:r>
              <a:rPr lang="it-IT" dirty="0" smtClean="0">
                <a:latin typeface="Arial" charset="0"/>
                <a:cs typeface="Arial" charset="0"/>
              </a:rPr>
              <a:t>Ribadisco: Notano alcuni nel </a:t>
            </a:r>
            <a:r>
              <a:rPr lang="it-IT" dirty="0" err="1" smtClean="0">
                <a:latin typeface="Arial" charset="0"/>
                <a:cs typeface="Arial" charset="0"/>
              </a:rPr>
              <a:t>listserve</a:t>
            </a:r>
            <a:r>
              <a:rPr lang="it-IT" dirty="0" smtClean="0">
                <a:latin typeface="Arial" charset="0"/>
                <a:cs typeface="Arial" charset="0"/>
              </a:rPr>
              <a:t> che gli spostamenti di carico spesso non vengono fatti quando la persona è impegnata in qualche attività funzionale (davanti al </a:t>
            </a:r>
            <a:r>
              <a:rPr lang="it-IT" dirty="0" err="1" smtClean="0">
                <a:latin typeface="Arial" charset="0"/>
                <a:cs typeface="Arial" charset="0"/>
              </a:rPr>
              <a:t>pc</a:t>
            </a:r>
            <a:r>
              <a:rPr lang="it-IT" dirty="0" smtClean="0">
                <a:latin typeface="Arial" charset="0"/>
                <a:cs typeface="Arial" charset="0"/>
              </a:rPr>
              <a:t>, tipicamente). Sembra che siano  interpretati come una specie di ginnastica, da fare quando non c’è niente di meglio di cui occuparsi …</a:t>
            </a:r>
            <a:endParaRPr lang="it-IT"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BAF71C45-D03A-49DC-9879-20A425090ABE}" type="datetime1">
              <a:rPr lang="it-IT">
                <a:solidFill>
                  <a:prstClr val="black"/>
                </a:solidFill>
              </a:rPr>
              <a:pPr/>
              <a:t>04/03/2016</a:t>
            </a:fld>
            <a:endParaRPr lang="it-IT">
              <a:solidFill>
                <a:prstClr val="black"/>
              </a:solidFill>
            </a:endParaRPr>
          </a:p>
        </p:txBody>
      </p:sp>
      <p:sp>
        <p:nvSpPr>
          <p:cNvPr id="5" name="Rectangle 6"/>
          <p:cNvSpPr>
            <a:spLocks noGrp="1" noChangeArrowheads="1"/>
          </p:cNvSpPr>
          <p:nvPr>
            <p:ph type="ftr" sz="quarter" idx="4"/>
          </p:nvPr>
        </p:nvSpPr>
        <p:spPr>
          <a:ln/>
        </p:spPr>
        <p:txBody>
          <a:bodyPr/>
          <a:lstStyle/>
          <a:p>
            <a:r>
              <a:rPr lang="it-IT" smtClean="0">
                <a:solidFill>
                  <a:prstClr val="black"/>
                </a:solidFill>
              </a:rPr>
              <a:t>luxsit/postura - spinali</a:t>
            </a:r>
            <a:endParaRPr lang="it-IT">
              <a:solidFill>
                <a:prstClr val="black"/>
              </a:solidFill>
            </a:endParaRPr>
          </a:p>
        </p:txBody>
      </p:sp>
      <p:sp>
        <p:nvSpPr>
          <p:cNvPr id="6" name="Rectangle 7"/>
          <p:cNvSpPr>
            <a:spLocks noGrp="1" noChangeArrowheads="1"/>
          </p:cNvSpPr>
          <p:nvPr>
            <p:ph type="sldNum" sz="quarter" idx="5"/>
          </p:nvPr>
        </p:nvSpPr>
        <p:spPr>
          <a:ln/>
        </p:spPr>
        <p:txBody>
          <a:bodyPr/>
          <a:lstStyle/>
          <a:p>
            <a:fld id="{14643152-6536-4E2A-9857-DE9A7F5E1C6B}" type="slidenum">
              <a:rPr lang="it-IT">
                <a:solidFill>
                  <a:prstClr val="black"/>
                </a:solidFill>
              </a:rPr>
              <a:pPr/>
              <a:t>29</a:t>
            </a:fld>
            <a:endParaRPr lang="it-IT">
              <a:solidFill>
                <a:prstClr val="black"/>
              </a:solidFill>
            </a:endParaRPr>
          </a:p>
        </p:txBody>
      </p:sp>
      <p:sp>
        <p:nvSpPr>
          <p:cNvPr id="304130" name="Rectangle 2"/>
          <p:cNvSpPr>
            <a:spLocks noGrp="1" noRot="1" noChangeAspect="1" noChangeArrowheads="1"/>
          </p:cNvSpPr>
          <p:nvPr>
            <p:ph type="sldImg"/>
          </p:nvPr>
        </p:nvSpPr>
        <p:spPr bwMode="auto">
          <a:xfrm>
            <a:off x="3681413" y="373063"/>
            <a:ext cx="2549525" cy="1911350"/>
          </a:xfrm>
          <a:prstGeom prst="rect">
            <a:avLst/>
          </a:prstGeom>
          <a:solidFill>
            <a:srgbClr val="FFFFFF"/>
          </a:solidFill>
          <a:ln>
            <a:solidFill>
              <a:srgbClr val="000000"/>
            </a:solidFill>
            <a:miter lim="800000"/>
            <a:headEnd/>
            <a:tailEnd/>
          </a:ln>
        </p:spPr>
      </p:sp>
      <p:sp>
        <p:nvSpPr>
          <p:cNvPr id="304131" name="Rectangle 3"/>
          <p:cNvSpPr>
            <a:spLocks noGrp="1" noChangeArrowheads="1"/>
          </p:cNvSpPr>
          <p:nvPr>
            <p:ph type="body" idx="1"/>
          </p:nvPr>
        </p:nvSpPr>
        <p:spPr bwMode="auto">
          <a:xfrm>
            <a:off x="992347" y="2762182"/>
            <a:ext cx="7718249" cy="3516913"/>
          </a:xfrm>
          <a:prstGeom prst="rect">
            <a:avLst/>
          </a:prstGeom>
          <a:solidFill>
            <a:srgbClr val="FFFFFF"/>
          </a:solidFill>
          <a:ln>
            <a:solidFill>
              <a:srgbClr val="000000"/>
            </a:solidFill>
            <a:miter lim="800000"/>
            <a:headEnd/>
            <a:tailEnd/>
          </a:ln>
        </p:spPr>
        <p:txBody>
          <a:bodyPr/>
          <a:lstStyle/>
          <a:p>
            <a:r>
              <a:rPr lang="it-IT" sz="1400" dirty="0">
                <a:latin typeface="Tahoma" pitchFamily="34" charset="0"/>
                <a:ea typeface="Tahoma" pitchFamily="34" charset="0"/>
                <a:cs typeface="Tahoma" pitchFamily="34" charset="0"/>
              </a:rPr>
              <a:t>La parte educativa della prevenzione è quella su cui dobbiamo investire più ancora che sulla scelta del cuscino. Ricordiamo che le manovre di scarico hanno anche delle ripercussioni positive su colonna e circolazione</a:t>
            </a:r>
          </a:p>
          <a:p>
            <a:r>
              <a:rPr lang="it-IT" sz="1400" dirty="0">
                <a:latin typeface="Tahoma" pitchFamily="34" charset="0"/>
                <a:ea typeface="Tahoma" pitchFamily="34" charset="0"/>
                <a:cs typeface="Tahoma" pitchFamily="34" charset="0"/>
              </a:rPr>
              <a:t>Dobbiamo investirci anche nella nostra formazione, perché l’alto tasso di complicanze</a:t>
            </a:r>
            <a:r>
              <a:rPr lang="it-IT" sz="1400" i="1" dirty="0">
                <a:latin typeface="Tahoma" pitchFamily="34" charset="0"/>
                <a:ea typeface="Tahoma" pitchFamily="34" charset="0"/>
                <a:cs typeface="Tahoma" pitchFamily="34" charset="0"/>
              </a:rPr>
              <a:t> prevenibili </a:t>
            </a:r>
            <a:r>
              <a:rPr lang="it-IT" sz="1400" dirty="0">
                <a:latin typeface="Tahoma" pitchFamily="34" charset="0"/>
                <a:ea typeface="Tahoma" pitchFamily="34" charset="0"/>
                <a:cs typeface="Tahoma" pitchFamily="34" charset="0"/>
              </a:rPr>
              <a:t>che colpiscono chi torna a casa dopo un ricovero in ospedale ci fa pensare che non siamo molto efficaci nel trasmettere informazioni.</a:t>
            </a:r>
          </a:p>
          <a:p>
            <a:r>
              <a:rPr lang="it-IT" sz="1400" dirty="0" smtClean="0">
                <a:latin typeface="Tahoma" pitchFamily="34" charset="0"/>
                <a:ea typeface="Tahoma" pitchFamily="34" charset="0"/>
                <a:cs typeface="Tahoma" pitchFamily="34" charset="0"/>
              </a:rPr>
              <a:t>Notano </a:t>
            </a:r>
            <a:r>
              <a:rPr lang="it-IT" sz="1400" dirty="0">
                <a:latin typeface="Tahoma" pitchFamily="34" charset="0"/>
                <a:ea typeface="Tahoma" pitchFamily="34" charset="0"/>
                <a:cs typeface="Tahoma" pitchFamily="34" charset="0"/>
              </a:rPr>
              <a:t>alcuni nel </a:t>
            </a:r>
            <a:r>
              <a:rPr lang="it-IT" sz="1400" dirty="0" err="1">
                <a:latin typeface="Tahoma" pitchFamily="34" charset="0"/>
                <a:ea typeface="Tahoma" pitchFamily="34" charset="0"/>
                <a:cs typeface="Tahoma" pitchFamily="34" charset="0"/>
              </a:rPr>
              <a:t>listserve</a:t>
            </a:r>
            <a:r>
              <a:rPr lang="it-IT" sz="1400" dirty="0">
                <a:latin typeface="Tahoma" pitchFamily="34" charset="0"/>
                <a:ea typeface="Tahoma" pitchFamily="34" charset="0"/>
                <a:cs typeface="Tahoma" pitchFamily="34" charset="0"/>
              </a:rPr>
              <a:t> che gli spostamenti di carico spesso non vengono fatti quando la persona è impegnata in qualche attività funzionale (davanti al pc, tipicamente). Sembra che siano  interpretati come una specie di ginnastica, da fare quando non c’è niente di meglio di cui occuparsi …</a:t>
            </a:r>
          </a:p>
          <a:p>
            <a:r>
              <a:rPr lang="it-IT" sz="1400" dirty="0">
                <a:latin typeface="Tahoma" pitchFamily="34" charset="0"/>
                <a:ea typeface="Tahoma" pitchFamily="34" charset="0"/>
                <a:cs typeface="Tahoma" pitchFamily="34" charset="0"/>
              </a:rPr>
              <a:t>I tempi sono da definirsi caso per caso, d’accordo. I 30’ sono indicativi, i 2’ una media dello studio di </a:t>
            </a:r>
            <a:r>
              <a:rPr lang="it-IT" sz="1400" dirty="0" err="1">
                <a:latin typeface="Tahoma" pitchFamily="34" charset="0"/>
                <a:ea typeface="Tahoma" pitchFamily="34" charset="0"/>
                <a:cs typeface="Tahoma" pitchFamily="34" charset="0"/>
              </a:rPr>
              <a:t>Coggrave</a:t>
            </a:r>
            <a:r>
              <a:rPr lang="it-IT" sz="1400" dirty="0">
                <a:latin typeface="Tahoma" pitchFamily="34" charset="0"/>
                <a:ea typeface="Tahoma" pitchFamily="34" charset="0"/>
                <a:cs typeface="Tahoma" pitchFamily="34" charset="0"/>
              </a:rPr>
              <a:t>. </a:t>
            </a:r>
            <a:r>
              <a:rPr lang="it-IT" sz="1400" dirty="0" err="1" smtClean="0">
                <a:latin typeface="Tahoma" pitchFamily="34" charset="0"/>
                <a:ea typeface="Tahoma" pitchFamily="34" charset="0"/>
                <a:cs typeface="Tahoma" pitchFamily="34" charset="0"/>
              </a:rPr>
              <a:t>Makhsous</a:t>
            </a:r>
            <a:r>
              <a:rPr lang="it-IT" sz="1400" dirty="0" smtClean="0">
                <a:latin typeface="Tahoma" pitchFamily="34" charset="0"/>
                <a:ea typeface="Tahoma" pitchFamily="34" charset="0"/>
                <a:cs typeface="Tahoma" pitchFamily="34" charset="0"/>
              </a:rPr>
              <a:t> riporta da 3’ a 4’. Chi </a:t>
            </a:r>
            <a:r>
              <a:rPr lang="it-IT" sz="1400" dirty="0">
                <a:latin typeface="Tahoma" pitchFamily="34" charset="0"/>
                <a:ea typeface="Tahoma" pitchFamily="34" charset="0"/>
                <a:cs typeface="Tahoma" pitchFamily="34" charset="0"/>
              </a:rPr>
              <a:t>è  in moto perpetuo può cavarsela con regole molto meno strette. </a:t>
            </a:r>
          </a:p>
          <a:p>
            <a:endParaRPr lang="it-IT" sz="1400" dirty="0">
              <a:latin typeface="Tahoma" pitchFamily="34" charset="0"/>
              <a:ea typeface="Tahoma" pitchFamily="34" charset="0"/>
              <a:cs typeface="Tahom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dt" sz="quarter" idx="1"/>
          </p:nvPr>
        </p:nvSpPr>
        <p:spPr>
          <a:noFill/>
        </p:spPr>
        <p:txBody>
          <a:bodyPr/>
          <a:lstStyle/>
          <a:p>
            <a:fld id="{BFFAC8D2-B664-4B5E-91BB-99DE17A5E715}" type="datetime1">
              <a:rPr lang="it-IT" smtClean="0"/>
              <a:pPr/>
              <a:t>04/03/2016</a:t>
            </a:fld>
            <a:endParaRPr lang="it-IT" smtClean="0"/>
          </a:p>
        </p:txBody>
      </p:sp>
      <p:sp>
        <p:nvSpPr>
          <p:cNvPr id="43011"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43012" name="Rectangle 7"/>
          <p:cNvSpPr>
            <a:spLocks noGrp="1" noChangeArrowheads="1"/>
          </p:cNvSpPr>
          <p:nvPr>
            <p:ph type="sldNum" sz="quarter" idx="5"/>
          </p:nvPr>
        </p:nvSpPr>
        <p:spPr>
          <a:noFill/>
        </p:spPr>
        <p:txBody>
          <a:bodyPr/>
          <a:lstStyle/>
          <a:p>
            <a:fld id="{131E22CA-D7E3-46E7-A3E3-4044E8B17727}" type="slidenum">
              <a:rPr lang="it-IT" smtClean="0"/>
              <a:pPr/>
              <a:t>3</a:t>
            </a:fld>
            <a:endParaRPr lang="it-IT" smtClean="0"/>
          </a:p>
        </p:txBody>
      </p:sp>
      <p:sp>
        <p:nvSpPr>
          <p:cNvPr id="43013" name="Rectangle 2"/>
          <p:cNvSpPr>
            <a:spLocks noGrp="1" noRot="1" noChangeAspect="1" noChangeArrowheads="1" noTextEdit="1"/>
          </p:cNvSpPr>
          <p:nvPr>
            <p:ph type="sldImg"/>
          </p:nvPr>
        </p:nvSpPr>
        <p:spPr>
          <a:ln/>
        </p:spPr>
      </p:sp>
      <p:sp>
        <p:nvSpPr>
          <p:cNvPr id="43014" name="Rectangle 3"/>
          <p:cNvSpPr>
            <a:spLocks noGrp="1" noChangeArrowheads="1"/>
          </p:cNvSpPr>
          <p:nvPr>
            <p:ph type="body" idx="1"/>
          </p:nvPr>
        </p:nvSpPr>
        <p:spPr>
          <a:xfrm>
            <a:off x="661564" y="3223654"/>
            <a:ext cx="8214422" cy="3357556"/>
          </a:xfrm>
          <a:noFill/>
          <a:ln/>
        </p:spPr>
        <p:txBody>
          <a:bodyPr/>
          <a:lstStyle/>
          <a:p>
            <a:pPr marL="228600" indent="-228600" algn="just" eaLnBrk="1" hangingPunct="1"/>
            <a:r>
              <a:rPr lang="it-IT" sz="1100" dirty="0" smtClean="0"/>
              <a:t>Perché occuparsene? </a:t>
            </a:r>
          </a:p>
          <a:p>
            <a:pPr marL="228600" indent="-228600" algn="just" eaLnBrk="1" hangingPunct="1">
              <a:buFontTx/>
              <a:buAutoNum type="arabicPeriod"/>
            </a:pPr>
            <a:r>
              <a:rPr lang="it-IT" sz="1100" dirty="0" smtClean="0"/>
              <a:t>Sono un disastro</a:t>
            </a:r>
          </a:p>
          <a:p>
            <a:pPr marL="228600" indent="-228600" algn="just" eaLnBrk="1" hangingPunct="1">
              <a:buFontTx/>
              <a:buAutoNum type="arabicPeriod"/>
            </a:pPr>
            <a:r>
              <a:rPr lang="it-IT" sz="1100" dirty="0" smtClean="0"/>
              <a:t>Sono prevenibili, anche se non si sa in quanta parte (c’è un gruppo di studio NPUAP che si occupa di capire quante e quali UDP sono inevitabili). </a:t>
            </a:r>
          </a:p>
          <a:p>
            <a:pPr marL="228600" indent="-228600" algn="just" eaLnBrk="1" hangingPunct="1"/>
            <a:endParaRPr lang="it-IT" sz="1100" dirty="0" smtClean="0"/>
          </a:p>
          <a:p>
            <a:pPr marL="228600" indent="-228600" algn="just" eaLnBrk="1" hangingPunct="1"/>
            <a:r>
              <a:rPr lang="it-IT" sz="1100" dirty="0" smtClean="0"/>
              <a:t>Cifre USA:</a:t>
            </a:r>
          </a:p>
          <a:p>
            <a:pPr marL="228600" indent="-228600" algn="just" eaLnBrk="1" hangingPunct="1">
              <a:buFontTx/>
              <a:buChar char="•"/>
            </a:pPr>
            <a:r>
              <a:rPr lang="it-IT" sz="1100" dirty="0" smtClean="0"/>
              <a:t>un'UDP costa da 40 a 500 milioni</a:t>
            </a:r>
          </a:p>
          <a:p>
            <a:pPr marL="228600" indent="-228600" algn="just" eaLnBrk="1" hangingPunct="1">
              <a:buFontTx/>
              <a:buChar char="•"/>
            </a:pPr>
            <a:r>
              <a:rPr lang="it-IT" sz="1100" dirty="0" smtClean="0"/>
              <a:t>per i soli midollari, il costo è di 1.3 miliardi $ (UAB 2000), e senza includere le perdite indirette: quante persone devono smettere di lavorare e addirittura di uscire di casa, visto che curare un'UDP significa quasi sempre dover stare a letto!</a:t>
            </a:r>
          </a:p>
          <a:p>
            <a:pPr marL="228600" indent="-228600" algn="just" eaLnBrk="1" hangingPunct="1">
              <a:buFontTx/>
              <a:buChar char="•"/>
            </a:pPr>
            <a:r>
              <a:rPr lang="it-IT" sz="1100" dirty="0" smtClean="0"/>
              <a:t>8%? ho il timore che la percentuale da noi sia anche più alta</a:t>
            </a:r>
          </a:p>
          <a:p>
            <a:pPr marL="228600" indent="-228600" algn="just" eaLnBrk="1" hangingPunct="1"/>
            <a:endParaRPr lang="it-IT" sz="1100" dirty="0" smtClean="0"/>
          </a:p>
          <a:p>
            <a:pPr marL="228600" indent="-228600" algn="just" eaLnBrk="1" hangingPunct="1"/>
            <a:r>
              <a:rPr lang="it-IT" sz="1100" dirty="0" smtClean="0"/>
              <a:t>Un tempo si pensava che le UDP dopo lesione midollare fossero </a:t>
            </a:r>
            <a:r>
              <a:rPr lang="it-IT" sz="1100" dirty="0" err="1" smtClean="0"/>
              <a:t>inevitabili…</a:t>
            </a:r>
            <a:endParaRPr lang="it-IT" sz="1100" dirty="0" smtClean="0"/>
          </a:p>
          <a:p>
            <a:pPr marL="228600" indent="-228600" algn="just" eaLnBrk="1" hangingPunct="1"/>
            <a:endParaRPr lang="it-IT" sz="1100" dirty="0" smtClean="0"/>
          </a:p>
          <a:p>
            <a:pPr marL="228600" indent="-228600" algn="just" eaLnBrk="1" hangingPunct="1"/>
            <a:r>
              <a:rPr lang="it-IT" sz="1100" dirty="0" smtClean="0"/>
              <a:t>Non sorprendo nessuno. Però conoscere alcuni dati ci aiuta a darci la misura del fenomeno, </a:t>
            </a:r>
            <a:r>
              <a:rPr lang="it-IT" sz="1100" dirty="0" err="1" smtClean="0"/>
              <a:t>…e</a:t>
            </a:r>
            <a:r>
              <a:rPr lang="it-IT" sz="1100" dirty="0" smtClean="0"/>
              <a:t> la misura di quanto dovremmo preoccuparci!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dt" sz="quarter" idx="1"/>
          </p:nvPr>
        </p:nvSpPr>
        <p:spPr>
          <a:noFill/>
        </p:spPr>
        <p:txBody>
          <a:bodyPr/>
          <a:lstStyle/>
          <a:p>
            <a:fld id="{76A1083F-C500-4030-B07B-D35950B6431A}" type="datetime1">
              <a:rPr lang="it-IT" smtClean="0"/>
              <a:pPr/>
              <a:t>04/03/2016</a:t>
            </a:fld>
            <a:endParaRPr lang="it-IT" smtClean="0"/>
          </a:p>
        </p:txBody>
      </p:sp>
      <p:sp>
        <p:nvSpPr>
          <p:cNvPr id="61443"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61444" name="Rectangle 7"/>
          <p:cNvSpPr>
            <a:spLocks noGrp="1" noChangeArrowheads="1"/>
          </p:cNvSpPr>
          <p:nvPr>
            <p:ph type="sldNum" sz="quarter" idx="5"/>
          </p:nvPr>
        </p:nvSpPr>
        <p:spPr>
          <a:noFill/>
        </p:spPr>
        <p:txBody>
          <a:bodyPr/>
          <a:lstStyle/>
          <a:p>
            <a:fld id="{01EAAD45-7905-4320-969C-D936764D116A}" type="slidenum">
              <a:rPr lang="it-IT" smtClean="0"/>
              <a:pPr/>
              <a:t>30</a:t>
            </a:fld>
            <a:endParaRPr lang="it-IT" smtClean="0"/>
          </a:p>
        </p:txBody>
      </p:sp>
      <p:sp>
        <p:nvSpPr>
          <p:cNvPr id="61445" name="Rectangle 2"/>
          <p:cNvSpPr>
            <a:spLocks noGrp="1" noRot="1" noChangeAspect="1" noChangeArrowheads="1" noTextEdit="1"/>
          </p:cNvSpPr>
          <p:nvPr>
            <p:ph type="sldImg"/>
          </p:nvPr>
        </p:nvSpPr>
        <p:spPr>
          <a:xfrm>
            <a:off x="3138488" y="533400"/>
            <a:ext cx="2709862" cy="2032000"/>
          </a:xfrm>
          <a:ln/>
        </p:spPr>
      </p:sp>
      <p:sp>
        <p:nvSpPr>
          <p:cNvPr id="61446" name="Rectangle 3"/>
          <p:cNvSpPr>
            <a:spLocks noGrp="1" noChangeArrowheads="1"/>
          </p:cNvSpPr>
          <p:nvPr>
            <p:ph type="body" idx="1"/>
          </p:nvPr>
        </p:nvSpPr>
        <p:spPr>
          <a:xfrm>
            <a:off x="1323129" y="2942565"/>
            <a:ext cx="7277206" cy="3336529"/>
          </a:xfrm>
          <a:noFill/>
          <a:ln/>
        </p:spPr>
        <p:txBody>
          <a:bodyPr/>
          <a:lstStyle/>
          <a:p>
            <a:pPr eaLnBrk="1" hangingPunct="1"/>
            <a:r>
              <a:rPr lang="it-IT" dirty="0" smtClean="0"/>
              <a:t>Non c’è la sola carrozzina da controllare. Le UDP da w.c. e da sedile dell’auto non sono rare</a:t>
            </a:r>
          </a:p>
          <a:p>
            <a:pPr eaLnBrk="1" hangingPunct="1"/>
            <a:r>
              <a:rPr lang="it-IT" dirty="0" smtClean="0"/>
              <a:t>Un altro caso in cui la capacità di colloquio è determinante (lo è anche la conoscenza dei problemi, certo). Se non ci prendiamo la briga di chiedere dove sta seduto e per quanto tempo, perdiamo informazioni vitali e non riusciamo ad indirizzare il nostro intervento.</a:t>
            </a:r>
          </a:p>
          <a:p>
            <a:pPr eaLnBrk="1" hangingPunct="1">
              <a:buFont typeface="Symbol" pitchFamily="18" charset="2"/>
              <a:buChar char=""/>
            </a:pPr>
            <a:r>
              <a:rPr lang="en-US" b="1" dirty="0" smtClean="0"/>
              <a:t>Hastings, PT, </a:t>
            </a:r>
            <a:r>
              <a:rPr lang="en-US" b="1" dirty="0" err="1" smtClean="0"/>
              <a:t>da</a:t>
            </a:r>
            <a:r>
              <a:rPr lang="en-US" b="1" dirty="0" smtClean="0"/>
              <a:t> NWU - Seattle - 2004</a:t>
            </a:r>
          </a:p>
          <a:p>
            <a:pPr eaLnBrk="1" hangingPunct="1">
              <a:buFont typeface="Symbol" pitchFamily="18" charset="2"/>
              <a:buNone/>
            </a:pPr>
            <a:r>
              <a:rPr lang="en-US" b="1" dirty="0" smtClean="0"/>
              <a:t>auto</a:t>
            </a:r>
          </a:p>
          <a:p>
            <a:pPr eaLnBrk="1" hangingPunct="1">
              <a:buFont typeface="Symbol" pitchFamily="18" charset="2"/>
              <a:buChar char=""/>
            </a:pPr>
            <a:r>
              <a:rPr lang="it-IT" dirty="0" smtClean="0"/>
              <a:t>Cosa guidi? Alcune auto, come le Mercedes, non hanno bisogno di un cuscino </a:t>
            </a:r>
            <a:r>
              <a:rPr lang="it-IT" dirty="0" err="1" smtClean="0"/>
              <a:t>perchè</a:t>
            </a:r>
            <a:r>
              <a:rPr lang="it-IT" dirty="0" smtClean="0"/>
              <a:t> I loro sedili distribuiscono la pressione meglio di un cuscino antidecubito, </a:t>
            </a:r>
            <a:r>
              <a:rPr lang="it-IT" b="1" i="1" dirty="0" smtClean="0"/>
              <a:t>però non accendere il </a:t>
            </a:r>
            <a:r>
              <a:rPr lang="it-IT" b="1" i="1" dirty="0" err="1" smtClean="0"/>
              <a:t>riscaldasedile</a:t>
            </a:r>
            <a:r>
              <a:rPr lang="it-IT" b="1" i="1" dirty="0" smtClean="0"/>
              <a:t>!</a:t>
            </a:r>
            <a:r>
              <a:rPr lang="it-IT" dirty="0" smtClean="0"/>
              <a:t> Se guidi un’utilitaria la faccenda cambia. Non sempre il tuo cuscino antidecubito va bene per l’auto, </a:t>
            </a:r>
            <a:r>
              <a:rPr lang="it-IT" dirty="0" err="1" smtClean="0"/>
              <a:t>poichè</a:t>
            </a:r>
            <a:r>
              <a:rPr lang="it-IT" dirty="0" smtClean="0"/>
              <a:t> la posizione è diversa.</a:t>
            </a:r>
          </a:p>
          <a:p>
            <a:pPr eaLnBrk="1" hangingPunct="1">
              <a:buFont typeface="Symbol" pitchFamily="18" charset="2"/>
              <a:buChar char=""/>
            </a:pPr>
            <a:r>
              <a:rPr lang="it-IT" dirty="0" smtClean="0"/>
              <a:t>Quante ore guidi? Fai spostamenti di carico? È importante che li faccia, se non sei capace fatti insegnare.</a:t>
            </a:r>
          </a:p>
          <a:p>
            <a:pPr eaLnBrk="1" hangingPunct="1">
              <a:buFont typeface="Symbol" pitchFamily="18" charset="2"/>
              <a:buNone/>
            </a:pPr>
            <a:r>
              <a:rPr lang="it-IT" altLang="ja-JP" b="1" dirty="0" smtClean="0"/>
              <a:t>Sedili dell’aereo</a:t>
            </a:r>
            <a:endParaRPr lang="it-IT" altLang="ja-JP" dirty="0" smtClean="0"/>
          </a:p>
          <a:p>
            <a:pPr eaLnBrk="1" hangingPunct="1">
              <a:buFont typeface="Symbol" pitchFamily="18" charset="2"/>
              <a:buNone/>
            </a:pPr>
            <a:r>
              <a:rPr lang="it-IT" altLang="ja-JP" dirty="0" smtClean="0"/>
              <a:t>In classe economica può darsi che ti ci voglia un cuscino o un supporto lombare. Un sedile di prima classe, invece, probabilmente è meglio del tuo cuscino antidecubito.</a:t>
            </a:r>
            <a:endParaRPr lang="it-IT" dirty="0" smtClean="0">
              <a:ea typeface="MS PGothic"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dt" sz="quarter" idx="1"/>
          </p:nvPr>
        </p:nvSpPr>
        <p:spPr>
          <a:noFill/>
        </p:spPr>
        <p:txBody>
          <a:bodyPr/>
          <a:lstStyle/>
          <a:p>
            <a:fld id="{10DAA208-7BF0-4C1A-912D-FC36856192C0}" type="datetime1">
              <a:rPr lang="it-IT" smtClean="0"/>
              <a:pPr/>
              <a:t>04/03/2016</a:t>
            </a:fld>
            <a:endParaRPr lang="it-IT" smtClean="0"/>
          </a:p>
        </p:txBody>
      </p:sp>
      <p:sp>
        <p:nvSpPr>
          <p:cNvPr id="62467"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62468" name="Rectangle 7"/>
          <p:cNvSpPr>
            <a:spLocks noGrp="1" noChangeArrowheads="1"/>
          </p:cNvSpPr>
          <p:nvPr>
            <p:ph type="sldNum" sz="quarter" idx="5"/>
          </p:nvPr>
        </p:nvSpPr>
        <p:spPr>
          <a:noFill/>
        </p:spPr>
        <p:txBody>
          <a:bodyPr/>
          <a:lstStyle/>
          <a:p>
            <a:fld id="{FB2524E9-9593-4EF6-ADD8-59E82D5EDECD}" type="slidenum">
              <a:rPr lang="it-IT" smtClean="0"/>
              <a:pPr/>
              <a:t>31</a:t>
            </a:fld>
            <a:endParaRPr lang="it-IT" smtClean="0"/>
          </a:p>
        </p:txBody>
      </p:sp>
      <p:sp>
        <p:nvSpPr>
          <p:cNvPr id="62469" name="Rectangle 2"/>
          <p:cNvSpPr>
            <a:spLocks noGrp="1" noRot="1" noChangeAspect="1" noChangeArrowheads="1" noTextEdit="1"/>
          </p:cNvSpPr>
          <p:nvPr>
            <p:ph type="sldImg"/>
          </p:nvPr>
        </p:nvSpPr>
        <p:spPr>
          <a:ln/>
        </p:spPr>
      </p:sp>
      <p:sp>
        <p:nvSpPr>
          <p:cNvPr id="62470" name="Rectangle 3"/>
          <p:cNvSpPr>
            <a:spLocks noGrp="1" noChangeArrowheads="1"/>
          </p:cNvSpPr>
          <p:nvPr>
            <p:ph type="body" idx="1"/>
          </p:nvPr>
        </p:nvSpPr>
        <p:spPr>
          <a:noFill/>
          <a:ln/>
        </p:spPr>
        <p:txBody>
          <a:bodyPr/>
          <a:lstStyle/>
          <a:p>
            <a:pPr eaLnBrk="1" hangingPunct="1"/>
            <a:r>
              <a:rPr lang="it-IT" smtClean="0"/>
              <a:t>Ancora a proposito di “altre superfici su cui si siede”, un altro posto in cui non si direbbe ma non è il caso di sedere a lungo. </a:t>
            </a:r>
          </a:p>
          <a:p>
            <a:pPr eaLnBrk="1" hangingPunct="1"/>
            <a:r>
              <a:rPr lang="it-IT" smtClean="0"/>
              <a:t>Materassi ad alta prevenzione … peraltro poco diffusi, almeno a domicilio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dt" sz="quarter" idx="1"/>
          </p:nvPr>
        </p:nvSpPr>
        <p:spPr>
          <a:noFill/>
        </p:spPr>
        <p:txBody>
          <a:bodyPr/>
          <a:lstStyle/>
          <a:p>
            <a:fld id="{EBDE296A-E2C8-473C-B169-3DA8F677F2BD}" type="datetime1">
              <a:rPr lang="it-IT" smtClean="0"/>
              <a:pPr/>
              <a:t>04/03/2016</a:t>
            </a:fld>
            <a:endParaRPr lang="it-IT" smtClean="0"/>
          </a:p>
        </p:txBody>
      </p:sp>
      <p:sp>
        <p:nvSpPr>
          <p:cNvPr id="63491"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63492" name="Rectangle 7"/>
          <p:cNvSpPr>
            <a:spLocks noGrp="1" noChangeArrowheads="1"/>
          </p:cNvSpPr>
          <p:nvPr>
            <p:ph type="sldNum" sz="quarter" idx="5"/>
          </p:nvPr>
        </p:nvSpPr>
        <p:spPr>
          <a:noFill/>
        </p:spPr>
        <p:txBody>
          <a:bodyPr/>
          <a:lstStyle/>
          <a:p>
            <a:fld id="{0E5F0826-0CA9-4044-A6EA-E84BC83976F8}" type="slidenum">
              <a:rPr lang="it-IT" smtClean="0"/>
              <a:pPr/>
              <a:t>32</a:t>
            </a:fld>
            <a:endParaRPr lang="it-IT" smtClean="0"/>
          </a:p>
        </p:txBody>
      </p:sp>
      <p:sp>
        <p:nvSpPr>
          <p:cNvPr id="63493" name="Rectangle 2"/>
          <p:cNvSpPr>
            <a:spLocks noGrp="1" noRot="1" noChangeAspect="1" noChangeArrowheads="1" noTextEdit="1"/>
          </p:cNvSpPr>
          <p:nvPr>
            <p:ph type="sldImg"/>
          </p:nvPr>
        </p:nvSpPr>
        <p:spPr>
          <a:solidFill>
            <a:srgbClr val="FFFFFF"/>
          </a:solidFill>
          <a:ln/>
        </p:spPr>
      </p:sp>
      <p:sp>
        <p:nvSpPr>
          <p:cNvPr id="6349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smtClean="0"/>
              <a:t>C’è la tentazione di dire: “tanto è medicato”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dt" sz="quarter" idx="1"/>
          </p:nvPr>
        </p:nvSpPr>
        <p:spPr>
          <a:noFill/>
        </p:spPr>
        <p:txBody>
          <a:bodyPr/>
          <a:lstStyle/>
          <a:p>
            <a:fld id="{69437DE1-33F8-4C21-BEBC-05DB3AEE0F6E}" type="datetime1">
              <a:rPr lang="it-IT" smtClean="0"/>
              <a:pPr/>
              <a:t>04/03/2016</a:t>
            </a:fld>
            <a:endParaRPr lang="it-IT" smtClean="0"/>
          </a:p>
        </p:txBody>
      </p:sp>
      <p:sp>
        <p:nvSpPr>
          <p:cNvPr id="64515"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64516" name="Rectangle 7"/>
          <p:cNvSpPr>
            <a:spLocks noGrp="1" noChangeArrowheads="1"/>
          </p:cNvSpPr>
          <p:nvPr>
            <p:ph type="sldNum" sz="quarter" idx="5"/>
          </p:nvPr>
        </p:nvSpPr>
        <p:spPr>
          <a:noFill/>
        </p:spPr>
        <p:txBody>
          <a:bodyPr/>
          <a:lstStyle/>
          <a:p>
            <a:fld id="{FCF4D189-1BEA-4CF5-B70B-A8346D375F7D}" type="slidenum">
              <a:rPr lang="it-IT" smtClean="0"/>
              <a:pPr/>
              <a:t>33</a:t>
            </a:fld>
            <a:endParaRPr lang="it-IT" smtClean="0"/>
          </a:p>
        </p:txBody>
      </p:sp>
      <p:sp>
        <p:nvSpPr>
          <p:cNvPr id="64517" name="Rectangle 2"/>
          <p:cNvSpPr>
            <a:spLocks noGrp="1" noRot="1" noChangeAspect="1" noChangeArrowheads="1" noTextEdit="1"/>
          </p:cNvSpPr>
          <p:nvPr>
            <p:ph type="sldImg"/>
          </p:nvPr>
        </p:nvSpPr>
        <p:spPr>
          <a:solidFill>
            <a:srgbClr val="FFFFFF"/>
          </a:solidFill>
          <a:ln/>
        </p:spPr>
      </p:sp>
      <p:sp>
        <p:nvSpPr>
          <p:cNvPr id="6451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smtClean="0"/>
              <a:t>Il provvedimento più importante è prendere questa abitudine. Vale la pena di dedicarvi due vignette, che restano più impresse delle parole.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dt" sz="quarter" idx="1"/>
          </p:nvPr>
        </p:nvSpPr>
        <p:spPr>
          <a:noFill/>
        </p:spPr>
        <p:txBody>
          <a:bodyPr/>
          <a:lstStyle/>
          <a:p>
            <a:fld id="{3AB5EFD0-1BD8-41B6-8EE0-9F6CA4DCC7DC}" type="datetime1">
              <a:rPr lang="it-IT" smtClean="0"/>
              <a:pPr/>
              <a:t>04/03/2016</a:t>
            </a:fld>
            <a:endParaRPr lang="it-IT" smtClean="0"/>
          </a:p>
        </p:txBody>
      </p:sp>
      <p:sp>
        <p:nvSpPr>
          <p:cNvPr id="65539"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65540" name="Rectangle 7"/>
          <p:cNvSpPr>
            <a:spLocks noGrp="1" noChangeArrowheads="1"/>
          </p:cNvSpPr>
          <p:nvPr>
            <p:ph type="sldNum" sz="quarter" idx="5"/>
          </p:nvPr>
        </p:nvSpPr>
        <p:spPr>
          <a:noFill/>
        </p:spPr>
        <p:txBody>
          <a:bodyPr/>
          <a:lstStyle/>
          <a:p>
            <a:fld id="{3C813C1B-ACEA-432E-8AC6-03CDE74102ED}" type="slidenum">
              <a:rPr lang="it-IT" smtClean="0"/>
              <a:pPr/>
              <a:t>34</a:t>
            </a:fld>
            <a:endParaRPr lang="it-IT" smtClean="0"/>
          </a:p>
        </p:txBody>
      </p:sp>
      <p:sp>
        <p:nvSpPr>
          <p:cNvPr id="65541" name="Rectangle 2"/>
          <p:cNvSpPr>
            <a:spLocks noGrp="1" noRot="1" noChangeAspect="1" noChangeArrowheads="1" noTextEdit="1"/>
          </p:cNvSpPr>
          <p:nvPr>
            <p:ph type="sldImg"/>
          </p:nvPr>
        </p:nvSpPr>
        <p:spPr>
          <a:solidFill>
            <a:srgbClr val="FFFFFF"/>
          </a:solidFill>
          <a:ln/>
        </p:spPr>
      </p:sp>
      <p:sp>
        <p:nvSpPr>
          <p:cNvPr id="6554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smtClean="0"/>
              <a:t>Appeso nei corridoi di un’unità spinale dell’Alabama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dt" sz="quarter" idx="1"/>
          </p:nvPr>
        </p:nvSpPr>
        <p:spPr>
          <a:noFill/>
        </p:spPr>
        <p:txBody>
          <a:bodyPr/>
          <a:lstStyle/>
          <a:p>
            <a:fld id="{8F8BC336-3B93-4ACA-8959-59AC6AFC2077}" type="datetime1">
              <a:rPr lang="it-IT" smtClean="0"/>
              <a:pPr/>
              <a:t>04/03/2016</a:t>
            </a:fld>
            <a:endParaRPr lang="it-IT" smtClean="0"/>
          </a:p>
        </p:txBody>
      </p:sp>
      <p:sp>
        <p:nvSpPr>
          <p:cNvPr id="45059"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45060" name="Rectangle 7"/>
          <p:cNvSpPr>
            <a:spLocks noGrp="1" noChangeArrowheads="1"/>
          </p:cNvSpPr>
          <p:nvPr>
            <p:ph type="sldNum" sz="quarter" idx="5"/>
          </p:nvPr>
        </p:nvSpPr>
        <p:spPr>
          <a:noFill/>
        </p:spPr>
        <p:txBody>
          <a:bodyPr/>
          <a:lstStyle/>
          <a:p>
            <a:fld id="{A289E86B-64D4-4110-AE1E-0DBAC67AE3F5}" type="slidenum">
              <a:rPr lang="it-IT" smtClean="0"/>
              <a:pPr/>
              <a:t>4</a:t>
            </a:fld>
            <a:endParaRPr lang="it-IT" smtClean="0"/>
          </a:p>
        </p:txBody>
      </p:sp>
      <p:sp>
        <p:nvSpPr>
          <p:cNvPr id="45061" name="Rectangle 2"/>
          <p:cNvSpPr>
            <a:spLocks noGrp="1" noRot="1" noChangeAspect="1" noChangeArrowheads="1" noTextEdit="1"/>
          </p:cNvSpPr>
          <p:nvPr>
            <p:ph type="sldImg"/>
          </p:nvPr>
        </p:nvSpPr>
        <p:spPr>
          <a:xfrm>
            <a:off x="3668713" y="431800"/>
            <a:ext cx="2778125" cy="2082800"/>
          </a:xfrm>
          <a:solidFill>
            <a:srgbClr val="FFFFFF"/>
          </a:solidFill>
          <a:ln/>
        </p:spPr>
      </p:sp>
      <p:sp>
        <p:nvSpPr>
          <p:cNvPr id="45062" name="Rectangle 3"/>
          <p:cNvSpPr>
            <a:spLocks noGrp="1" noChangeArrowheads="1"/>
          </p:cNvSpPr>
          <p:nvPr>
            <p:ph type="body" idx="1"/>
          </p:nvPr>
        </p:nvSpPr>
        <p:spPr>
          <a:xfrm>
            <a:off x="1522977" y="2992365"/>
            <a:ext cx="7274909" cy="3357556"/>
          </a:xfrm>
          <a:solidFill>
            <a:srgbClr val="FFFFFF"/>
          </a:solidFill>
          <a:ln>
            <a:solidFill>
              <a:srgbClr val="000000"/>
            </a:solidFill>
          </a:ln>
        </p:spPr>
        <p:txBody>
          <a:bodyPr/>
          <a:lstStyle/>
          <a:p>
            <a:pPr marL="228600" indent="-228600" algn="just" eaLnBrk="1" hangingPunct="1">
              <a:lnSpc>
                <a:spcPct val="120000"/>
              </a:lnSpc>
            </a:pPr>
            <a:r>
              <a:rPr lang="it-IT" sz="1100" dirty="0" smtClean="0"/>
              <a:t>Molte UDP sono prevenibili: mettiamo insieme questo dato con i precedenti, e scopriamo di avere un bel po’ di lavoro da fare.</a:t>
            </a:r>
          </a:p>
          <a:p>
            <a:pPr marL="228600" indent="-228600" eaLnBrk="1" hangingPunct="1">
              <a:lnSpc>
                <a:spcPct val="40000"/>
              </a:lnSpc>
            </a:pPr>
            <a:endParaRPr lang="it-IT" sz="1100" dirty="0" smtClean="0"/>
          </a:p>
          <a:p>
            <a:pPr marL="228600" indent="-228600" eaLnBrk="1" hangingPunct="1"/>
            <a:r>
              <a:rPr lang="it-IT" sz="1100" dirty="0" smtClean="0"/>
              <a:t>Due mezzi preventivi, da combinare: formazione e A.T.</a:t>
            </a:r>
          </a:p>
          <a:p>
            <a:pPr marL="228600" indent="-228600" eaLnBrk="1" hangingPunct="1">
              <a:lnSpc>
                <a:spcPct val="50000"/>
              </a:lnSpc>
            </a:pPr>
            <a:endParaRPr lang="it-IT" sz="1100" dirty="0" smtClean="0"/>
          </a:p>
          <a:p>
            <a:pPr marL="228600" indent="-228600" eaLnBrk="1" hangingPunct="1"/>
            <a:r>
              <a:rPr lang="it-IT" sz="1100" dirty="0" smtClean="0"/>
              <a:t>Calchiamo la mano sulla prevenzione: riflettiamo sul fatto che non finisce tutto in ospedale</a:t>
            </a:r>
          </a:p>
          <a:p>
            <a:pPr marL="228600" indent="-228600" eaLnBrk="1" hangingPunct="1"/>
            <a:r>
              <a:rPr lang="it-IT" sz="1100" dirty="0" smtClean="0"/>
              <a:t>Dobbiamo darci da fare tutti, per la prevenzione, in molteplici </a:t>
            </a:r>
            <a:r>
              <a:rPr lang="it-IT" sz="1100" dirty="0" err="1" smtClean="0"/>
              <a:t>occasioni…</a:t>
            </a:r>
            <a:endParaRPr lang="it-IT" sz="1100" dirty="0" smtClean="0"/>
          </a:p>
          <a:p>
            <a:pPr marL="228600" indent="-228600" eaLnBrk="1" hangingPunct="1"/>
            <a:r>
              <a:rPr lang="it-IT" sz="1100" dirty="0" err="1" smtClean="0"/>
              <a:t>…facendo</a:t>
            </a:r>
            <a:r>
              <a:rPr lang="it-IT" sz="1100" dirty="0" smtClean="0"/>
              <a:t> formazione, non terrorismo: sono sì un accidente, ma </a:t>
            </a:r>
            <a:r>
              <a:rPr lang="it-IT" sz="1100" b="1" dirty="0" smtClean="0"/>
              <a:t>prevenibile con umani sforzi</a:t>
            </a:r>
            <a:endParaRPr lang="it-IT" sz="1100" dirty="0" smtClean="0"/>
          </a:p>
          <a:p>
            <a:pPr marL="228600" indent="-228600" eaLnBrk="1" hangingPunct="1"/>
            <a:endParaRPr lang="it-IT" sz="1100" dirty="0" smtClean="0"/>
          </a:p>
          <a:p>
            <a:pPr marL="228600" indent="-228600" eaLnBrk="1" hangingPunct="1"/>
            <a:r>
              <a:rPr lang="it-IT" sz="1100" dirty="0" smtClean="0"/>
              <a:t>Per prevenire, bisogna insegnare. Insegnare vuol dire:</a:t>
            </a:r>
          </a:p>
          <a:p>
            <a:pPr marL="228600" indent="-228600" eaLnBrk="1" hangingPunct="1">
              <a:buFontTx/>
              <a:buChar char="•"/>
            </a:pPr>
            <a:r>
              <a:rPr lang="it-IT" sz="1100" dirty="0" smtClean="0"/>
              <a:t>Spiegare - dimostrando</a:t>
            </a:r>
          </a:p>
          <a:p>
            <a:pPr marL="228600" indent="-228600" eaLnBrk="1" hangingPunct="1">
              <a:buFontTx/>
              <a:buChar char="•"/>
            </a:pPr>
            <a:r>
              <a:rPr lang="it-IT" sz="1100" dirty="0" smtClean="0"/>
              <a:t>Rispiegare – una volta non è mai sufficiente</a:t>
            </a:r>
          </a:p>
          <a:p>
            <a:pPr marL="228600" indent="-228600" eaLnBrk="1" hangingPunct="1">
              <a:buFontTx/>
              <a:buChar char="•"/>
            </a:pPr>
            <a:r>
              <a:rPr lang="it-IT" sz="1100" dirty="0" smtClean="0"/>
              <a:t>Controllare (la posizione, la pelle) sottolineando il perché lo si fa</a:t>
            </a:r>
          </a:p>
          <a:p>
            <a:pPr marL="228600" indent="-228600" eaLnBrk="1" hangingPunct="1">
              <a:buFontTx/>
              <a:buChar char="•"/>
            </a:pPr>
            <a:r>
              <a:rPr lang="it-IT" sz="1100" dirty="0" smtClean="0"/>
              <a:t>Far provare a controllare</a:t>
            </a:r>
          </a:p>
          <a:p>
            <a:pPr marL="228600" indent="-228600" eaLnBrk="1" hangingPunct="1"/>
            <a:endParaRPr lang="it-IT" sz="1100" dirty="0" smtClean="0"/>
          </a:p>
          <a:p>
            <a:pPr marL="228600" indent="-228600" eaLnBrk="1" hangingPunct="1"/>
            <a:r>
              <a:rPr lang="it-IT" sz="1100" b="1" dirty="0" smtClean="0"/>
              <a:t>Nota: </a:t>
            </a:r>
          </a:p>
          <a:p>
            <a:pPr marL="228600" indent="-228600" eaLnBrk="1" hangingPunct="1"/>
            <a:r>
              <a:rPr lang="it-IT" sz="1100" b="1" dirty="0" smtClean="0"/>
              <a:t>due misure su tre si basano sulla nostra capacità didattica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344863" y="542925"/>
            <a:ext cx="2297112" cy="1724025"/>
          </a:xfrm>
        </p:spPr>
      </p:sp>
      <p:sp>
        <p:nvSpPr>
          <p:cNvPr id="3" name="Segnaposto note 2"/>
          <p:cNvSpPr>
            <a:spLocks noGrp="1"/>
          </p:cNvSpPr>
          <p:nvPr>
            <p:ph type="body" idx="1"/>
          </p:nvPr>
        </p:nvSpPr>
        <p:spPr>
          <a:xfrm>
            <a:off x="1145894" y="2610054"/>
            <a:ext cx="7346709" cy="3526435"/>
          </a:xfrm>
        </p:spPr>
        <p:txBody>
          <a:bodyPr>
            <a:normAutofit/>
          </a:bodyPr>
          <a:lstStyle/>
          <a:p>
            <a:r>
              <a:rPr lang="it-IT" sz="1600" dirty="0" smtClean="0"/>
              <a:t>… noi, che sicurezze abbiamo in proposito? E sappiamo trasmetterle? </a:t>
            </a:r>
          </a:p>
          <a:p>
            <a:r>
              <a:rPr lang="it-IT" sz="1600" dirty="0" smtClean="0"/>
              <a:t>Lo studio di </a:t>
            </a:r>
            <a:r>
              <a:rPr lang="it-IT" sz="1600" dirty="0" err="1" smtClean="0"/>
              <a:t>Makhsous</a:t>
            </a:r>
            <a:r>
              <a:rPr lang="it-IT" sz="1600" dirty="0" smtClean="0"/>
              <a:t> sulla guarigione delle SAPU al III stadio con il carico alternato (10’ normale e 10’ senza carico) può essere una buona evidenza da presentare per fargli capire che variare carico spesso funziona. </a:t>
            </a:r>
          </a:p>
          <a:p>
            <a:r>
              <a:rPr lang="it-IT" sz="1600" dirty="0" smtClean="0"/>
              <a:t>È tanto difficile convincerli a spostare religiosamente il carico fino a quando tutto va bene anche se non lo spostano. Direi che il punto fondamentale è convincerli:</a:t>
            </a:r>
          </a:p>
          <a:p>
            <a:pPr marL="90456" indent="-90456">
              <a:buFont typeface="Arial" pitchFamily="34" charset="0"/>
              <a:buChar char="•"/>
            </a:pPr>
            <a:r>
              <a:rPr lang="it-IT" sz="1600" dirty="0" smtClean="0"/>
              <a:t>A controllare regolarmente la cute</a:t>
            </a:r>
          </a:p>
          <a:p>
            <a:pPr marL="90456" indent="-90456">
              <a:buFont typeface="Arial" pitchFamily="34" charset="0"/>
              <a:buChar char="•"/>
            </a:pPr>
            <a:r>
              <a:rPr lang="it-IT" sz="1600" dirty="0" smtClean="0"/>
              <a:t>A dare retta a segnali di sforzo eccessivo, se hanno un po’ di sensibilità conservata (o se la spasticità gli fa da campanello).</a:t>
            </a:r>
          </a:p>
          <a:p>
            <a:r>
              <a:rPr lang="it-IT" sz="1600" dirty="0" smtClean="0"/>
              <a:t>Entrambe le cose sono un po’ difficili.</a:t>
            </a:r>
            <a:endParaRPr lang="it-IT" sz="1600" dirty="0"/>
          </a:p>
        </p:txBody>
      </p:sp>
      <p:sp>
        <p:nvSpPr>
          <p:cNvPr id="4" name="Segnaposto numero diapositiva 3"/>
          <p:cNvSpPr>
            <a:spLocks noGrp="1"/>
          </p:cNvSpPr>
          <p:nvPr>
            <p:ph type="sldNum" sz="quarter" idx="10"/>
          </p:nvPr>
        </p:nvSpPr>
        <p:spPr/>
        <p:txBody>
          <a:bodyPr/>
          <a:lstStyle/>
          <a:p>
            <a:fld id="{97E067C6-DD61-4954-A2AA-895C6FBA7BA8}" type="slidenum">
              <a:rPr lang="it-IT" smtClean="0">
                <a:solidFill>
                  <a:prstClr val="black"/>
                </a:solidFill>
              </a:rPr>
              <a:pPr/>
              <a:t>5</a:t>
            </a:fld>
            <a:endParaRPr lang="it-IT">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prstClr val="black"/>
                </a:solidFill>
                <a:effectLst/>
                <a:uLnTx/>
                <a:uFillTx/>
                <a:latin typeface="Calibri"/>
                <a:ea typeface="+mn-ea"/>
                <a:cs typeface="+mn-cs"/>
              </a:rPr>
              <a:t>Spostare il carico 2-3’ ogni mezz’ora? Probabilmente nessuno lo mette in pratica. E se ci pensiamo è comprensibile (“ma devo proprio sobbarcarmi ’sto lavoro per tutta la vita?”  “sono stato senza farlo, ma non è successo niente: e allora, perché dovrei continuare a </a:t>
            </a:r>
            <a:r>
              <a:rPr kumimoji="0" lang="it-IT" sz="1600" b="0" i="0" u="none" strike="noStrike" kern="1200" cap="none" spc="0" normalizeH="0" baseline="0" noProof="0" dirty="0" err="1" smtClean="0">
                <a:ln>
                  <a:noFill/>
                </a:ln>
                <a:solidFill>
                  <a:prstClr val="black"/>
                </a:solidFill>
                <a:effectLst/>
                <a:uLnTx/>
                <a:uFillTx/>
                <a:latin typeface="Calibri"/>
                <a:ea typeface="+mn-ea"/>
                <a:cs typeface="+mn-cs"/>
              </a:rPr>
              <a:t>farlo…</a:t>
            </a:r>
            <a:r>
              <a:rPr kumimoji="0" lang="it-IT" sz="1600" b="0" i="0" u="none" strike="noStrike" kern="1200" cap="none" spc="0" normalizeH="0" baseline="0" noProof="0" dirty="0" smtClean="0">
                <a:ln>
                  <a:noFill/>
                </a:ln>
                <a:solidFill>
                  <a:prstClr val="black"/>
                </a:solidFill>
                <a:effectLst/>
                <a:uLnTx/>
                <a:uFillTx/>
                <a:latin typeface="Calibri"/>
                <a:ea typeface="+mn-ea"/>
                <a:cs typeface="+mn-cs"/>
              </a:rPr>
              <a:t>”) </a:t>
            </a:r>
          </a:p>
          <a:p>
            <a:endParaRPr lang="it-IT" dirty="0"/>
          </a:p>
        </p:txBody>
      </p:sp>
      <p:sp>
        <p:nvSpPr>
          <p:cNvPr id="4" name="Segnaposto data 3"/>
          <p:cNvSpPr>
            <a:spLocks noGrp="1"/>
          </p:cNvSpPr>
          <p:nvPr>
            <p:ph type="dt" idx="10"/>
          </p:nvPr>
        </p:nvSpPr>
        <p:spPr/>
        <p:txBody>
          <a:bodyPr/>
          <a:lstStyle/>
          <a:p>
            <a:pPr>
              <a:defRPr/>
            </a:pPr>
            <a:fld id="{7167F437-A6DB-4419-8170-E3DCCEB95CBC}" type="datetime1">
              <a:rPr lang="it-IT" smtClean="0"/>
              <a:pPr>
                <a:defRPr/>
              </a:pPr>
              <a:t>04/03/2016</a:t>
            </a:fld>
            <a:endParaRPr lang="it-IT"/>
          </a:p>
        </p:txBody>
      </p:sp>
      <p:sp>
        <p:nvSpPr>
          <p:cNvPr id="5" name="Segnaposto piè di pagina 4"/>
          <p:cNvSpPr>
            <a:spLocks noGrp="1"/>
          </p:cNvSpPr>
          <p:nvPr>
            <p:ph type="ftr" sz="quarter" idx="11"/>
          </p:nvPr>
        </p:nvSpPr>
        <p:spPr/>
        <p:txBody>
          <a:bodyPr/>
          <a:lstStyle/>
          <a:p>
            <a:pPr>
              <a:defRPr/>
            </a:pPr>
            <a:r>
              <a:rPr lang="it-IT" smtClean="0"/>
              <a:t>luxsit/UDP</a:t>
            </a:r>
            <a:endParaRPr lang="it-IT" dirty="0"/>
          </a:p>
        </p:txBody>
      </p:sp>
      <p:sp>
        <p:nvSpPr>
          <p:cNvPr id="6" name="Segnaposto numero diapositiva 5"/>
          <p:cNvSpPr>
            <a:spLocks noGrp="1"/>
          </p:cNvSpPr>
          <p:nvPr>
            <p:ph type="sldNum" sz="quarter" idx="12"/>
          </p:nvPr>
        </p:nvSpPr>
        <p:spPr/>
        <p:txBody>
          <a:bodyPr/>
          <a:lstStyle/>
          <a:p>
            <a:pPr>
              <a:defRPr/>
            </a:pPr>
            <a:fld id="{F8A8E7EE-CEDF-42BD-9E31-D8BE8AAA5338}" type="slidenum">
              <a:rPr lang="it-IT" smtClean="0"/>
              <a:pPr>
                <a:defRPr/>
              </a:pPr>
              <a:t>6</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270250" y="369888"/>
            <a:ext cx="3392488" cy="2544762"/>
          </a:xfrm>
        </p:spPr>
      </p:sp>
      <p:sp>
        <p:nvSpPr>
          <p:cNvPr id="3" name="Segnaposto note 2"/>
          <p:cNvSpPr>
            <a:spLocks noGrp="1"/>
          </p:cNvSpPr>
          <p:nvPr>
            <p:ph type="body" idx="1"/>
          </p:nvPr>
        </p:nvSpPr>
        <p:spPr>
          <a:xfrm>
            <a:off x="929283" y="3106043"/>
            <a:ext cx="8280920" cy="3312367"/>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noi, che sicurezze abbiamo in proposito? E sappiamo trasmetterle?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Lo studio di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Makhsous</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sulla guarigione delle SAPU al III stadio con il carico alternato (10’ normale e 10’ senza carico) può essere una buona evidenza da presentare per fargli capire che variare carico spesso funziona.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È tanto difficile convincerli a spostare religiosamente il carico fino a quando tutto va bene anche se non lo spostano. Direi che il punto fondamentale è convincerli:</a:t>
            </a:r>
          </a:p>
          <a:p>
            <a:pPr marL="88900" marR="0" lvl="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A controllare regolarmente la cute</a:t>
            </a:r>
          </a:p>
          <a:p>
            <a:pPr marL="88900" marR="0" lvl="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A dare retta a segnali di sforzo eccessivo, se hanno un po’ di sensibilità conservata (o se la spasticità gli fa da campanello).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Entrambe le cose sono un po’ difficili.</a:t>
            </a:r>
          </a:p>
          <a:p>
            <a:endParaRPr lang="it-IT" sz="1400" dirty="0"/>
          </a:p>
        </p:txBody>
      </p:sp>
      <p:sp>
        <p:nvSpPr>
          <p:cNvPr id="4" name="Segnaposto data 3"/>
          <p:cNvSpPr>
            <a:spLocks noGrp="1"/>
          </p:cNvSpPr>
          <p:nvPr>
            <p:ph type="dt" idx="10"/>
          </p:nvPr>
        </p:nvSpPr>
        <p:spPr/>
        <p:txBody>
          <a:bodyPr/>
          <a:lstStyle/>
          <a:p>
            <a:pPr>
              <a:defRPr/>
            </a:pPr>
            <a:fld id="{7167F437-A6DB-4419-8170-E3DCCEB95CBC}" type="datetime1">
              <a:rPr lang="it-IT" smtClean="0"/>
              <a:pPr>
                <a:defRPr/>
              </a:pPr>
              <a:t>04/03/2016</a:t>
            </a:fld>
            <a:endParaRPr lang="it-IT"/>
          </a:p>
        </p:txBody>
      </p:sp>
      <p:sp>
        <p:nvSpPr>
          <p:cNvPr id="5" name="Segnaposto piè di pagina 4"/>
          <p:cNvSpPr>
            <a:spLocks noGrp="1"/>
          </p:cNvSpPr>
          <p:nvPr>
            <p:ph type="ftr" sz="quarter" idx="11"/>
          </p:nvPr>
        </p:nvSpPr>
        <p:spPr/>
        <p:txBody>
          <a:bodyPr/>
          <a:lstStyle/>
          <a:p>
            <a:pPr>
              <a:defRPr/>
            </a:pPr>
            <a:r>
              <a:rPr lang="it-IT" smtClean="0"/>
              <a:t>luxsit/UDP</a:t>
            </a:r>
            <a:endParaRPr lang="it-IT" dirty="0"/>
          </a:p>
        </p:txBody>
      </p:sp>
      <p:sp>
        <p:nvSpPr>
          <p:cNvPr id="6" name="Segnaposto numero diapositiva 5"/>
          <p:cNvSpPr>
            <a:spLocks noGrp="1"/>
          </p:cNvSpPr>
          <p:nvPr>
            <p:ph type="sldNum" sz="quarter" idx="12"/>
          </p:nvPr>
        </p:nvSpPr>
        <p:spPr/>
        <p:txBody>
          <a:bodyPr/>
          <a:lstStyle/>
          <a:p>
            <a:pPr>
              <a:defRPr/>
            </a:pPr>
            <a:fld id="{F8A8E7EE-CEDF-42BD-9E31-D8BE8AAA5338}" type="slidenum">
              <a:rPr lang="it-IT" smtClean="0"/>
              <a:pPr>
                <a:defRPr/>
              </a:pPr>
              <a:t>7</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dt" sz="quarter" idx="1"/>
          </p:nvPr>
        </p:nvSpPr>
        <p:spPr>
          <a:noFill/>
        </p:spPr>
        <p:txBody>
          <a:bodyPr/>
          <a:lstStyle/>
          <a:p>
            <a:fld id="{FBF33845-03ED-4A73-B80E-2C4632F0A78E}" type="datetime1">
              <a:rPr lang="it-IT" smtClean="0"/>
              <a:pPr/>
              <a:t>04/03/2016</a:t>
            </a:fld>
            <a:endParaRPr lang="it-IT" smtClean="0"/>
          </a:p>
        </p:txBody>
      </p:sp>
      <p:sp>
        <p:nvSpPr>
          <p:cNvPr id="46083" name="Rectangle 6"/>
          <p:cNvSpPr>
            <a:spLocks noGrp="1" noChangeArrowheads="1"/>
          </p:cNvSpPr>
          <p:nvPr>
            <p:ph type="ftr" sz="quarter" idx="4"/>
          </p:nvPr>
        </p:nvSpPr>
        <p:spPr>
          <a:noFill/>
        </p:spPr>
        <p:txBody>
          <a:bodyPr/>
          <a:lstStyle/>
          <a:p>
            <a:r>
              <a:rPr lang="it-IT" dirty="0" err="1" smtClean="0"/>
              <a:t>luxsit</a:t>
            </a:r>
            <a:r>
              <a:rPr lang="it-IT" dirty="0" smtClean="0"/>
              <a:t>/UDP</a:t>
            </a:r>
          </a:p>
        </p:txBody>
      </p:sp>
      <p:sp>
        <p:nvSpPr>
          <p:cNvPr id="46084" name="Rectangle 7"/>
          <p:cNvSpPr>
            <a:spLocks noGrp="1" noChangeArrowheads="1"/>
          </p:cNvSpPr>
          <p:nvPr>
            <p:ph type="sldNum" sz="quarter" idx="5"/>
          </p:nvPr>
        </p:nvSpPr>
        <p:spPr>
          <a:noFill/>
        </p:spPr>
        <p:txBody>
          <a:bodyPr/>
          <a:lstStyle/>
          <a:p>
            <a:fld id="{E8EB4DA3-AAEC-4F81-A6EA-A4183CB93A7A}" type="slidenum">
              <a:rPr lang="it-IT" smtClean="0"/>
              <a:pPr/>
              <a:t>8</a:t>
            </a:fld>
            <a:endParaRPr lang="it-IT" smtClean="0"/>
          </a:p>
        </p:txBody>
      </p:sp>
      <p:sp>
        <p:nvSpPr>
          <p:cNvPr id="46085" name="Rectangle 2"/>
          <p:cNvSpPr>
            <a:spLocks noGrp="1" noRot="1" noChangeAspect="1" noChangeArrowheads="1" noTextEdit="1"/>
          </p:cNvSpPr>
          <p:nvPr>
            <p:ph type="sldImg"/>
          </p:nvPr>
        </p:nvSpPr>
        <p:spPr>
          <a:ln/>
        </p:spPr>
      </p:sp>
      <p:sp>
        <p:nvSpPr>
          <p:cNvPr id="46086" name="Rectangle 3"/>
          <p:cNvSpPr>
            <a:spLocks noGrp="1" noChangeArrowheads="1"/>
          </p:cNvSpPr>
          <p:nvPr>
            <p:ph type="body" idx="1"/>
          </p:nvPr>
        </p:nvSpPr>
        <p:spPr>
          <a:noFill/>
          <a:ln/>
        </p:spPr>
        <p:txBody>
          <a:bodyPr/>
          <a:lstStyle/>
          <a:p>
            <a:pPr eaLnBrk="1" hangingPunct="1"/>
            <a:r>
              <a:rPr lang="it-IT" smtClean="0"/>
              <a:t>Può avere anche altri aspetti. Importante è sapere che:</a:t>
            </a:r>
          </a:p>
          <a:p>
            <a:pPr eaLnBrk="1" hangingPunct="1">
              <a:buFontTx/>
              <a:buChar char="•"/>
            </a:pPr>
            <a:r>
              <a:rPr lang="it-IT" smtClean="0"/>
              <a:t>ci sono diversi stadi</a:t>
            </a:r>
          </a:p>
          <a:p>
            <a:pPr eaLnBrk="1" hangingPunct="1">
              <a:buFontTx/>
              <a:buChar char="•"/>
            </a:pPr>
            <a:r>
              <a:rPr lang="it-IT" smtClean="0"/>
              <a:t>Si passa da uno stadio all’altro, in peggioramento (il miglioramento segue altre strade) se non si prendono in tempo provvedimenti</a:t>
            </a:r>
          </a:p>
          <a:p>
            <a:pPr eaLnBrk="1" hangingPunct="1">
              <a:buFontTx/>
              <a:buChar char="•"/>
            </a:pPr>
            <a:r>
              <a:rPr lang="it-IT" smtClean="0"/>
              <a:t>Lo stadio più avanzato è pericoloso.</a:t>
            </a:r>
          </a:p>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F8C08248-F718-40FA-8F53-F61C426527EA}" type="datetime1">
              <a:rPr lang="it-IT">
                <a:solidFill>
                  <a:prstClr val="black"/>
                </a:solidFill>
              </a:rPr>
              <a:pPr/>
              <a:t>04/03/2016</a:t>
            </a:fld>
            <a:endParaRPr lang="it-IT">
              <a:solidFill>
                <a:prstClr val="black"/>
              </a:solidFill>
            </a:endParaRPr>
          </a:p>
        </p:txBody>
      </p:sp>
      <p:sp>
        <p:nvSpPr>
          <p:cNvPr id="5" name="Rectangle 6"/>
          <p:cNvSpPr>
            <a:spLocks noGrp="1" noChangeArrowheads="1"/>
          </p:cNvSpPr>
          <p:nvPr>
            <p:ph type="ftr" sz="quarter" idx="4"/>
          </p:nvPr>
        </p:nvSpPr>
        <p:spPr>
          <a:ln/>
        </p:spPr>
        <p:txBody>
          <a:bodyPr/>
          <a:lstStyle/>
          <a:p>
            <a:r>
              <a:rPr lang="it-IT" smtClean="0">
                <a:solidFill>
                  <a:prstClr val="black"/>
                </a:solidFill>
              </a:rPr>
              <a:t>luxsit/postura - spinali</a:t>
            </a:r>
            <a:endParaRPr lang="it-IT">
              <a:solidFill>
                <a:prstClr val="black"/>
              </a:solidFill>
            </a:endParaRPr>
          </a:p>
        </p:txBody>
      </p:sp>
      <p:sp>
        <p:nvSpPr>
          <p:cNvPr id="6" name="Rectangle 7"/>
          <p:cNvSpPr>
            <a:spLocks noGrp="1" noChangeArrowheads="1"/>
          </p:cNvSpPr>
          <p:nvPr>
            <p:ph type="sldNum" sz="quarter" idx="5"/>
          </p:nvPr>
        </p:nvSpPr>
        <p:spPr>
          <a:ln/>
        </p:spPr>
        <p:txBody>
          <a:bodyPr/>
          <a:lstStyle/>
          <a:p>
            <a:fld id="{7729725F-C704-4413-B1D3-F20FCEFDE74D}" type="slidenum">
              <a:rPr lang="it-IT">
                <a:solidFill>
                  <a:prstClr val="black"/>
                </a:solidFill>
              </a:rPr>
              <a:pPr/>
              <a:t>9</a:t>
            </a:fld>
            <a:endParaRPr lang="it-IT">
              <a:solidFill>
                <a:prstClr val="black"/>
              </a:solidFill>
            </a:endParaRPr>
          </a:p>
        </p:txBody>
      </p:sp>
      <p:sp>
        <p:nvSpPr>
          <p:cNvPr id="278530" name="Rectangle 2"/>
          <p:cNvSpPr>
            <a:spLocks noGrp="1" noRot="1" noChangeAspect="1" noChangeArrowheads="1" noTextEdit="1"/>
          </p:cNvSpPr>
          <p:nvPr>
            <p:ph type="sldImg"/>
          </p:nvPr>
        </p:nvSpPr>
        <p:spPr>
          <a:xfrm>
            <a:off x="3321050" y="455613"/>
            <a:ext cx="2522538" cy="1892300"/>
          </a:xfrm>
          <a:ln/>
        </p:spPr>
      </p:sp>
      <p:sp>
        <p:nvSpPr>
          <p:cNvPr id="278531" name="Rectangle 3"/>
          <p:cNvSpPr>
            <a:spLocks noGrp="1" noChangeArrowheads="1"/>
          </p:cNvSpPr>
          <p:nvPr>
            <p:ph type="body" idx="1"/>
          </p:nvPr>
        </p:nvSpPr>
        <p:spPr>
          <a:xfrm>
            <a:off x="1240407" y="2945881"/>
            <a:ext cx="7359928" cy="3333213"/>
          </a:xfrm>
        </p:spPr>
        <p:txBody>
          <a:bodyPr/>
          <a:lstStyle/>
          <a:p>
            <a:r>
              <a:rPr lang="it-IT" sz="1400" dirty="0"/>
              <a:t>Quindi, la prevenzione non ha la stessa importanza per tutti gli </a:t>
            </a:r>
            <a:r>
              <a:rPr lang="it-IT" sz="1400" dirty="0" err="1"/>
              <a:t>utenti…</a:t>
            </a:r>
            <a:endParaRPr lang="it-IT" sz="1400" dirty="0"/>
          </a:p>
          <a:p>
            <a:r>
              <a:rPr lang="it-IT" sz="1400" dirty="0"/>
              <a:t>Attenzione alle attenuazioni di sensibilità </a:t>
            </a:r>
            <a:r>
              <a:rPr lang="it-IT" sz="1400" dirty="0" smtClean="0"/>
              <a:t>(invecchiamento</a:t>
            </a:r>
            <a:r>
              <a:rPr lang="it-IT" sz="1400" dirty="0"/>
              <a:t>, </a:t>
            </a:r>
            <a:r>
              <a:rPr lang="it-IT" sz="1400" dirty="0" err="1"/>
              <a:t>siringomielia</a:t>
            </a:r>
            <a:r>
              <a:rPr lang="it-IT" sz="1400" dirty="0"/>
              <a:t>)</a:t>
            </a:r>
          </a:p>
          <a:p>
            <a:r>
              <a:rPr lang="it-IT" sz="1400" dirty="0" smtClean="0"/>
              <a:t>Attenzione alla febbre </a:t>
            </a:r>
          </a:p>
          <a:p>
            <a:r>
              <a:rPr lang="it-IT" sz="1400" dirty="0" smtClean="0"/>
              <a:t>La mobilità attiva si riduce </a:t>
            </a:r>
          </a:p>
          <a:p>
            <a:r>
              <a:rPr lang="it-IT" sz="1400" dirty="0" smtClean="0"/>
              <a:t>Anche </a:t>
            </a:r>
            <a:r>
              <a:rPr lang="it-IT" sz="1400" dirty="0"/>
              <a:t>il trofismo tissutale e la presenza di asimmetrie peggiorano con gli anni</a:t>
            </a:r>
          </a:p>
          <a:p>
            <a:r>
              <a:rPr lang="it-IT" sz="1400" dirty="0" err="1"/>
              <a:t>Jillian</a:t>
            </a:r>
            <a:r>
              <a:rPr lang="it-IT" sz="1400" dirty="0"/>
              <a:t> </a:t>
            </a:r>
            <a:r>
              <a:rPr lang="it-IT" sz="1400" dirty="0" err="1"/>
              <a:t>Swaine</a:t>
            </a:r>
            <a:r>
              <a:rPr lang="it-IT" sz="1400" dirty="0"/>
              <a:t> su </a:t>
            </a:r>
            <a:r>
              <a:rPr lang="it-IT" sz="1400" dirty="0" err="1"/>
              <a:t>listserve</a:t>
            </a:r>
            <a:r>
              <a:rPr lang="it-IT" sz="1400" dirty="0"/>
              <a:t>, senza trovare la fonte: Le persone con incontinenza fecale rischiano 22 volte (!) di più </a:t>
            </a:r>
            <a:r>
              <a:rPr lang="it-IT" sz="1400" dirty="0" smtClean="0"/>
              <a:t>UDP </a:t>
            </a:r>
            <a:r>
              <a:rPr lang="it-IT" sz="1400" dirty="0"/>
              <a:t>(probabilmente hanno anche altri fattori di rischio)</a:t>
            </a:r>
          </a:p>
          <a:p>
            <a:endParaRPr lang="it-IT" sz="1400" dirty="0" smtClean="0"/>
          </a:p>
          <a:p>
            <a:r>
              <a:rPr lang="it-IT" sz="1400" dirty="0" smtClean="0"/>
              <a:t>… ma sono sempre andato bene con questo cuscino …</a:t>
            </a:r>
            <a:endParaRPr lang="it-IT" sz="14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9525" y="-20638"/>
            <a:ext cx="9153525" cy="6878638"/>
            <a:chOff x="-6" y="-13"/>
            <a:chExt cx="5766" cy="4333"/>
          </a:xfrm>
        </p:grpSpPr>
        <p:sp>
          <p:nvSpPr>
            <p:cNvPr id="5"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it-IT"/>
            </a:p>
          </p:txBody>
        </p:sp>
        <p:sp>
          <p:nvSpPr>
            <p:cNvPr id="6" name="Freeform 4"/>
            <p:cNvSpPr>
              <a:spLocks/>
            </p:cNvSpPr>
            <p:nvPr/>
          </p:nvSpPr>
          <p:spPr bwMode="white">
            <a:xfrm>
              <a:off x="-6" y="2828"/>
              <a:ext cx="3625" cy="1492"/>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it-IT"/>
            </a:p>
          </p:txBody>
        </p:sp>
        <p:sp>
          <p:nvSpPr>
            <p:cNvPr id="7" name="Freeform 5"/>
            <p:cNvSpPr>
              <a:spLocks/>
            </p:cNvSpPr>
            <p:nvPr/>
          </p:nvSpPr>
          <p:spPr bwMode="white">
            <a:xfrm>
              <a:off x="0" y="2405"/>
              <a:ext cx="5143" cy="1902"/>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8" name="Freeform 6"/>
            <p:cNvSpPr>
              <a:spLocks/>
            </p:cNvSpPr>
            <p:nvPr/>
          </p:nvSpPr>
          <p:spPr bwMode="white">
            <a:xfrm>
              <a:off x="0" y="1982"/>
              <a:ext cx="5760" cy="2325"/>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9" name="Freeform 7"/>
            <p:cNvSpPr>
              <a:spLocks/>
            </p:cNvSpPr>
            <p:nvPr/>
          </p:nvSpPr>
          <p:spPr bwMode="white">
            <a:xfrm>
              <a:off x="0" y="1550"/>
              <a:ext cx="5760" cy="1573"/>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10" name="Freeform 8"/>
            <p:cNvSpPr>
              <a:spLocks/>
            </p:cNvSpPr>
            <p:nvPr/>
          </p:nvSpPr>
          <p:spPr bwMode="white">
            <a:xfrm>
              <a:off x="0" y="1130"/>
              <a:ext cx="5760" cy="970"/>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11" name="Freeform 9"/>
            <p:cNvSpPr>
              <a:spLocks/>
            </p:cNvSpPr>
            <p:nvPr/>
          </p:nvSpPr>
          <p:spPr bwMode="white">
            <a:xfrm>
              <a:off x="0" y="-13"/>
              <a:ext cx="5760" cy="1060"/>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12" name="Freeform 10"/>
            <p:cNvSpPr>
              <a:spLocks/>
            </p:cNvSpPr>
            <p:nvPr/>
          </p:nvSpPr>
          <p:spPr bwMode="white">
            <a:xfrm>
              <a:off x="0" y="-13"/>
              <a:ext cx="5284" cy="673"/>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13" name="Freeform 11"/>
            <p:cNvSpPr>
              <a:spLocks/>
            </p:cNvSpPr>
            <p:nvPr/>
          </p:nvSpPr>
          <p:spPr bwMode="white">
            <a:xfrm>
              <a:off x="0" y="-13"/>
              <a:ext cx="2884" cy="28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it-IT"/>
            </a:p>
          </p:txBody>
        </p:sp>
      </p:grpSp>
      <p:sp>
        <p:nvSpPr>
          <p:cNvPr id="29708" name="Rectangle 12"/>
          <p:cNvSpPr>
            <a:spLocks noGrp="1" noChangeArrowheads="1"/>
          </p:cNvSpPr>
          <p:nvPr>
            <p:ph type="ctrTitle" sz="quarter"/>
          </p:nvPr>
        </p:nvSpPr>
        <p:spPr>
          <a:xfrm>
            <a:off x="685800" y="2057400"/>
            <a:ext cx="7772400" cy="1143000"/>
          </a:xfrm>
        </p:spPr>
        <p:txBody>
          <a:bodyPr/>
          <a:lstStyle>
            <a:lvl1pPr>
              <a:defRPr/>
            </a:lvl1pPr>
          </a:lstStyle>
          <a:p>
            <a:r>
              <a:rPr lang="it-IT"/>
              <a:t>Fare clic per modificare lo stile del titolo dello schema</a:t>
            </a:r>
          </a:p>
        </p:txBody>
      </p:sp>
      <p:sp>
        <p:nvSpPr>
          <p:cNvPr id="29709" name="Rectangle 1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14" name="Rectangle 14"/>
          <p:cNvSpPr>
            <a:spLocks noGrp="1" noChangeArrowheads="1"/>
          </p:cNvSpPr>
          <p:nvPr>
            <p:ph type="dt" sz="quarter" idx="10"/>
          </p:nvPr>
        </p:nvSpPr>
        <p:spPr/>
        <p:txBody>
          <a:bodyPr/>
          <a:lstStyle>
            <a:lvl1pPr>
              <a:defRPr/>
            </a:lvl1pPr>
          </a:lstStyle>
          <a:p>
            <a:pPr>
              <a:defRPr/>
            </a:pPr>
            <a:fld id="{AF008614-D709-43FF-B05E-67E4C969E081}" type="datetime1">
              <a:rPr lang="it-IT"/>
              <a:pPr>
                <a:defRPr/>
              </a:pPr>
              <a:t>04/03/2016</a:t>
            </a:fld>
            <a:endParaRPr lang="it-IT"/>
          </a:p>
        </p:txBody>
      </p:sp>
      <p:sp>
        <p:nvSpPr>
          <p:cNvPr id="15" name="Rectangle 15"/>
          <p:cNvSpPr>
            <a:spLocks noGrp="1" noChangeArrowheads="1"/>
          </p:cNvSpPr>
          <p:nvPr>
            <p:ph type="ftr" sz="quarter" idx="11"/>
          </p:nvPr>
        </p:nvSpPr>
        <p:spPr/>
        <p:txBody>
          <a:bodyPr/>
          <a:lstStyle>
            <a:lvl1pPr>
              <a:defRPr/>
            </a:lvl1pPr>
          </a:lstStyle>
          <a:p>
            <a:pPr>
              <a:defRPr/>
            </a:pPr>
            <a:endParaRPr lang="it-IT"/>
          </a:p>
        </p:txBody>
      </p:sp>
      <p:sp>
        <p:nvSpPr>
          <p:cNvPr id="16" name="Rectangle 16"/>
          <p:cNvSpPr>
            <a:spLocks noGrp="1" noChangeArrowheads="1"/>
          </p:cNvSpPr>
          <p:nvPr>
            <p:ph type="sldNum" sz="quarter" idx="12"/>
          </p:nvPr>
        </p:nvSpPr>
        <p:spPr/>
        <p:txBody>
          <a:bodyPr/>
          <a:lstStyle>
            <a:lvl1pPr>
              <a:defRPr/>
            </a:lvl1pPr>
          </a:lstStyle>
          <a:p>
            <a:pPr>
              <a:defRPr/>
            </a:pPr>
            <a:fld id="{4E56B287-2779-49AF-A0D1-F763F98F1CC3}"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4"/>
          <p:cNvSpPr>
            <a:spLocks noGrp="1" noChangeArrowheads="1"/>
          </p:cNvSpPr>
          <p:nvPr>
            <p:ph type="dt" sz="half" idx="10"/>
          </p:nvPr>
        </p:nvSpPr>
        <p:spPr>
          <a:ln/>
        </p:spPr>
        <p:txBody>
          <a:bodyPr/>
          <a:lstStyle>
            <a:lvl1pPr>
              <a:defRPr/>
            </a:lvl1pPr>
          </a:lstStyle>
          <a:p>
            <a:pPr>
              <a:defRPr/>
            </a:pPr>
            <a:fld id="{6BA7CF94-93A3-4AC3-8FA7-1C9149DA0ABE}" type="datetime1">
              <a:rPr lang="it-IT"/>
              <a:pPr>
                <a:defRPr/>
              </a:pPr>
              <a:t>04/03/2016</a:t>
            </a:fld>
            <a:endParaRPr lang="it-IT"/>
          </a:p>
        </p:txBody>
      </p:sp>
      <p:sp>
        <p:nvSpPr>
          <p:cNvPr id="5" name="Rectangle 15"/>
          <p:cNvSpPr>
            <a:spLocks noGrp="1" noChangeArrowheads="1"/>
          </p:cNvSpPr>
          <p:nvPr>
            <p:ph type="ftr" sz="quarter" idx="11"/>
          </p:nvPr>
        </p:nvSpPr>
        <p:spPr>
          <a:ln/>
        </p:spPr>
        <p:txBody>
          <a:bodyPr/>
          <a:lstStyle>
            <a:lvl1pPr>
              <a:defRPr/>
            </a:lvl1pPr>
          </a:lstStyle>
          <a:p>
            <a:pPr>
              <a:defRPr/>
            </a:pPr>
            <a:endParaRPr lang="it-IT"/>
          </a:p>
        </p:txBody>
      </p:sp>
      <p:sp>
        <p:nvSpPr>
          <p:cNvPr id="6" name="Rectangle 16"/>
          <p:cNvSpPr>
            <a:spLocks noGrp="1" noChangeArrowheads="1"/>
          </p:cNvSpPr>
          <p:nvPr>
            <p:ph type="sldNum" sz="quarter" idx="12"/>
          </p:nvPr>
        </p:nvSpPr>
        <p:spPr>
          <a:ln/>
        </p:spPr>
        <p:txBody>
          <a:bodyPr/>
          <a:lstStyle>
            <a:lvl1pPr>
              <a:defRPr/>
            </a:lvl1pPr>
          </a:lstStyle>
          <a:p>
            <a:pPr>
              <a:defRPr/>
            </a:pPr>
            <a:fld id="{7A1B735F-64D3-49C5-915C-71403E0CA3EA}"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4"/>
          <p:cNvSpPr>
            <a:spLocks noGrp="1" noChangeArrowheads="1"/>
          </p:cNvSpPr>
          <p:nvPr>
            <p:ph type="dt" sz="half" idx="10"/>
          </p:nvPr>
        </p:nvSpPr>
        <p:spPr>
          <a:ln/>
        </p:spPr>
        <p:txBody>
          <a:bodyPr/>
          <a:lstStyle>
            <a:lvl1pPr>
              <a:defRPr/>
            </a:lvl1pPr>
          </a:lstStyle>
          <a:p>
            <a:pPr>
              <a:defRPr/>
            </a:pPr>
            <a:fld id="{C5B81F88-53C4-4A7A-B570-17D4375F6E7D}" type="datetime1">
              <a:rPr lang="it-IT"/>
              <a:pPr>
                <a:defRPr/>
              </a:pPr>
              <a:t>04/03/2016</a:t>
            </a:fld>
            <a:endParaRPr lang="it-IT"/>
          </a:p>
        </p:txBody>
      </p:sp>
      <p:sp>
        <p:nvSpPr>
          <p:cNvPr id="5" name="Rectangle 15"/>
          <p:cNvSpPr>
            <a:spLocks noGrp="1" noChangeArrowheads="1"/>
          </p:cNvSpPr>
          <p:nvPr>
            <p:ph type="ftr" sz="quarter" idx="11"/>
          </p:nvPr>
        </p:nvSpPr>
        <p:spPr>
          <a:ln/>
        </p:spPr>
        <p:txBody>
          <a:bodyPr/>
          <a:lstStyle>
            <a:lvl1pPr>
              <a:defRPr/>
            </a:lvl1pPr>
          </a:lstStyle>
          <a:p>
            <a:pPr>
              <a:defRPr/>
            </a:pPr>
            <a:endParaRPr lang="it-IT"/>
          </a:p>
        </p:txBody>
      </p:sp>
      <p:sp>
        <p:nvSpPr>
          <p:cNvPr id="6" name="Rectangle 16"/>
          <p:cNvSpPr>
            <a:spLocks noGrp="1" noChangeArrowheads="1"/>
          </p:cNvSpPr>
          <p:nvPr>
            <p:ph type="sldNum" sz="quarter" idx="12"/>
          </p:nvPr>
        </p:nvSpPr>
        <p:spPr>
          <a:ln/>
        </p:spPr>
        <p:txBody>
          <a:bodyPr/>
          <a:lstStyle>
            <a:lvl1pPr>
              <a:defRPr/>
            </a:lvl1pPr>
          </a:lstStyle>
          <a:p>
            <a:pPr>
              <a:defRPr/>
            </a:pPr>
            <a:fld id="{832E7347-6263-4859-91FE-5F640EA5B7CE}"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981200"/>
            <a:ext cx="3810000" cy="4114800"/>
          </a:xfrm>
        </p:spPr>
        <p:txBody>
          <a:bodyPr/>
          <a:lstStyle/>
          <a:p>
            <a:pPr lvl="0"/>
            <a:endParaRPr lang="it-IT" noProof="0" smtClean="0"/>
          </a:p>
        </p:txBody>
      </p:sp>
      <p:sp>
        <p:nvSpPr>
          <p:cNvPr id="5" name="Rectangle 14"/>
          <p:cNvSpPr>
            <a:spLocks noGrp="1" noChangeArrowheads="1"/>
          </p:cNvSpPr>
          <p:nvPr>
            <p:ph type="dt" sz="half" idx="10"/>
          </p:nvPr>
        </p:nvSpPr>
        <p:spPr>
          <a:ln/>
        </p:spPr>
        <p:txBody>
          <a:bodyPr/>
          <a:lstStyle>
            <a:lvl1pPr>
              <a:defRPr/>
            </a:lvl1pPr>
          </a:lstStyle>
          <a:p>
            <a:pPr>
              <a:defRPr/>
            </a:pPr>
            <a:fld id="{94367760-11C2-4C5B-94B2-BC887598ED98}" type="datetime1">
              <a:rPr lang="it-IT"/>
              <a:pPr>
                <a:defRPr/>
              </a:pPr>
              <a:t>04/03/2016</a:t>
            </a:fld>
            <a:endParaRPr lang="it-IT"/>
          </a:p>
        </p:txBody>
      </p:sp>
      <p:sp>
        <p:nvSpPr>
          <p:cNvPr id="6" name="Rectangle 15"/>
          <p:cNvSpPr>
            <a:spLocks noGrp="1" noChangeArrowheads="1"/>
          </p:cNvSpPr>
          <p:nvPr>
            <p:ph type="ftr" sz="quarter" idx="11"/>
          </p:nvPr>
        </p:nvSpPr>
        <p:spPr>
          <a:ln/>
        </p:spPr>
        <p:txBody>
          <a:bodyPr/>
          <a:lstStyle>
            <a:lvl1pPr>
              <a:defRPr/>
            </a:lvl1pPr>
          </a:lstStyle>
          <a:p>
            <a:pPr>
              <a:defRPr/>
            </a:pPr>
            <a:endParaRPr lang="it-IT"/>
          </a:p>
        </p:txBody>
      </p:sp>
      <p:sp>
        <p:nvSpPr>
          <p:cNvPr id="7" name="Rectangle 16"/>
          <p:cNvSpPr>
            <a:spLocks noGrp="1" noChangeArrowheads="1"/>
          </p:cNvSpPr>
          <p:nvPr>
            <p:ph type="sldNum" sz="quarter" idx="12"/>
          </p:nvPr>
        </p:nvSpPr>
        <p:spPr>
          <a:ln/>
        </p:spPr>
        <p:txBody>
          <a:bodyPr/>
          <a:lstStyle>
            <a:lvl1pPr>
              <a:defRPr/>
            </a:lvl1pPr>
          </a:lstStyle>
          <a:p>
            <a:pPr>
              <a:defRPr/>
            </a:pPr>
            <a:fld id="{19F5F861-FE4D-4B84-95FD-01BA18D76565}"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14"/>
          <p:cNvSpPr>
            <a:spLocks noGrp="1" noChangeArrowheads="1"/>
          </p:cNvSpPr>
          <p:nvPr>
            <p:ph type="dt" sz="half" idx="10"/>
          </p:nvPr>
        </p:nvSpPr>
        <p:spPr>
          <a:ln/>
        </p:spPr>
        <p:txBody>
          <a:bodyPr/>
          <a:lstStyle>
            <a:lvl1pPr>
              <a:defRPr/>
            </a:lvl1pPr>
          </a:lstStyle>
          <a:p>
            <a:pPr>
              <a:defRPr/>
            </a:pPr>
            <a:fld id="{ACAA72B5-8C8A-44CD-9CF6-700158D1B640}" type="datetime1">
              <a:rPr lang="it-IT"/>
              <a:pPr>
                <a:defRPr/>
              </a:pPr>
              <a:t>04/03/2016</a:t>
            </a:fld>
            <a:endParaRPr lang="it-IT"/>
          </a:p>
        </p:txBody>
      </p:sp>
      <p:sp>
        <p:nvSpPr>
          <p:cNvPr id="4" name="Rectangle 15"/>
          <p:cNvSpPr>
            <a:spLocks noGrp="1" noChangeArrowheads="1"/>
          </p:cNvSpPr>
          <p:nvPr>
            <p:ph type="ftr" sz="quarter" idx="11"/>
          </p:nvPr>
        </p:nvSpPr>
        <p:spPr>
          <a:ln/>
        </p:spPr>
        <p:txBody>
          <a:bodyPr/>
          <a:lstStyle>
            <a:lvl1pPr>
              <a:defRPr/>
            </a:lvl1pPr>
          </a:lstStyle>
          <a:p>
            <a:pPr>
              <a:defRPr/>
            </a:pPr>
            <a:endParaRPr lang="it-IT"/>
          </a:p>
        </p:txBody>
      </p:sp>
      <p:sp>
        <p:nvSpPr>
          <p:cNvPr id="5" name="Rectangle 16"/>
          <p:cNvSpPr>
            <a:spLocks noGrp="1" noChangeArrowheads="1"/>
          </p:cNvSpPr>
          <p:nvPr>
            <p:ph type="sldNum" sz="quarter" idx="12"/>
          </p:nvPr>
        </p:nvSpPr>
        <p:spPr>
          <a:ln/>
        </p:spPr>
        <p:txBody>
          <a:bodyPr/>
          <a:lstStyle>
            <a:lvl1pPr>
              <a:defRPr/>
            </a:lvl1pPr>
          </a:lstStyle>
          <a:p>
            <a:pPr>
              <a:defRPr/>
            </a:pPr>
            <a:fld id="{0AB309B5-5D3F-457A-9039-51960EF44537}"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4"/>
          <p:cNvSpPr>
            <a:spLocks noChangeArrowheads="1"/>
          </p:cNvSpPr>
          <p:nvPr/>
        </p:nvSpPr>
        <p:spPr bwMode="auto">
          <a:xfrm>
            <a:off x="533400" y="1219200"/>
            <a:ext cx="228600" cy="152400"/>
          </a:xfrm>
          <a:prstGeom prst="rect">
            <a:avLst/>
          </a:prstGeom>
          <a:solidFill>
            <a:schemeClr val="bg1"/>
          </a:solidFill>
          <a:ln w="9525">
            <a:noFill/>
            <a:miter lim="800000"/>
            <a:headEnd/>
            <a:tailEnd/>
          </a:ln>
          <a:effectLst/>
        </p:spPr>
        <p:txBody>
          <a:bodyPr wrap="none" anchor="ctr"/>
          <a:lstStyle/>
          <a:p>
            <a:pPr>
              <a:spcBef>
                <a:spcPct val="20000"/>
              </a:spcBef>
              <a:buFontTx/>
              <a:buChar char="•"/>
              <a:defRPr/>
            </a:pPr>
            <a:endParaRPr lang="it-IT" sz="2400">
              <a:solidFill>
                <a:srgbClr val="000000"/>
              </a:solidFill>
              <a:latin typeface="Arial" charset="0"/>
            </a:endParaRPr>
          </a:p>
        </p:txBody>
      </p:sp>
      <p:pic>
        <p:nvPicPr>
          <p:cNvPr id="5" name="Picture 5"/>
          <p:cNvPicPr>
            <a:picLocks noChangeAspect="1" noChangeArrowheads="1"/>
          </p:cNvPicPr>
          <p:nvPr userDrawn="1"/>
        </p:nvPicPr>
        <p:blipFill>
          <a:blip r:embed="rId2" cstate="print"/>
          <a:srcRect/>
          <a:stretch>
            <a:fillRect/>
          </a:stretch>
        </p:blipFill>
        <p:spPr bwMode="auto">
          <a:xfrm>
            <a:off x="6858000" y="123825"/>
            <a:ext cx="2209800" cy="638175"/>
          </a:xfrm>
          <a:prstGeom prst="rect">
            <a:avLst/>
          </a:prstGeom>
          <a:noFill/>
          <a:ln w="9525">
            <a:noFill/>
            <a:miter lim="800000"/>
            <a:headEnd/>
            <a:tailEnd/>
          </a:ln>
        </p:spPr>
      </p:pic>
      <p:sp>
        <p:nvSpPr>
          <p:cNvPr id="235315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2353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5720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4"/>
          <p:cNvSpPr>
            <a:spLocks noGrp="1" noChangeArrowheads="1"/>
          </p:cNvSpPr>
          <p:nvPr>
            <p:ph type="dt" sz="half" idx="10"/>
          </p:nvPr>
        </p:nvSpPr>
        <p:spPr>
          <a:ln/>
        </p:spPr>
        <p:txBody>
          <a:bodyPr/>
          <a:lstStyle>
            <a:lvl1pPr>
              <a:defRPr/>
            </a:lvl1pPr>
          </a:lstStyle>
          <a:p>
            <a:pPr>
              <a:defRPr/>
            </a:pPr>
            <a:fld id="{E9298F08-9D23-4BCD-A6B8-E71AD7805A59}" type="datetime1">
              <a:rPr lang="it-IT"/>
              <a:pPr>
                <a:defRPr/>
              </a:pPr>
              <a:t>04/03/2016</a:t>
            </a:fld>
            <a:endParaRPr lang="it-IT"/>
          </a:p>
        </p:txBody>
      </p:sp>
      <p:sp>
        <p:nvSpPr>
          <p:cNvPr id="5" name="Rectangle 15"/>
          <p:cNvSpPr>
            <a:spLocks noGrp="1" noChangeArrowheads="1"/>
          </p:cNvSpPr>
          <p:nvPr>
            <p:ph type="ftr" sz="quarter" idx="11"/>
          </p:nvPr>
        </p:nvSpPr>
        <p:spPr>
          <a:ln/>
        </p:spPr>
        <p:txBody>
          <a:bodyPr/>
          <a:lstStyle>
            <a:lvl1pPr>
              <a:defRPr/>
            </a:lvl1pPr>
          </a:lstStyle>
          <a:p>
            <a:pPr>
              <a:defRPr/>
            </a:pPr>
            <a:endParaRPr lang="it-IT"/>
          </a:p>
        </p:txBody>
      </p:sp>
      <p:sp>
        <p:nvSpPr>
          <p:cNvPr id="6" name="Rectangle 16"/>
          <p:cNvSpPr>
            <a:spLocks noGrp="1" noChangeArrowheads="1"/>
          </p:cNvSpPr>
          <p:nvPr>
            <p:ph type="sldNum" sz="quarter" idx="12"/>
          </p:nvPr>
        </p:nvSpPr>
        <p:spPr>
          <a:ln/>
        </p:spPr>
        <p:txBody>
          <a:bodyPr/>
          <a:lstStyle>
            <a:lvl1pPr>
              <a:defRPr/>
            </a:lvl1pPr>
          </a:lstStyle>
          <a:p>
            <a:pPr>
              <a:defRPr/>
            </a:pPr>
            <a:fld id="{B604912D-EAD8-4688-88C2-890B42DDD025}"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324600" y="266700"/>
            <a:ext cx="2057400" cy="53721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52400" y="266700"/>
            <a:ext cx="6019800" cy="53721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52400" y="266700"/>
            <a:ext cx="7772400" cy="6858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09600" y="15240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572000" y="15240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0" y="36576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dgm" preserve="1">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152400" y="266700"/>
            <a:ext cx="7772400" cy="685800"/>
          </a:xfr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609600" y="1524000"/>
            <a:ext cx="7772400" cy="4114800"/>
          </a:xfrm>
        </p:spPr>
        <p:txBody>
          <a:bodyPr/>
          <a:lstStyle/>
          <a:p>
            <a:pPr lvl="0"/>
            <a:endParaRPr lang="it-IT" noProof="0" smtClean="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52400" y="266700"/>
            <a:ext cx="7772400" cy="6858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09600" y="15240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572000" y="15240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9525" y="-20638"/>
            <a:ext cx="9153525" cy="6878638"/>
            <a:chOff x="-6" y="-13"/>
            <a:chExt cx="5766" cy="4333"/>
          </a:xfrm>
        </p:grpSpPr>
        <p:sp>
          <p:nvSpPr>
            <p:cNvPr id="4099"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endParaRPr lang="it-IT">
                <a:solidFill>
                  <a:srgbClr val="FFFFFF"/>
                </a:solidFill>
                <a:latin typeface="Verdana"/>
              </a:endParaRPr>
            </a:p>
          </p:txBody>
        </p:sp>
        <p:sp>
          <p:nvSpPr>
            <p:cNvPr id="4100" name="Freeform 4"/>
            <p:cNvSpPr>
              <a:spLocks/>
            </p:cNvSpPr>
            <p:nvPr/>
          </p:nvSpPr>
          <p:spPr bwMode="white">
            <a:xfrm>
              <a:off x="-6" y="2828"/>
              <a:ext cx="3625" cy="1492"/>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endParaRPr lang="it-IT">
                <a:solidFill>
                  <a:srgbClr val="FFFFFF"/>
                </a:solidFill>
                <a:latin typeface="Verdana"/>
              </a:endParaRPr>
            </a:p>
          </p:txBody>
        </p:sp>
        <p:sp>
          <p:nvSpPr>
            <p:cNvPr id="4101" name="Freeform 5"/>
            <p:cNvSpPr>
              <a:spLocks/>
            </p:cNvSpPr>
            <p:nvPr/>
          </p:nvSpPr>
          <p:spPr bwMode="white">
            <a:xfrm>
              <a:off x="0" y="2405"/>
              <a:ext cx="5143" cy="1902"/>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it-IT">
                <a:solidFill>
                  <a:srgbClr val="FFFFFF"/>
                </a:solidFill>
                <a:latin typeface="Verdana"/>
              </a:endParaRPr>
            </a:p>
          </p:txBody>
        </p:sp>
        <p:sp>
          <p:nvSpPr>
            <p:cNvPr id="4102" name="Freeform 6"/>
            <p:cNvSpPr>
              <a:spLocks/>
            </p:cNvSpPr>
            <p:nvPr/>
          </p:nvSpPr>
          <p:spPr bwMode="white">
            <a:xfrm>
              <a:off x="0" y="1982"/>
              <a:ext cx="5760" cy="2325"/>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it-IT">
                <a:solidFill>
                  <a:srgbClr val="FFFFFF"/>
                </a:solidFill>
                <a:latin typeface="Verdana"/>
              </a:endParaRPr>
            </a:p>
          </p:txBody>
        </p:sp>
        <p:sp>
          <p:nvSpPr>
            <p:cNvPr id="4103" name="Freeform 7"/>
            <p:cNvSpPr>
              <a:spLocks/>
            </p:cNvSpPr>
            <p:nvPr/>
          </p:nvSpPr>
          <p:spPr bwMode="white">
            <a:xfrm>
              <a:off x="0" y="1550"/>
              <a:ext cx="5760" cy="1573"/>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it-IT">
                <a:solidFill>
                  <a:srgbClr val="FFFFFF"/>
                </a:solidFill>
                <a:latin typeface="Verdana"/>
              </a:endParaRPr>
            </a:p>
          </p:txBody>
        </p:sp>
        <p:sp>
          <p:nvSpPr>
            <p:cNvPr id="4104" name="Freeform 8"/>
            <p:cNvSpPr>
              <a:spLocks/>
            </p:cNvSpPr>
            <p:nvPr/>
          </p:nvSpPr>
          <p:spPr bwMode="white">
            <a:xfrm>
              <a:off x="0" y="1130"/>
              <a:ext cx="5760" cy="970"/>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it-IT">
                <a:solidFill>
                  <a:srgbClr val="FFFFFF"/>
                </a:solidFill>
                <a:latin typeface="Verdana"/>
              </a:endParaRPr>
            </a:p>
          </p:txBody>
        </p:sp>
        <p:sp>
          <p:nvSpPr>
            <p:cNvPr id="4105" name="Freeform 9"/>
            <p:cNvSpPr>
              <a:spLocks/>
            </p:cNvSpPr>
            <p:nvPr/>
          </p:nvSpPr>
          <p:spPr bwMode="white">
            <a:xfrm>
              <a:off x="0" y="-13"/>
              <a:ext cx="5760" cy="1060"/>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it-IT">
                <a:solidFill>
                  <a:srgbClr val="FFFFFF"/>
                </a:solidFill>
                <a:latin typeface="Verdana"/>
              </a:endParaRPr>
            </a:p>
          </p:txBody>
        </p:sp>
        <p:sp>
          <p:nvSpPr>
            <p:cNvPr id="4106" name="Freeform 10"/>
            <p:cNvSpPr>
              <a:spLocks/>
            </p:cNvSpPr>
            <p:nvPr/>
          </p:nvSpPr>
          <p:spPr bwMode="white">
            <a:xfrm>
              <a:off x="0" y="-13"/>
              <a:ext cx="5284" cy="673"/>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it-IT">
                <a:solidFill>
                  <a:srgbClr val="FFFFFF"/>
                </a:solidFill>
                <a:latin typeface="Verdana"/>
              </a:endParaRPr>
            </a:p>
          </p:txBody>
        </p:sp>
        <p:sp>
          <p:nvSpPr>
            <p:cNvPr id="4107" name="Freeform 11"/>
            <p:cNvSpPr>
              <a:spLocks/>
            </p:cNvSpPr>
            <p:nvPr/>
          </p:nvSpPr>
          <p:spPr bwMode="white">
            <a:xfrm>
              <a:off x="0" y="-13"/>
              <a:ext cx="2884" cy="28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endParaRPr lang="it-IT">
                <a:solidFill>
                  <a:srgbClr val="FFFFFF"/>
                </a:solidFill>
                <a:latin typeface="Verdana"/>
              </a:endParaRPr>
            </a:p>
          </p:txBody>
        </p:sp>
      </p:grpSp>
      <p:sp>
        <p:nvSpPr>
          <p:cNvPr id="4108" name="Rectangle 12"/>
          <p:cNvSpPr>
            <a:spLocks noGrp="1" noChangeArrowheads="1"/>
          </p:cNvSpPr>
          <p:nvPr>
            <p:ph type="ctrTitle" sz="quarter"/>
          </p:nvPr>
        </p:nvSpPr>
        <p:spPr>
          <a:xfrm>
            <a:off x="685800" y="2057400"/>
            <a:ext cx="7772400" cy="1143000"/>
          </a:xfrm>
        </p:spPr>
        <p:txBody>
          <a:bodyPr/>
          <a:lstStyle>
            <a:lvl1pPr>
              <a:defRPr/>
            </a:lvl1pPr>
          </a:lstStyle>
          <a:p>
            <a:r>
              <a:rPr lang="it-IT"/>
              <a:t>Fare clic per modificare lo stile del titolo dello schema</a:t>
            </a:r>
          </a:p>
        </p:txBody>
      </p:sp>
      <p:sp>
        <p:nvSpPr>
          <p:cNvPr id="4109" name="Rectangle 1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4110" name="Rectangle 14"/>
          <p:cNvSpPr>
            <a:spLocks noGrp="1" noChangeArrowheads="1"/>
          </p:cNvSpPr>
          <p:nvPr>
            <p:ph type="dt" sz="quarter" idx="2"/>
          </p:nvPr>
        </p:nvSpPr>
        <p:spPr/>
        <p:txBody>
          <a:bodyPr/>
          <a:lstStyle>
            <a:lvl1pPr>
              <a:defRPr/>
            </a:lvl1pPr>
          </a:lstStyle>
          <a:p>
            <a:endParaRPr lang="it-IT">
              <a:solidFill>
                <a:srgbClr val="FFFFFF"/>
              </a:solidFill>
            </a:endParaRPr>
          </a:p>
        </p:txBody>
      </p:sp>
      <p:sp>
        <p:nvSpPr>
          <p:cNvPr id="4111" name="Rectangle 15"/>
          <p:cNvSpPr>
            <a:spLocks noGrp="1" noChangeArrowheads="1"/>
          </p:cNvSpPr>
          <p:nvPr>
            <p:ph type="ftr" sz="quarter" idx="3"/>
          </p:nvPr>
        </p:nvSpPr>
        <p:spPr/>
        <p:txBody>
          <a:bodyPr/>
          <a:lstStyle>
            <a:lvl1pPr>
              <a:defRPr/>
            </a:lvl1pPr>
          </a:lstStyle>
          <a:p>
            <a:endParaRPr lang="it-IT">
              <a:solidFill>
                <a:srgbClr val="FFFFFF"/>
              </a:solidFill>
            </a:endParaRPr>
          </a:p>
        </p:txBody>
      </p:sp>
      <p:sp>
        <p:nvSpPr>
          <p:cNvPr id="4112" name="Rectangle 16"/>
          <p:cNvSpPr>
            <a:spLocks noGrp="1" noChangeArrowheads="1"/>
          </p:cNvSpPr>
          <p:nvPr>
            <p:ph type="sldNum" sz="quarter" idx="4"/>
          </p:nvPr>
        </p:nvSpPr>
        <p:spPr/>
        <p:txBody>
          <a:bodyPr/>
          <a:lstStyle>
            <a:lvl1pPr>
              <a:defRPr/>
            </a:lvl1pPr>
          </a:lstStyle>
          <a:p>
            <a:fld id="{197B2D6C-F42E-4AC6-B983-910E97249425}"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7AFC0780-3457-49DD-88F8-ACFEB75AE6F0}"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4"/>
          <p:cNvSpPr>
            <a:spLocks noGrp="1" noChangeArrowheads="1"/>
          </p:cNvSpPr>
          <p:nvPr>
            <p:ph type="dt" sz="half" idx="10"/>
          </p:nvPr>
        </p:nvSpPr>
        <p:spPr>
          <a:ln/>
        </p:spPr>
        <p:txBody>
          <a:bodyPr/>
          <a:lstStyle>
            <a:lvl1pPr>
              <a:defRPr/>
            </a:lvl1pPr>
          </a:lstStyle>
          <a:p>
            <a:pPr>
              <a:defRPr/>
            </a:pPr>
            <a:fld id="{A3781DD6-39F9-4FDA-81FF-AB18ED83163A}" type="datetime1">
              <a:rPr lang="it-IT"/>
              <a:pPr>
                <a:defRPr/>
              </a:pPr>
              <a:t>04/03/2016</a:t>
            </a:fld>
            <a:endParaRPr lang="it-IT"/>
          </a:p>
        </p:txBody>
      </p:sp>
      <p:sp>
        <p:nvSpPr>
          <p:cNvPr id="5" name="Rectangle 15"/>
          <p:cNvSpPr>
            <a:spLocks noGrp="1" noChangeArrowheads="1"/>
          </p:cNvSpPr>
          <p:nvPr>
            <p:ph type="ftr" sz="quarter" idx="11"/>
          </p:nvPr>
        </p:nvSpPr>
        <p:spPr>
          <a:ln/>
        </p:spPr>
        <p:txBody>
          <a:bodyPr/>
          <a:lstStyle>
            <a:lvl1pPr>
              <a:defRPr/>
            </a:lvl1pPr>
          </a:lstStyle>
          <a:p>
            <a:pPr>
              <a:defRPr/>
            </a:pPr>
            <a:endParaRPr lang="it-IT"/>
          </a:p>
        </p:txBody>
      </p:sp>
      <p:sp>
        <p:nvSpPr>
          <p:cNvPr id="6" name="Rectangle 16"/>
          <p:cNvSpPr>
            <a:spLocks noGrp="1" noChangeArrowheads="1"/>
          </p:cNvSpPr>
          <p:nvPr>
            <p:ph type="sldNum" sz="quarter" idx="12"/>
          </p:nvPr>
        </p:nvSpPr>
        <p:spPr>
          <a:ln/>
        </p:spPr>
        <p:txBody>
          <a:bodyPr/>
          <a:lstStyle>
            <a:lvl1pPr>
              <a:defRPr/>
            </a:lvl1pPr>
          </a:lstStyle>
          <a:p>
            <a:pPr>
              <a:defRPr/>
            </a:pPr>
            <a:fld id="{8632BD6F-AC0A-4EC3-8BDF-7D3E16C786E0}"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DFEF6AC3-A7DC-4462-AE2A-E886AEAF6997}"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D8B7C583-199C-46B2-AFDB-3A2BE0B29E28}"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FFFFFF"/>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FFFFFF"/>
              </a:solidFill>
            </a:endParaRPr>
          </a:p>
        </p:txBody>
      </p:sp>
      <p:sp>
        <p:nvSpPr>
          <p:cNvPr id="9" name="Segnaposto numero diapositiva 8"/>
          <p:cNvSpPr>
            <a:spLocks noGrp="1"/>
          </p:cNvSpPr>
          <p:nvPr>
            <p:ph type="sldNum" sz="quarter" idx="12"/>
          </p:nvPr>
        </p:nvSpPr>
        <p:spPr/>
        <p:txBody>
          <a:bodyPr/>
          <a:lstStyle>
            <a:lvl1pPr>
              <a:defRPr/>
            </a:lvl1pPr>
          </a:lstStyle>
          <a:p>
            <a:fld id="{F57FE08E-E80B-4165-9DE4-A34952AA1190}"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FFFFFF"/>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FFFFFF"/>
              </a:solidFill>
            </a:endParaRPr>
          </a:p>
        </p:txBody>
      </p:sp>
      <p:sp>
        <p:nvSpPr>
          <p:cNvPr id="5" name="Segnaposto numero diapositiva 4"/>
          <p:cNvSpPr>
            <a:spLocks noGrp="1"/>
          </p:cNvSpPr>
          <p:nvPr>
            <p:ph type="sldNum" sz="quarter" idx="12"/>
          </p:nvPr>
        </p:nvSpPr>
        <p:spPr/>
        <p:txBody>
          <a:bodyPr/>
          <a:lstStyle>
            <a:lvl1pPr>
              <a:defRPr/>
            </a:lvl1pPr>
          </a:lstStyle>
          <a:p>
            <a:fld id="{80C594B4-8561-49BC-B0B1-A7512E6F4CF6}"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FFFFFF"/>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FFFFFF"/>
              </a:solidFill>
            </a:endParaRPr>
          </a:p>
        </p:txBody>
      </p:sp>
      <p:sp>
        <p:nvSpPr>
          <p:cNvPr id="4" name="Segnaposto numero diapositiva 3"/>
          <p:cNvSpPr>
            <a:spLocks noGrp="1"/>
          </p:cNvSpPr>
          <p:nvPr>
            <p:ph type="sldNum" sz="quarter" idx="12"/>
          </p:nvPr>
        </p:nvSpPr>
        <p:spPr/>
        <p:txBody>
          <a:bodyPr/>
          <a:lstStyle>
            <a:lvl1pPr>
              <a:defRPr/>
            </a:lvl1pPr>
          </a:lstStyle>
          <a:p>
            <a:fld id="{71ED7648-34C0-4C91-BAE9-249EAE515148}"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D9B78C4C-A8CE-4185-926A-EEC15A75E784}"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791573E2-4761-40AA-BD6B-0E3DDE65B63B}"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87015A17-CE31-4190-BB56-418F97DC9B54}"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FDD89DBA-B535-4981-8C25-28DD03022398}"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685800" y="6248400"/>
            <a:ext cx="1905000" cy="457200"/>
          </a:xfrm>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a:xfrm>
            <a:off x="3124200" y="6248400"/>
            <a:ext cx="2895600" cy="457200"/>
          </a:xfrm>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a:xfrm>
            <a:off x="6553200" y="6248400"/>
            <a:ext cx="1905000" cy="457200"/>
          </a:xfrm>
        </p:spPr>
        <p:txBody>
          <a:bodyPr/>
          <a:lstStyle>
            <a:lvl1pPr>
              <a:defRPr/>
            </a:lvl1pPr>
          </a:lstStyle>
          <a:p>
            <a:fld id="{85298890-8E0D-4BFF-BC15-428B1102FF79}"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4"/>
          <p:cNvSpPr>
            <a:spLocks noGrp="1" noChangeArrowheads="1"/>
          </p:cNvSpPr>
          <p:nvPr>
            <p:ph type="dt" sz="half" idx="10"/>
          </p:nvPr>
        </p:nvSpPr>
        <p:spPr>
          <a:ln/>
        </p:spPr>
        <p:txBody>
          <a:bodyPr/>
          <a:lstStyle>
            <a:lvl1pPr>
              <a:defRPr/>
            </a:lvl1pPr>
          </a:lstStyle>
          <a:p>
            <a:pPr>
              <a:defRPr/>
            </a:pPr>
            <a:fld id="{A4B12519-EA37-4C09-B774-52F1B3F42F25}" type="datetime1">
              <a:rPr lang="it-IT"/>
              <a:pPr>
                <a:defRPr/>
              </a:pPr>
              <a:t>04/03/2016</a:t>
            </a:fld>
            <a:endParaRPr lang="it-IT"/>
          </a:p>
        </p:txBody>
      </p:sp>
      <p:sp>
        <p:nvSpPr>
          <p:cNvPr id="6" name="Rectangle 15"/>
          <p:cNvSpPr>
            <a:spLocks noGrp="1" noChangeArrowheads="1"/>
          </p:cNvSpPr>
          <p:nvPr>
            <p:ph type="ftr" sz="quarter" idx="11"/>
          </p:nvPr>
        </p:nvSpPr>
        <p:spPr>
          <a:ln/>
        </p:spPr>
        <p:txBody>
          <a:bodyPr/>
          <a:lstStyle>
            <a:lvl1pPr>
              <a:defRPr/>
            </a:lvl1pPr>
          </a:lstStyle>
          <a:p>
            <a:pPr>
              <a:defRPr/>
            </a:pPr>
            <a:endParaRPr lang="it-IT"/>
          </a:p>
        </p:txBody>
      </p:sp>
      <p:sp>
        <p:nvSpPr>
          <p:cNvPr id="7" name="Rectangle 16"/>
          <p:cNvSpPr>
            <a:spLocks noGrp="1" noChangeArrowheads="1"/>
          </p:cNvSpPr>
          <p:nvPr>
            <p:ph type="sldNum" sz="quarter" idx="12"/>
          </p:nvPr>
        </p:nvSpPr>
        <p:spPr>
          <a:ln/>
        </p:spPr>
        <p:txBody>
          <a:bodyPr/>
          <a:lstStyle>
            <a:lvl1pPr>
              <a:defRPr/>
            </a:lvl1pPr>
          </a:lstStyle>
          <a:p>
            <a:pPr>
              <a:defRPr/>
            </a:pPr>
            <a:fld id="{893760B1-96D5-4E64-A452-8BF855AB6A91}" type="slidenum">
              <a:rPr lang="it-IT"/>
              <a:pPr>
                <a:def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981200"/>
            <a:ext cx="3810000" cy="4114800"/>
          </a:xfrm>
        </p:spPr>
        <p:txBody>
          <a:bodyPr/>
          <a:lstStyle/>
          <a:p>
            <a:endParaRPr lang="it-IT"/>
          </a:p>
        </p:txBody>
      </p:sp>
      <p:sp>
        <p:nvSpPr>
          <p:cNvPr id="5" name="Segnaposto data 4"/>
          <p:cNvSpPr>
            <a:spLocks noGrp="1"/>
          </p:cNvSpPr>
          <p:nvPr>
            <p:ph type="dt" sz="half" idx="10"/>
          </p:nvPr>
        </p:nvSpPr>
        <p:spPr>
          <a:xfrm>
            <a:off x="685800" y="6248400"/>
            <a:ext cx="1905000" cy="457200"/>
          </a:xfrm>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a:xfrm>
            <a:off x="3124200" y="6248400"/>
            <a:ext cx="2895600" cy="457200"/>
          </a:xfrm>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a:xfrm>
            <a:off x="6553200" y="6248400"/>
            <a:ext cx="1905000" cy="457200"/>
          </a:xfrm>
        </p:spPr>
        <p:txBody>
          <a:bodyPr/>
          <a:lstStyle>
            <a:lvl1pPr>
              <a:defRPr/>
            </a:lvl1pPr>
          </a:lstStyle>
          <a:p>
            <a:fld id="{05B6540C-94CC-412A-973C-E7F372E0A291}"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77724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4114800"/>
            <a:ext cx="77724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685800" y="6248400"/>
            <a:ext cx="1905000" cy="457200"/>
          </a:xfrm>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a:xfrm>
            <a:off x="3124200" y="6248400"/>
            <a:ext cx="2895600" cy="457200"/>
          </a:xfrm>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a:xfrm>
            <a:off x="6553200" y="6248400"/>
            <a:ext cx="1905000" cy="457200"/>
          </a:xfrm>
        </p:spPr>
        <p:txBody>
          <a:bodyPr/>
          <a:lstStyle>
            <a:lvl1pPr>
              <a:defRPr/>
            </a:lvl1pPr>
          </a:lstStyle>
          <a:p>
            <a:fld id="{819624BE-DB22-4081-8659-E8362CE7CF7D}"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685800" y="6248400"/>
            <a:ext cx="1905000" cy="457200"/>
          </a:xfrm>
        </p:spPr>
        <p:txBody>
          <a:bodyPr/>
          <a:lstStyle>
            <a:lvl1pPr>
              <a:defRPr/>
            </a:lvl1pPr>
          </a:lstStyle>
          <a:p>
            <a:endParaRPr lang="it-IT">
              <a:solidFill>
                <a:srgbClr val="FFFFFF"/>
              </a:solidFill>
            </a:endParaRPr>
          </a:p>
        </p:txBody>
      </p:sp>
      <p:sp>
        <p:nvSpPr>
          <p:cNvPr id="4" name="Segnaposto piè di pagina 3"/>
          <p:cNvSpPr>
            <a:spLocks noGrp="1"/>
          </p:cNvSpPr>
          <p:nvPr>
            <p:ph type="ftr" sz="quarter" idx="11"/>
          </p:nvPr>
        </p:nvSpPr>
        <p:spPr>
          <a:xfrm>
            <a:off x="3124200" y="6248400"/>
            <a:ext cx="2895600" cy="457200"/>
          </a:xfrm>
        </p:spPr>
        <p:txBody>
          <a:bodyPr/>
          <a:lstStyle>
            <a:lvl1pPr>
              <a:defRPr/>
            </a:lvl1pPr>
          </a:lstStyle>
          <a:p>
            <a:endParaRPr lang="it-IT">
              <a:solidFill>
                <a:srgbClr val="FFFFFF"/>
              </a:solidFill>
            </a:endParaRPr>
          </a:p>
        </p:txBody>
      </p:sp>
      <p:sp>
        <p:nvSpPr>
          <p:cNvPr id="5" name="Segnaposto numero diapositiva 4"/>
          <p:cNvSpPr>
            <a:spLocks noGrp="1"/>
          </p:cNvSpPr>
          <p:nvPr>
            <p:ph type="sldNum" sz="quarter" idx="12"/>
          </p:nvPr>
        </p:nvSpPr>
        <p:spPr>
          <a:xfrm>
            <a:off x="6553200" y="6248400"/>
            <a:ext cx="1905000" cy="457200"/>
          </a:xfrm>
        </p:spPr>
        <p:txBody>
          <a:bodyPr/>
          <a:lstStyle>
            <a:lvl1pPr>
              <a:defRPr/>
            </a:lvl1pPr>
          </a:lstStyle>
          <a:p>
            <a:fld id="{E57896F2-1757-4803-AED2-ACD5E63715DB}" type="slidenum">
              <a:rPr lang="it-IT">
                <a:solidFill>
                  <a:srgbClr val="FFFFFF"/>
                </a:solidFill>
              </a:rPr>
              <a:pPr/>
              <a:t>‹N›</a:t>
            </a:fld>
            <a:endParaRPr lang="it-IT">
              <a:solidFill>
                <a:srgbClr val="FFFFFF"/>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958BD1-753F-49EA-B146-34535A43AB3A}"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3E770-7058-489F-9C7A-F9E377C4A37F}"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E590C-749B-477A-8841-806F2FA8DC76}"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E78D95-891C-4148-BF60-98A589AB0726}"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668669-B6ED-44DE-890F-CAB09C8B32CD}"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6AFF9E-4193-48F1-B391-77DFCE2FF361}"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C598B1-9B57-44B4-B0BF-84D5E11F4D70}"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4"/>
          <p:cNvSpPr>
            <a:spLocks noGrp="1" noChangeArrowheads="1"/>
          </p:cNvSpPr>
          <p:nvPr>
            <p:ph type="dt" sz="half" idx="10"/>
          </p:nvPr>
        </p:nvSpPr>
        <p:spPr>
          <a:ln/>
        </p:spPr>
        <p:txBody>
          <a:bodyPr/>
          <a:lstStyle>
            <a:lvl1pPr>
              <a:defRPr/>
            </a:lvl1pPr>
          </a:lstStyle>
          <a:p>
            <a:pPr>
              <a:defRPr/>
            </a:pPr>
            <a:fld id="{533F382A-E67D-448B-9566-CFE0573341A1}" type="datetime1">
              <a:rPr lang="it-IT"/>
              <a:pPr>
                <a:defRPr/>
              </a:pPr>
              <a:t>04/03/2016</a:t>
            </a:fld>
            <a:endParaRPr lang="it-IT"/>
          </a:p>
        </p:txBody>
      </p:sp>
      <p:sp>
        <p:nvSpPr>
          <p:cNvPr id="8" name="Rectangle 15"/>
          <p:cNvSpPr>
            <a:spLocks noGrp="1" noChangeArrowheads="1"/>
          </p:cNvSpPr>
          <p:nvPr>
            <p:ph type="ftr" sz="quarter" idx="11"/>
          </p:nvPr>
        </p:nvSpPr>
        <p:spPr>
          <a:ln/>
        </p:spPr>
        <p:txBody>
          <a:bodyPr/>
          <a:lstStyle>
            <a:lvl1pPr>
              <a:defRPr/>
            </a:lvl1pPr>
          </a:lstStyle>
          <a:p>
            <a:pPr>
              <a:defRPr/>
            </a:pPr>
            <a:endParaRPr lang="it-IT"/>
          </a:p>
        </p:txBody>
      </p:sp>
      <p:sp>
        <p:nvSpPr>
          <p:cNvPr id="9" name="Rectangle 16"/>
          <p:cNvSpPr>
            <a:spLocks noGrp="1" noChangeArrowheads="1"/>
          </p:cNvSpPr>
          <p:nvPr>
            <p:ph type="sldNum" sz="quarter" idx="12"/>
          </p:nvPr>
        </p:nvSpPr>
        <p:spPr>
          <a:ln/>
        </p:spPr>
        <p:txBody>
          <a:bodyPr/>
          <a:lstStyle>
            <a:lvl1pPr>
              <a:defRPr/>
            </a:lvl1pPr>
          </a:lstStyle>
          <a:p>
            <a:pPr>
              <a:defRPr/>
            </a:pPr>
            <a:fld id="{4E3A31A2-12C9-471B-ACAB-D7BB31D130F8}" type="slidenum">
              <a:rPr lang="it-IT"/>
              <a:pPr>
                <a:defRPr/>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28193E-9BB3-4957-9DAF-9CB870D96CAD}"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778085-ACFA-4268-B9DC-1523AABFF616}"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008FE2-B40D-4CA0-A818-0CBCD20CE98B}"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38463-01DE-4F9E-BF3A-F51B6C6F4708}"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33B5DC-771E-4C73-9101-F7DA0BCD6AC8}"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8" name="Picture 4" descr="\\aspensbs\RedirectedFolders\tom\My Documents\Marketing\Ride Logos\blackRIDElogo.jpg"/>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xmlns="">
                  <a14:imgLayer r:embed="rId3">
                    <a14:imgEffect>
                      <a14:backgroundRemoval t="0" b="100000" l="0" r="100000">
                        <a14:foregroundMark x1="7133" y1="22727" x2="7133" y2="22727"/>
                        <a14:foregroundMark x1="12517" y1="39860" x2="12517" y2="39860"/>
                        <a14:foregroundMark x1="12113" y1="60490" x2="12113" y2="60490"/>
                        <a14:foregroundMark x1="53970" y1="45455" x2="53970" y2="45455"/>
                        <a14:foregroundMark x1="87349" y1="79720" x2="87349" y2="79720"/>
                        <a14:foregroundMark x1="86676" y1="98601" x2="86676" y2="98601"/>
                        <a14:foregroundMark x1="88964" y1="98601" x2="88964" y2="98601"/>
                        <a14:foregroundMark x1="98789" y1="69580" x2="98789" y2="69580"/>
                        <a14:foregroundMark x1="99462" y1="64685" x2="99462" y2="64685"/>
                        <a14:foregroundMark x1="99462" y1="72378" x2="99462" y2="72378"/>
                      </a14:backgroundRemoval>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1624" y="2990688"/>
            <a:ext cx="8598976" cy="3308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a:xfrm>
            <a:off x="1143000" y="228600"/>
            <a:ext cx="7772400" cy="1470025"/>
          </a:xfrm>
        </p:spPr>
        <p:txBody>
          <a:bodyPr/>
          <a:lstStyle>
            <a:lvl1pPr algn="r">
              <a:defRPr/>
            </a:lvl1pPr>
          </a:lstStyle>
          <a:p>
            <a:r>
              <a:rPr lang="en-US" smtClean="0"/>
              <a:t>Click to edit Master title style</a:t>
            </a:r>
            <a:endParaRPr lang="en-US" dirty="0"/>
          </a:p>
        </p:txBody>
      </p:sp>
      <p:sp>
        <p:nvSpPr>
          <p:cNvPr id="3" name="Subtitle 2"/>
          <p:cNvSpPr>
            <a:spLocks noGrp="1"/>
          </p:cNvSpPr>
          <p:nvPr>
            <p:ph type="subTitle" idx="1"/>
          </p:nvPr>
        </p:nvSpPr>
        <p:spPr>
          <a:xfrm>
            <a:off x="2514600" y="1828800"/>
            <a:ext cx="6400800" cy="1752600"/>
          </a:xfrm>
        </p:spPr>
        <p:txBody>
          <a:bodyPr/>
          <a:lstStyle>
            <a:lvl1pPr marL="0" indent="0" algn="r">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21C538-3D91-4A6B-B9F3-98488BF4786F}" type="slidenum">
              <a:rPr lang="en-US" smtClean="0">
                <a:solidFill>
                  <a:prstClr val="black">
                    <a:tint val="75000"/>
                  </a:prstClr>
                </a:solidFill>
              </a:rPr>
              <a:pPr/>
              <a:t>‹N›</a:t>
            </a:fld>
            <a:endParaRPr lang="en-US">
              <a:solidFill>
                <a:prstClr val="black">
                  <a:tint val="75000"/>
                </a:prstClr>
              </a:solidFill>
            </a:endParaRPr>
          </a:p>
        </p:txBody>
      </p:sp>
      <p:sp>
        <p:nvSpPr>
          <p:cNvPr id="9" name="TextBox 8"/>
          <p:cNvSpPr txBox="1"/>
          <p:nvPr/>
        </p:nvSpPr>
        <p:spPr>
          <a:xfrm>
            <a:off x="2215612" y="6273225"/>
            <a:ext cx="4191000" cy="584775"/>
          </a:xfrm>
          <a:prstGeom prst="rect">
            <a:avLst/>
          </a:prstGeom>
          <a:noFill/>
        </p:spPr>
        <p:txBody>
          <a:bodyPr wrap="square" rtlCol="0">
            <a:spAutoFit/>
          </a:bodyPr>
          <a:lstStyle/>
          <a:p>
            <a:pPr algn="ctr" eaLnBrk="0" hangingPunct="0"/>
            <a:r>
              <a:rPr lang="en-US" sz="3200" dirty="0" smtClean="0">
                <a:solidFill>
                  <a:prstClr val="black">
                    <a:lumMod val="75000"/>
                    <a:lumOff val="25000"/>
                  </a:prstClr>
                </a:solidFill>
                <a:latin typeface="Arial" charset="0"/>
              </a:rPr>
              <a:t>www.ridedesigns.com</a:t>
            </a:r>
            <a:endParaRPr lang="en-US" sz="3200" dirty="0">
              <a:solidFill>
                <a:prstClr val="black">
                  <a:lumMod val="75000"/>
                  <a:lumOff val="25000"/>
                </a:prstClr>
              </a:solidFill>
              <a:latin typeface="Arial" charset="0"/>
            </a:endParaRPr>
          </a:p>
        </p:txBody>
      </p:sp>
    </p:spTree>
    <p:extLst>
      <p:ext uri="{BB962C8B-B14F-4D97-AF65-F5344CB8AC3E}">
        <p14:creationId xmlns:p14="http://schemas.microsoft.com/office/powerpoint/2010/main" xmlns="" val="13427349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5B7E7B-6E54-4E99-BCF7-9369509FE6F0}"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xmlns="" val="3715876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2D8E5-BB51-4F80-817E-F5013E5A00B1}"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xmlns="" val="367070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477962"/>
          </a:xfrm>
        </p:spPr>
        <p:txBody>
          <a:bodyPr>
            <a:normAutofit/>
          </a:bodyPr>
          <a:lstStyle>
            <a:lvl1pPr>
              <a:defRPr sz="4000"/>
            </a:lvl1pPr>
          </a:lstStyle>
          <a:p>
            <a:r>
              <a:rPr lang="en-US" smtClean="0"/>
              <a:t>Click to edit Master title style</a:t>
            </a:r>
            <a:endParaRPr lang="en-US"/>
          </a:p>
        </p:txBody>
      </p:sp>
      <p:sp>
        <p:nvSpPr>
          <p:cNvPr id="3" name="Content Placeholder 2"/>
          <p:cNvSpPr>
            <a:spLocks noGrp="1"/>
          </p:cNvSpPr>
          <p:nvPr>
            <p:ph sz="half" idx="1"/>
          </p:nvPr>
        </p:nvSpPr>
        <p:spPr>
          <a:xfrm>
            <a:off x="457200" y="2179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04800"/>
            <a:ext cx="4038600" cy="640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10F2D6-29AA-4C09-834D-68B3B079D6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xmlns="" val="16827741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477962"/>
          </a:xfrm>
        </p:spPr>
        <p:txBody>
          <a:bodyPr>
            <a:normAutofit/>
          </a:bodyPr>
          <a:lstStyle>
            <a:lvl1pPr>
              <a:defRPr sz="40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2179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04800"/>
            <a:ext cx="4038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10F2D6-29AA-4C09-834D-68B3B079D6AD}" type="slidenum">
              <a:rPr lang="en-US" smtClean="0">
                <a:solidFill>
                  <a:prstClr val="black">
                    <a:tint val="75000"/>
                  </a:prstClr>
                </a:solidFill>
              </a:rPr>
              <a:pPr/>
              <a:t>‹N›</a:t>
            </a:fld>
            <a:endParaRPr lang="en-US">
              <a:solidFill>
                <a:prstClr val="black">
                  <a:tint val="75000"/>
                </a:prstClr>
              </a:solidFill>
            </a:endParaRPr>
          </a:p>
        </p:txBody>
      </p:sp>
      <p:sp>
        <p:nvSpPr>
          <p:cNvPr id="9" name="Content Placeholder 3"/>
          <p:cNvSpPr>
            <a:spLocks noGrp="1"/>
          </p:cNvSpPr>
          <p:nvPr>
            <p:ph sz="half" idx="13"/>
          </p:nvPr>
        </p:nvSpPr>
        <p:spPr>
          <a:xfrm>
            <a:off x="4648200" y="3581400"/>
            <a:ext cx="4038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692928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4"/>
          <p:cNvSpPr>
            <a:spLocks noGrp="1" noChangeArrowheads="1"/>
          </p:cNvSpPr>
          <p:nvPr>
            <p:ph type="dt" sz="half" idx="10"/>
          </p:nvPr>
        </p:nvSpPr>
        <p:spPr>
          <a:ln/>
        </p:spPr>
        <p:txBody>
          <a:bodyPr/>
          <a:lstStyle>
            <a:lvl1pPr>
              <a:defRPr/>
            </a:lvl1pPr>
          </a:lstStyle>
          <a:p>
            <a:pPr>
              <a:defRPr/>
            </a:pPr>
            <a:fld id="{3DE23E70-5775-45BF-B8F4-84AAD84FCBB7}" type="datetime1">
              <a:rPr lang="it-IT"/>
              <a:pPr>
                <a:defRPr/>
              </a:pPr>
              <a:t>04/03/2016</a:t>
            </a:fld>
            <a:endParaRPr lang="it-IT"/>
          </a:p>
        </p:txBody>
      </p:sp>
      <p:sp>
        <p:nvSpPr>
          <p:cNvPr id="4" name="Rectangle 15"/>
          <p:cNvSpPr>
            <a:spLocks noGrp="1" noChangeArrowheads="1"/>
          </p:cNvSpPr>
          <p:nvPr>
            <p:ph type="ftr" sz="quarter" idx="11"/>
          </p:nvPr>
        </p:nvSpPr>
        <p:spPr>
          <a:ln/>
        </p:spPr>
        <p:txBody>
          <a:bodyPr/>
          <a:lstStyle>
            <a:lvl1pPr>
              <a:defRPr/>
            </a:lvl1pPr>
          </a:lstStyle>
          <a:p>
            <a:pPr>
              <a:defRPr/>
            </a:pPr>
            <a:endParaRPr lang="it-IT"/>
          </a:p>
        </p:txBody>
      </p:sp>
      <p:sp>
        <p:nvSpPr>
          <p:cNvPr id="5" name="Rectangle 16"/>
          <p:cNvSpPr>
            <a:spLocks noGrp="1" noChangeArrowheads="1"/>
          </p:cNvSpPr>
          <p:nvPr>
            <p:ph type="sldNum" sz="quarter" idx="12"/>
          </p:nvPr>
        </p:nvSpPr>
        <p:spPr>
          <a:ln/>
        </p:spPr>
        <p:txBody>
          <a:bodyPr/>
          <a:lstStyle>
            <a:lvl1pPr>
              <a:defRPr/>
            </a:lvl1pPr>
          </a:lstStyle>
          <a:p>
            <a:pPr>
              <a:defRPr/>
            </a:pPr>
            <a:fld id="{94408766-B3CE-4EAF-AA3A-AB1F38B21024}" type="slidenum">
              <a:rPr lang="it-IT"/>
              <a:pPr>
                <a:defRPr/>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10F2D6-29AA-4C09-834D-68B3B079D6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xmlns="" val="17606473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9FC038-8662-493A-A8A3-C234C5CB2C7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xmlns="" val="34151023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8DF17-5CAA-497F-82A0-75A6C39F5BB4}"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xmlns="" val="32373684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363D48-8FF4-442B-B9A5-1EC7A945FE0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xmlns="" val="2953155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ED052C-A637-4B42-8EA1-841D96A3E7D7}"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xmlns="" val="15703533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10DB88-94F8-42B3-B1CF-CB9F50B5BCD2}"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xmlns="" val="39521220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135438-898C-45ED-AF31-135F15DA6F00}"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xmlns="" val="1227929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406E1C-7AE5-426A-8481-785C5B50F7D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xmlns="" val="17465921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10F2D6-29AA-4C09-834D-68B3B079D6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xmlns="" val="188516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fld id="{8162EC1D-F603-4858-914C-9A5609683765}" type="datetime1">
              <a:rPr lang="it-IT"/>
              <a:pPr>
                <a:defRPr/>
              </a:pPr>
              <a:t>04/03/2016</a:t>
            </a:fld>
            <a:endParaRPr lang="it-IT"/>
          </a:p>
        </p:txBody>
      </p:sp>
      <p:sp>
        <p:nvSpPr>
          <p:cNvPr id="3" name="Rectangle 15"/>
          <p:cNvSpPr>
            <a:spLocks noGrp="1" noChangeArrowheads="1"/>
          </p:cNvSpPr>
          <p:nvPr>
            <p:ph type="ftr" sz="quarter" idx="11"/>
          </p:nvPr>
        </p:nvSpPr>
        <p:spPr>
          <a:ln/>
        </p:spPr>
        <p:txBody>
          <a:bodyPr/>
          <a:lstStyle>
            <a:lvl1pPr>
              <a:defRPr/>
            </a:lvl1pPr>
          </a:lstStyle>
          <a:p>
            <a:pPr>
              <a:defRPr/>
            </a:pPr>
            <a:endParaRPr lang="it-IT"/>
          </a:p>
        </p:txBody>
      </p:sp>
      <p:sp>
        <p:nvSpPr>
          <p:cNvPr id="4" name="Rectangle 16"/>
          <p:cNvSpPr>
            <a:spLocks noGrp="1" noChangeArrowheads="1"/>
          </p:cNvSpPr>
          <p:nvPr>
            <p:ph type="sldNum" sz="quarter" idx="12"/>
          </p:nvPr>
        </p:nvSpPr>
        <p:spPr>
          <a:ln/>
        </p:spPr>
        <p:txBody>
          <a:bodyPr/>
          <a:lstStyle>
            <a:lvl1pPr>
              <a:defRPr/>
            </a:lvl1pPr>
          </a:lstStyle>
          <a:p>
            <a:pPr>
              <a:defRPr/>
            </a:pPr>
            <a:fld id="{E6D7EF95-EC4F-4955-866D-AA02626FFDFC}"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4"/>
          <p:cNvSpPr>
            <a:spLocks noGrp="1" noChangeArrowheads="1"/>
          </p:cNvSpPr>
          <p:nvPr>
            <p:ph type="dt" sz="half" idx="10"/>
          </p:nvPr>
        </p:nvSpPr>
        <p:spPr>
          <a:ln/>
        </p:spPr>
        <p:txBody>
          <a:bodyPr/>
          <a:lstStyle>
            <a:lvl1pPr>
              <a:defRPr/>
            </a:lvl1pPr>
          </a:lstStyle>
          <a:p>
            <a:pPr>
              <a:defRPr/>
            </a:pPr>
            <a:fld id="{0AEA5110-C47E-44DC-AB93-B6DDFE062F96}" type="datetime1">
              <a:rPr lang="it-IT"/>
              <a:pPr>
                <a:defRPr/>
              </a:pPr>
              <a:t>04/03/2016</a:t>
            </a:fld>
            <a:endParaRPr lang="it-IT"/>
          </a:p>
        </p:txBody>
      </p:sp>
      <p:sp>
        <p:nvSpPr>
          <p:cNvPr id="6" name="Rectangle 15"/>
          <p:cNvSpPr>
            <a:spLocks noGrp="1" noChangeArrowheads="1"/>
          </p:cNvSpPr>
          <p:nvPr>
            <p:ph type="ftr" sz="quarter" idx="11"/>
          </p:nvPr>
        </p:nvSpPr>
        <p:spPr>
          <a:ln/>
        </p:spPr>
        <p:txBody>
          <a:bodyPr/>
          <a:lstStyle>
            <a:lvl1pPr>
              <a:defRPr/>
            </a:lvl1pPr>
          </a:lstStyle>
          <a:p>
            <a:pPr>
              <a:defRPr/>
            </a:pPr>
            <a:endParaRPr lang="it-IT"/>
          </a:p>
        </p:txBody>
      </p:sp>
      <p:sp>
        <p:nvSpPr>
          <p:cNvPr id="7" name="Rectangle 16"/>
          <p:cNvSpPr>
            <a:spLocks noGrp="1" noChangeArrowheads="1"/>
          </p:cNvSpPr>
          <p:nvPr>
            <p:ph type="sldNum" sz="quarter" idx="12"/>
          </p:nvPr>
        </p:nvSpPr>
        <p:spPr>
          <a:ln/>
        </p:spPr>
        <p:txBody>
          <a:bodyPr/>
          <a:lstStyle>
            <a:lvl1pPr>
              <a:defRPr/>
            </a:lvl1pPr>
          </a:lstStyle>
          <a:p>
            <a:pPr>
              <a:defRPr/>
            </a:pPr>
            <a:fld id="{6C7DCECD-EB4B-4386-9F60-E0D863AEFA5A}"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4"/>
          <p:cNvSpPr>
            <a:spLocks noGrp="1" noChangeArrowheads="1"/>
          </p:cNvSpPr>
          <p:nvPr>
            <p:ph type="dt" sz="half" idx="10"/>
          </p:nvPr>
        </p:nvSpPr>
        <p:spPr>
          <a:ln/>
        </p:spPr>
        <p:txBody>
          <a:bodyPr/>
          <a:lstStyle>
            <a:lvl1pPr>
              <a:defRPr/>
            </a:lvl1pPr>
          </a:lstStyle>
          <a:p>
            <a:pPr>
              <a:defRPr/>
            </a:pPr>
            <a:fld id="{FDF00E36-2DCB-47CE-805C-5A43667066C0}" type="datetime1">
              <a:rPr lang="it-IT"/>
              <a:pPr>
                <a:defRPr/>
              </a:pPr>
              <a:t>04/03/2016</a:t>
            </a:fld>
            <a:endParaRPr lang="it-IT"/>
          </a:p>
        </p:txBody>
      </p:sp>
      <p:sp>
        <p:nvSpPr>
          <p:cNvPr id="6" name="Rectangle 15"/>
          <p:cNvSpPr>
            <a:spLocks noGrp="1" noChangeArrowheads="1"/>
          </p:cNvSpPr>
          <p:nvPr>
            <p:ph type="ftr" sz="quarter" idx="11"/>
          </p:nvPr>
        </p:nvSpPr>
        <p:spPr>
          <a:ln/>
        </p:spPr>
        <p:txBody>
          <a:bodyPr/>
          <a:lstStyle>
            <a:lvl1pPr>
              <a:defRPr/>
            </a:lvl1pPr>
          </a:lstStyle>
          <a:p>
            <a:pPr>
              <a:defRPr/>
            </a:pPr>
            <a:endParaRPr lang="it-IT"/>
          </a:p>
        </p:txBody>
      </p:sp>
      <p:sp>
        <p:nvSpPr>
          <p:cNvPr id="7" name="Rectangle 16"/>
          <p:cNvSpPr>
            <a:spLocks noGrp="1" noChangeArrowheads="1"/>
          </p:cNvSpPr>
          <p:nvPr>
            <p:ph type="sldNum" sz="quarter" idx="12"/>
          </p:nvPr>
        </p:nvSpPr>
        <p:spPr>
          <a:ln/>
        </p:spPr>
        <p:txBody>
          <a:bodyPr/>
          <a:lstStyle>
            <a:lvl1pPr>
              <a:defRPr/>
            </a:lvl1pPr>
          </a:lstStyle>
          <a:p>
            <a:pPr>
              <a:defRPr/>
            </a:pPr>
            <a:fld id="{458792C5-5373-4DD9-8CFD-BD0A82F30F7C}"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jpeg"/><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microsoft.com/office/2007/relationships/hdphoto" Target="../media/hdphoto1.wdp"/><Relationship Id="rId2" Type="http://schemas.openxmlformats.org/officeDocument/2006/relationships/slideLayout" Target="../slideLayouts/slideLayout56.xml"/><Relationship Id="rId16" Type="http://schemas.openxmlformats.org/officeDocument/2006/relationships/image" Target="../media/image3.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9525" y="-20638"/>
            <a:ext cx="9153525" cy="6878638"/>
            <a:chOff x="-6" y="-13"/>
            <a:chExt cx="5766" cy="4333"/>
          </a:xfrm>
        </p:grpSpPr>
        <p:sp>
          <p:nvSpPr>
            <p:cNvPr id="28675"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it-IT"/>
            </a:p>
          </p:txBody>
        </p:sp>
        <p:sp>
          <p:nvSpPr>
            <p:cNvPr id="28676" name="Freeform 4"/>
            <p:cNvSpPr>
              <a:spLocks/>
            </p:cNvSpPr>
            <p:nvPr/>
          </p:nvSpPr>
          <p:spPr bwMode="white">
            <a:xfrm>
              <a:off x="-6" y="2828"/>
              <a:ext cx="3625" cy="1492"/>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it-IT"/>
            </a:p>
          </p:txBody>
        </p:sp>
        <p:sp>
          <p:nvSpPr>
            <p:cNvPr id="28677" name="Freeform 5"/>
            <p:cNvSpPr>
              <a:spLocks/>
            </p:cNvSpPr>
            <p:nvPr/>
          </p:nvSpPr>
          <p:spPr bwMode="white">
            <a:xfrm>
              <a:off x="0" y="2405"/>
              <a:ext cx="5143" cy="1902"/>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28678" name="Freeform 6"/>
            <p:cNvSpPr>
              <a:spLocks/>
            </p:cNvSpPr>
            <p:nvPr/>
          </p:nvSpPr>
          <p:spPr bwMode="white">
            <a:xfrm>
              <a:off x="0" y="1982"/>
              <a:ext cx="5760" cy="2325"/>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28679" name="Freeform 7"/>
            <p:cNvSpPr>
              <a:spLocks/>
            </p:cNvSpPr>
            <p:nvPr/>
          </p:nvSpPr>
          <p:spPr bwMode="white">
            <a:xfrm>
              <a:off x="0" y="1550"/>
              <a:ext cx="5760" cy="1573"/>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28680" name="Freeform 8"/>
            <p:cNvSpPr>
              <a:spLocks/>
            </p:cNvSpPr>
            <p:nvPr/>
          </p:nvSpPr>
          <p:spPr bwMode="white">
            <a:xfrm>
              <a:off x="0" y="1130"/>
              <a:ext cx="5760" cy="970"/>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28681" name="Freeform 9"/>
            <p:cNvSpPr>
              <a:spLocks/>
            </p:cNvSpPr>
            <p:nvPr/>
          </p:nvSpPr>
          <p:spPr bwMode="white">
            <a:xfrm>
              <a:off x="0" y="-13"/>
              <a:ext cx="5760" cy="1060"/>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28682" name="Freeform 10"/>
            <p:cNvSpPr>
              <a:spLocks/>
            </p:cNvSpPr>
            <p:nvPr/>
          </p:nvSpPr>
          <p:spPr bwMode="white">
            <a:xfrm>
              <a:off x="0" y="-13"/>
              <a:ext cx="5284" cy="673"/>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it-IT"/>
            </a:p>
          </p:txBody>
        </p:sp>
        <p:sp>
          <p:nvSpPr>
            <p:cNvPr id="28683" name="Freeform 11"/>
            <p:cNvSpPr>
              <a:spLocks/>
            </p:cNvSpPr>
            <p:nvPr/>
          </p:nvSpPr>
          <p:spPr bwMode="white">
            <a:xfrm>
              <a:off x="0" y="-13"/>
              <a:ext cx="2884" cy="28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it-IT"/>
            </a:p>
          </p:txBody>
        </p:sp>
      </p:grpSp>
      <p:sp>
        <p:nvSpPr>
          <p:cNvPr id="3075" name="Rectangle 1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3076" name="Rectangle 1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8686" name="Rectangle 1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fld id="{6514F082-8C12-4EE9-957A-C4410ACB8576}" type="datetime1">
              <a:rPr lang="it-IT"/>
              <a:pPr>
                <a:defRPr/>
              </a:pPr>
              <a:t>04/03/2016</a:t>
            </a:fld>
            <a:endParaRPr lang="it-IT"/>
          </a:p>
        </p:txBody>
      </p:sp>
      <p:sp>
        <p:nvSpPr>
          <p:cNvPr id="28687" name="Rectangle 1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it-IT"/>
          </a:p>
        </p:txBody>
      </p:sp>
      <p:sp>
        <p:nvSpPr>
          <p:cNvPr id="28688" name="Rectangle 1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99A852D-7B25-4A95-B92B-651168FE3CFD}"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83832"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352130" name="Rectangle 2"/>
          <p:cNvSpPr>
            <a:spLocks noGrp="1" noChangeArrowheads="1"/>
          </p:cNvSpPr>
          <p:nvPr>
            <p:ph type="title"/>
          </p:nvPr>
        </p:nvSpPr>
        <p:spPr bwMode="auto">
          <a:xfrm>
            <a:off x="152400" y="266700"/>
            <a:ext cx="7772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09600" y="1524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2132" name="Rectangle 4"/>
          <p:cNvSpPr>
            <a:spLocks noChangeArrowheads="1"/>
          </p:cNvSpPr>
          <p:nvPr/>
        </p:nvSpPr>
        <p:spPr bwMode="auto">
          <a:xfrm>
            <a:off x="533400" y="1219200"/>
            <a:ext cx="228600" cy="152400"/>
          </a:xfrm>
          <a:prstGeom prst="rect">
            <a:avLst/>
          </a:prstGeom>
          <a:solidFill>
            <a:schemeClr val="bg1"/>
          </a:solidFill>
          <a:ln w="9525">
            <a:noFill/>
            <a:miter lim="800000"/>
            <a:headEnd/>
            <a:tailEnd/>
          </a:ln>
          <a:effectLst/>
        </p:spPr>
        <p:txBody>
          <a:bodyPr wrap="none" anchor="ctr"/>
          <a:lstStyle/>
          <a:p>
            <a:pPr>
              <a:spcBef>
                <a:spcPct val="20000"/>
              </a:spcBef>
              <a:buFontTx/>
              <a:buChar char="•"/>
              <a:defRPr/>
            </a:pPr>
            <a:endParaRPr lang="it-IT" sz="2400">
              <a:solidFill>
                <a:srgbClr val="000000"/>
              </a:solidFill>
              <a:latin typeface="Arial" charset="0"/>
            </a:endParaRPr>
          </a:p>
        </p:txBody>
      </p:sp>
      <p:pic>
        <p:nvPicPr>
          <p:cNvPr id="4101" name="Picture 5"/>
          <p:cNvPicPr>
            <a:picLocks noChangeAspect="1" noChangeArrowheads="1"/>
          </p:cNvPicPr>
          <p:nvPr/>
        </p:nvPicPr>
        <p:blipFill>
          <a:blip r:embed="rId17" cstate="print"/>
          <a:srcRect/>
          <a:stretch>
            <a:fillRect/>
          </a:stretch>
        </p:blipFill>
        <p:spPr bwMode="auto">
          <a:xfrm>
            <a:off x="6858000" y="123825"/>
            <a:ext cx="2209800" cy="638175"/>
          </a:xfrm>
          <a:prstGeom prst="rect">
            <a:avLst/>
          </a:prstGeom>
          <a:noFill/>
          <a:ln w="9525">
            <a:noFill/>
            <a:miter lim="800000"/>
            <a:headEnd/>
            <a:tailEnd/>
          </a:ln>
        </p:spPr>
      </p:pic>
      <p:sp>
        <p:nvSpPr>
          <p:cNvPr id="2352134" name="Rectangle 6"/>
          <p:cNvSpPr>
            <a:spLocks noChangeArrowheads="1"/>
          </p:cNvSpPr>
          <p:nvPr/>
        </p:nvSpPr>
        <p:spPr bwMode="auto">
          <a:xfrm>
            <a:off x="0" y="6453188"/>
            <a:ext cx="4140200" cy="404812"/>
          </a:xfrm>
          <a:prstGeom prst="rect">
            <a:avLst/>
          </a:prstGeom>
          <a:solidFill>
            <a:schemeClr val="tx1"/>
          </a:solidFill>
          <a:ln w="25400" algn="ctr">
            <a:noFill/>
            <a:miter lim="800000"/>
            <a:headEnd/>
            <a:tailEnd/>
          </a:ln>
          <a:effectLst/>
        </p:spPr>
        <p:txBody>
          <a:bodyPr wrap="none" lIns="90000" tIns="46800" rIns="90000" bIns="46800" anchor="ctr">
            <a:spAutoFit/>
          </a:bodyPr>
          <a:lstStyle/>
          <a:p>
            <a:pPr>
              <a:spcBef>
                <a:spcPct val="20000"/>
              </a:spcBef>
              <a:buFontTx/>
              <a:buChar char="•"/>
              <a:defRPr/>
            </a:pPr>
            <a:endParaRPr lang="it-IT" sz="24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833"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800000"/>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a:solidFill>
            <a:srgbClr val="800000"/>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600">
          <a:solidFill>
            <a:srgbClr val="800000"/>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600">
          <a:solidFill>
            <a:srgbClr val="800000"/>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600">
          <a:solidFill>
            <a:srgbClr val="800000"/>
          </a:solidFill>
          <a:effectLst>
            <a:outerShdw blurRad="38100" dist="38100" dir="2700000" algn="tl">
              <a:srgbClr val="C0C0C0"/>
            </a:outerShdw>
          </a:effectLst>
          <a:latin typeface="Arial" charset="0"/>
        </a:defRPr>
      </a:lvl5pPr>
      <a:lvl6pPr marL="457200" algn="l" rtl="0" fontAlgn="base">
        <a:spcBef>
          <a:spcPct val="0"/>
        </a:spcBef>
        <a:spcAft>
          <a:spcPct val="0"/>
        </a:spcAft>
        <a:defRPr sz="3600">
          <a:solidFill>
            <a:srgbClr val="800000"/>
          </a:solidFill>
          <a:effectLst>
            <a:outerShdw blurRad="38100" dist="38100" dir="2700000" algn="tl">
              <a:srgbClr val="C0C0C0"/>
            </a:outerShdw>
          </a:effectLst>
          <a:latin typeface="Arial" charset="0"/>
        </a:defRPr>
      </a:lvl6pPr>
      <a:lvl7pPr marL="914400" algn="l" rtl="0" fontAlgn="base">
        <a:spcBef>
          <a:spcPct val="0"/>
        </a:spcBef>
        <a:spcAft>
          <a:spcPct val="0"/>
        </a:spcAft>
        <a:defRPr sz="3600">
          <a:solidFill>
            <a:srgbClr val="800000"/>
          </a:solidFill>
          <a:effectLst>
            <a:outerShdw blurRad="38100" dist="38100" dir="2700000" algn="tl">
              <a:srgbClr val="C0C0C0"/>
            </a:outerShdw>
          </a:effectLst>
          <a:latin typeface="Arial" charset="0"/>
        </a:defRPr>
      </a:lvl7pPr>
      <a:lvl8pPr marL="1371600" algn="l" rtl="0" fontAlgn="base">
        <a:spcBef>
          <a:spcPct val="0"/>
        </a:spcBef>
        <a:spcAft>
          <a:spcPct val="0"/>
        </a:spcAft>
        <a:defRPr sz="3600">
          <a:solidFill>
            <a:srgbClr val="800000"/>
          </a:solidFill>
          <a:effectLst>
            <a:outerShdw blurRad="38100" dist="38100" dir="2700000" algn="tl">
              <a:srgbClr val="C0C0C0"/>
            </a:outerShdw>
          </a:effectLst>
          <a:latin typeface="Arial" charset="0"/>
        </a:defRPr>
      </a:lvl8pPr>
      <a:lvl9pPr marL="1828800" algn="l" rtl="0" fontAlgn="base">
        <a:spcBef>
          <a:spcPct val="0"/>
        </a:spcBef>
        <a:spcAft>
          <a:spcPct val="0"/>
        </a:spcAft>
        <a:defRPr sz="3600">
          <a:solidFill>
            <a:srgbClr val="80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00"/>
          </a:solidFill>
          <a:latin typeface="+mn-lt"/>
        </a:defRPr>
      </a:lvl2pPr>
      <a:lvl3pPr marL="1143000" indent="-228600" algn="l" rtl="0" eaLnBrk="0" fontAlgn="base" hangingPunct="0">
        <a:spcBef>
          <a:spcPct val="20000"/>
        </a:spcBef>
        <a:spcAft>
          <a:spcPct val="0"/>
        </a:spcAft>
        <a:buSzPct val="50000"/>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9525" y="-20638"/>
            <a:ext cx="9153525" cy="6878638"/>
            <a:chOff x="-6" y="-13"/>
            <a:chExt cx="5766" cy="4333"/>
          </a:xfrm>
        </p:grpSpPr>
        <p:sp>
          <p:nvSpPr>
            <p:cNvPr id="3075"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endParaRPr lang="it-IT">
                <a:solidFill>
                  <a:srgbClr val="FFFFFF"/>
                </a:solidFill>
                <a:latin typeface="Verdana"/>
              </a:endParaRPr>
            </a:p>
          </p:txBody>
        </p:sp>
        <p:sp>
          <p:nvSpPr>
            <p:cNvPr id="3076" name="Freeform 4"/>
            <p:cNvSpPr>
              <a:spLocks/>
            </p:cNvSpPr>
            <p:nvPr/>
          </p:nvSpPr>
          <p:spPr bwMode="white">
            <a:xfrm>
              <a:off x="-6" y="2828"/>
              <a:ext cx="3625" cy="1492"/>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endParaRPr lang="it-IT">
                <a:solidFill>
                  <a:srgbClr val="FFFFFF"/>
                </a:solidFill>
                <a:latin typeface="Verdana"/>
              </a:endParaRPr>
            </a:p>
          </p:txBody>
        </p:sp>
        <p:sp>
          <p:nvSpPr>
            <p:cNvPr id="3077" name="Freeform 5"/>
            <p:cNvSpPr>
              <a:spLocks/>
            </p:cNvSpPr>
            <p:nvPr/>
          </p:nvSpPr>
          <p:spPr bwMode="white">
            <a:xfrm>
              <a:off x="0" y="2405"/>
              <a:ext cx="5143" cy="1902"/>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it-IT">
                <a:solidFill>
                  <a:srgbClr val="FFFFFF"/>
                </a:solidFill>
                <a:latin typeface="Verdana"/>
              </a:endParaRPr>
            </a:p>
          </p:txBody>
        </p:sp>
        <p:sp>
          <p:nvSpPr>
            <p:cNvPr id="3078" name="Freeform 6"/>
            <p:cNvSpPr>
              <a:spLocks/>
            </p:cNvSpPr>
            <p:nvPr/>
          </p:nvSpPr>
          <p:spPr bwMode="white">
            <a:xfrm>
              <a:off x="0" y="1982"/>
              <a:ext cx="5760" cy="2325"/>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it-IT">
                <a:solidFill>
                  <a:srgbClr val="FFFFFF"/>
                </a:solidFill>
                <a:latin typeface="Verdana"/>
              </a:endParaRPr>
            </a:p>
          </p:txBody>
        </p:sp>
        <p:sp>
          <p:nvSpPr>
            <p:cNvPr id="3079" name="Freeform 7"/>
            <p:cNvSpPr>
              <a:spLocks/>
            </p:cNvSpPr>
            <p:nvPr/>
          </p:nvSpPr>
          <p:spPr bwMode="white">
            <a:xfrm>
              <a:off x="0" y="1550"/>
              <a:ext cx="5760" cy="1573"/>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it-IT">
                <a:solidFill>
                  <a:srgbClr val="FFFFFF"/>
                </a:solidFill>
                <a:latin typeface="Verdana"/>
              </a:endParaRPr>
            </a:p>
          </p:txBody>
        </p:sp>
        <p:sp>
          <p:nvSpPr>
            <p:cNvPr id="3080" name="Freeform 8"/>
            <p:cNvSpPr>
              <a:spLocks/>
            </p:cNvSpPr>
            <p:nvPr/>
          </p:nvSpPr>
          <p:spPr bwMode="white">
            <a:xfrm>
              <a:off x="0" y="1130"/>
              <a:ext cx="5760" cy="970"/>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it-IT">
                <a:solidFill>
                  <a:srgbClr val="FFFFFF"/>
                </a:solidFill>
                <a:latin typeface="Verdana"/>
              </a:endParaRPr>
            </a:p>
          </p:txBody>
        </p:sp>
        <p:sp>
          <p:nvSpPr>
            <p:cNvPr id="3081" name="Freeform 9"/>
            <p:cNvSpPr>
              <a:spLocks/>
            </p:cNvSpPr>
            <p:nvPr/>
          </p:nvSpPr>
          <p:spPr bwMode="white">
            <a:xfrm>
              <a:off x="0" y="-13"/>
              <a:ext cx="5760" cy="1060"/>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it-IT">
                <a:solidFill>
                  <a:srgbClr val="FFFFFF"/>
                </a:solidFill>
                <a:latin typeface="Verdana"/>
              </a:endParaRPr>
            </a:p>
          </p:txBody>
        </p:sp>
        <p:sp>
          <p:nvSpPr>
            <p:cNvPr id="3082" name="Freeform 10"/>
            <p:cNvSpPr>
              <a:spLocks/>
            </p:cNvSpPr>
            <p:nvPr/>
          </p:nvSpPr>
          <p:spPr bwMode="white">
            <a:xfrm>
              <a:off x="0" y="-13"/>
              <a:ext cx="5284" cy="673"/>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it-IT">
                <a:solidFill>
                  <a:srgbClr val="FFFFFF"/>
                </a:solidFill>
                <a:latin typeface="Verdana"/>
              </a:endParaRPr>
            </a:p>
          </p:txBody>
        </p:sp>
        <p:sp>
          <p:nvSpPr>
            <p:cNvPr id="3083" name="Freeform 11"/>
            <p:cNvSpPr>
              <a:spLocks/>
            </p:cNvSpPr>
            <p:nvPr/>
          </p:nvSpPr>
          <p:spPr bwMode="white">
            <a:xfrm>
              <a:off x="0" y="-13"/>
              <a:ext cx="2884" cy="28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endParaRPr lang="it-IT">
                <a:solidFill>
                  <a:srgbClr val="FFFFFF"/>
                </a:solidFill>
                <a:latin typeface="Verdana"/>
              </a:endParaRPr>
            </a:p>
          </p:txBody>
        </p:sp>
      </p:grpSp>
      <p:sp>
        <p:nvSpPr>
          <p:cNvPr id="3084" name="Rectangle 1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3085" name="Rectangle 1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3086" name="Rectangle 1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it-IT">
              <a:solidFill>
                <a:srgbClr val="FFFFFF"/>
              </a:solidFill>
              <a:latin typeface="Verdana"/>
            </a:endParaRPr>
          </a:p>
        </p:txBody>
      </p:sp>
      <p:sp>
        <p:nvSpPr>
          <p:cNvPr id="3087" name="Rectangle 1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it-IT">
              <a:solidFill>
                <a:srgbClr val="FFFFFF"/>
              </a:solidFill>
              <a:latin typeface="Verdana"/>
            </a:endParaRPr>
          </a:p>
        </p:txBody>
      </p:sp>
      <p:sp>
        <p:nvSpPr>
          <p:cNvPr id="3088" name="Rectangle 1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69D51577-997E-4D18-BE38-B11199FEE7EC}" type="slidenum">
              <a:rPr lang="it-IT">
                <a:solidFill>
                  <a:srgbClr val="FFFFFF"/>
                </a:solidFill>
                <a:latin typeface="Verdana"/>
              </a:rPr>
              <a:pPr/>
              <a:t>‹N›</a:t>
            </a:fld>
            <a:endParaRPr lang="it-IT">
              <a:solidFill>
                <a:srgbClr val="FFFFFF"/>
              </a:solidFill>
              <a:latin typeface="Verdana"/>
            </a:endParaRPr>
          </a:p>
        </p:txBody>
      </p:sp>
    </p:spTree>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80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it-IT">
              <a:solidFill>
                <a:srgbClr val="000000"/>
              </a:solidFill>
              <a:latin typeface="Arial" pitchFamily="34" charset="0"/>
            </a:endParaRPr>
          </a:p>
        </p:txBody>
      </p:sp>
      <p:sp>
        <p:nvSpPr>
          <p:cNvPr id="480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it-IT">
              <a:solidFill>
                <a:srgbClr val="000000"/>
              </a:solidFill>
              <a:latin typeface="Arial" pitchFamily="34" charset="0"/>
            </a:endParaRPr>
          </a:p>
        </p:txBody>
      </p:sp>
      <p:sp>
        <p:nvSpPr>
          <p:cNvPr id="480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EEE2B44-A154-47D2-B34E-EDE4D731EA20}" type="slidenum">
              <a:rPr lang="it-IT">
                <a:solidFill>
                  <a:srgbClr val="000000"/>
                </a:solidFill>
                <a:latin typeface="Arial" pitchFamily="34" charset="0"/>
              </a:rPr>
              <a:pPr>
                <a:defRPr/>
              </a:pPr>
              <a:t>‹N›</a:t>
            </a:fld>
            <a:endParaRPr lang="it-IT">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10000">
              <a:schemeClr val="bg1">
                <a:tint val="80000"/>
                <a:satMod val="300000"/>
              </a:schemeClr>
            </a:gs>
            <a:gs pos="83000">
              <a:schemeClr val="bg1">
                <a:shade val="30000"/>
                <a:satMod val="200000"/>
                <a:alpha val="76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Freeform 9"/>
          <p:cNvSpPr/>
          <p:nvPr/>
        </p:nvSpPr>
        <p:spPr>
          <a:xfrm>
            <a:off x="-15498" y="838200"/>
            <a:ext cx="9174996" cy="627682"/>
          </a:xfrm>
          <a:custGeom>
            <a:avLst/>
            <a:gdLst>
              <a:gd name="connsiteX0" fmla="*/ 0 w 9174996"/>
              <a:gd name="connsiteY0" fmla="*/ 0 h 627682"/>
              <a:gd name="connsiteX1" fmla="*/ 511444 w 9174996"/>
              <a:gd name="connsiteY1" fmla="*/ 46495 h 627682"/>
              <a:gd name="connsiteX2" fmla="*/ 1356101 w 9174996"/>
              <a:gd name="connsiteY2" fmla="*/ 240224 h 627682"/>
              <a:gd name="connsiteX3" fmla="*/ 2084522 w 9174996"/>
              <a:gd name="connsiteY3" fmla="*/ 495946 h 627682"/>
              <a:gd name="connsiteX4" fmla="*/ 2495227 w 9174996"/>
              <a:gd name="connsiteY4" fmla="*/ 588936 h 627682"/>
              <a:gd name="connsiteX5" fmla="*/ 3053166 w 9174996"/>
              <a:gd name="connsiteY5" fmla="*/ 581187 h 627682"/>
              <a:gd name="connsiteX6" fmla="*/ 3572359 w 9174996"/>
              <a:gd name="connsiteY6" fmla="*/ 464949 h 627682"/>
              <a:gd name="connsiteX7" fmla="*/ 3882325 w 9174996"/>
              <a:gd name="connsiteY7" fmla="*/ 387458 h 627682"/>
              <a:gd name="connsiteX8" fmla="*/ 4192291 w 9174996"/>
              <a:gd name="connsiteY8" fmla="*/ 340963 h 627682"/>
              <a:gd name="connsiteX9" fmla="*/ 4587498 w 9174996"/>
              <a:gd name="connsiteY9" fmla="*/ 325465 h 627682"/>
              <a:gd name="connsiteX10" fmla="*/ 4936210 w 9174996"/>
              <a:gd name="connsiteY10" fmla="*/ 340963 h 627682"/>
              <a:gd name="connsiteX11" fmla="*/ 5881606 w 9174996"/>
              <a:gd name="connsiteY11" fmla="*/ 395207 h 627682"/>
              <a:gd name="connsiteX12" fmla="*/ 9174996 w 9174996"/>
              <a:gd name="connsiteY12" fmla="*/ 627682 h 627682"/>
              <a:gd name="connsiteX13" fmla="*/ 9174996 w 9174996"/>
              <a:gd name="connsiteY13" fmla="*/ 627682 h 62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4996" h="627682">
                <a:moveTo>
                  <a:pt x="0" y="0"/>
                </a:moveTo>
                <a:cubicBezTo>
                  <a:pt x="142713" y="3229"/>
                  <a:pt x="285427" y="6458"/>
                  <a:pt x="511444" y="46495"/>
                </a:cubicBezTo>
                <a:cubicBezTo>
                  <a:pt x="737461" y="86532"/>
                  <a:pt x="1093922" y="165316"/>
                  <a:pt x="1356101" y="240224"/>
                </a:cubicBezTo>
                <a:cubicBezTo>
                  <a:pt x="1618280" y="315132"/>
                  <a:pt x="1894668" y="437827"/>
                  <a:pt x="2084522" y="495946"/>
                </a:cubicBezTo>
                <a:cubicBezTo>
                  <a:pt x="2274376" y="554065"/>
                  <a:pt x="2333786" y="574729"/>
                  <a:pt x="2495227" y="588936"/>
                </a:cubicBezTo>
                <a:cubicBezTo>
                  <a:pt x="2656668" y="603143"/>
                  <a:pt x="2873644" y="601851"/>
                  <a:pt x="3053166" y="581187"/>
                </a:cubicBezTo>
                <a:cubicBezTo>
                  <a:pt x="3232688" y="560523"/>
                  <a:pt x="3434166" y="497237"/>
                  <a:pt x="3572359" y="464949"/>
                </a:cubicBezTo>
                <a:cubicBezTo>
                  <a:pt x="3710552" y="432661"/>
                  <a:pt x="3779003" y="408122"/>
                  <a:pt x="3882325" y="387458"/>
                </a:cubicBezTo>
                <a:cubicBezTo>
                  <a:pt x="3985647" y="366794"/>
                  <a:pt x="4074762" y="351295"/>
                  <a:pt x="4192291" y="340963"/>
                </a:cubicBezTo>
                <a:cubicBezTo>
                  <a:pt x="4309820" y="330631"/>
                  <a:pt x="4463512" y="325465"/>
                  <a:pt x="4587498" y="325465"/>
                </a:cubicBezTo>
                <a:cubicBezTo>
                  <a:pt x="4711484" y="325465"/>
                  <a:pt x="4936210" y="340963"/>
                  <a:pt x="4936210" y="340963"/>
                </a:cubicBezTo>
                <a:lnTo>
                  <a:pt x="5881606" y="395207"/>
                </a:lnTo>
                <a:lnTo>
                  <a:pt x="9174996" y="627682"/>
                </a:lnTo>
                <a:lnTo>
                  <a:pt x="9174996" y="627682"/>
                </a:lnTo>
              </a:path>
            </a:pathLst>
          </a:custGeom>
          <a:noFill/>
          <a:ln w="152400" cmpd="sng">
            <a:solidFill>
              <a:schemeClr val="bg1">
                <a:lumMod val="95000"/>
                <a:alpha val="2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pic>
        <p:nvPicPr>
          <p:cNvPr id="7" name="Picture 2" descr="\\aspensbs\RedirectedFolders\tom\My Documents\Marketing\Ride Logos\blackRIDElogo.jpg"/>
          <p:cNvPicPr>
            <a:picLocks noChangeAspect="1" noChangeArrowheads="1"/>
          </p:cNvPicPr>
          <p:nvPr/>
        </p:nvPicPr>
        <p:blipFill>
          <a:blip r:embed="rId16" cstate="print">
            <a:lum bright="70000" contrast="-70000"/>
            <a:extLst>
              <a:ext uri="{BEBA8EAE-BF5A-486C-A8C5-ECC9F3942E4B}">
                <a14:imgProps xmlns:a14="http://schemas.microsoft.com/office/drawing/2010/main" xmlns="">
                  <a14:imgLayer r:embed="rId17">
                    <a14:imgEffect>
                      <a14:backgroundRemoval t="0" b="100000" l="0" r="100000">
                        <a14:foregroundMark x1="4980" y1="18881" x2="4980" y2="18881"/>
                        <a14:foregroundMark x1="11978" y1="39860" x2="11978" y2="39860"/>
                        <a14:foregroundMark x1="12248" y1="60490" x2="12248" y2="60490"/>
                        <a14:foregroundMark x1="56258" y1="46853" x2="56258" y2="46853"/>
                        <a14:foregroundMark x1="84522" y1="72378" x2="84522" y2="72378"/>
                      </a14:backgroundRemoval>
                    </a14:imgEffect>
                    <a14:imgEffect>
                      <a14:artisticPaintStrokes/>
                    </a14:imgEffect>
                    <a14:imgEffect>
                      <a14:sharpenSoften amount="-24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89326" y="3352800"/>
            <a:ext cx="9023677" cy="347162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hangingPunct="0"/>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hangingPunct="0"/>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hangingPunct="0"/>
            <a:fld id="{1C10F2D6-29AA-4C09-834D-68B3B079D6AD}" type="slidenum">
              <a:rPr lang="en-US" smtClean="0">
                <a:solidFill>
                  <a:prstClr val="black">
                    <a:tint val="75000"/>
                  </a:prstClr>
                </a:solidFill>
                <a:latin typeface="Arial" charset="0"/>
              </a:rPr>
              <a:pPr eaLnBrk="0" hangingPunct="0"/>
              <a:t>‹N›</a:t>
            </a:fld>
            <a:endParaRPr lang="en-US">
              <a:solidFill>
                <a:prstClr val="black">
                  <a:tint val="75000"/>
                </a:prstClr>
              </a:solidFill>
              <a:latin typeface="Arial" charset="0"/>
            </a:endParaRPr>
          </a:p>
        </p:txBody>
      </p:sp>
      <p:sp>
        <p:nvSpPr>
          <p:cNvPr id="11" name="Freeform 10"/>
          <p:cNvSpPr/>
          <p:nvPr/>
        </p:nvSpPr>
        <p:spPr>
          <a:xfrm>
            <a:off x="0" y="515318"/>
            <a:ext cx="9174996" cy="627682"/>
          </a:xfrm>
          <a:custGeom>
            <a:avLst/>
            <a:gdLst>
              <a:gd name="connsiteX0" fmla="*/ 0 w 9174996"/>
              <a:gd name="connsiteY0" fmla="*/ 0 h 627682"/>
              <a:gd name="connsiteX1" fmla="*/ 511444 w 9174996"/>
              <a:gd name="connsiteY1" fmla="*/ 46495 h 627682"/>
              <a:gd name="connsiteX2" fmla="*/ 1356101 w 9174996"/>
              <a:gd name="connsiteY2" fmla="*/ 240224 h 627682"/>
              <a:gd name="connsiteX3" fmla="*/ 2084522 w 9174996"/>
              <a:gd name="connsiteY3" fmla="*/ 495946 h 627682"/>
              <a:gd name="connsiteX4" fmla="*/ 2495227 w 9174996"/>
              <a:gd name="connsiteY4" fmla="*/ 588936 h 627682"/>
              <a:gd name="connsiteX5" fmla="*/ 3053166 w 9174996"/>
              <a:gd name="connsiteY5" fmla="*/ 581187 h 627682"/>
              <a:gd name="connsiteX6" fmla="*/ 3572359 w 9174996"/>
              <a:gd name="connsiteY6" fmla="*/ 464949 h 627682"/>
              <a:gd name="connsiteX7" fmla="*/ 3882325 w 9174996"/>
              <a:gd name="connsiteY7" fmla="*/ 387458 h 627682"/>
              <a:gd name="connsiteX8" fmla="*/ 4192291 w 9174996"/>
              <a:gd name="connsiteY8" fmla="*/ 340963 h 627682"/>
              <a:gd name="connsiteX9" fmla="*/ 4587498 w 9174996"/>
              <a:gd name="connsiteY9" fmla="*/ 325465 h 627682"/>
              <a:gd name="connsiteX10" fmla="*/ 4936210 w 9174996"/>
              <a:gd name="connsiteY10" fmla="*/ 340963 h 627682"/>
              <a:gd name="connsiteX11" fmla="*/ 5881606 w 9174996"/>
              <a:gd name="connsiteY11" fmla="*/ 395207 h 627682"/>
              <a:gd name="connsiteX12" fmla="*/ 9174996 w 9174996"/>
              <a:gd name="connsiteY12" fmla="*/ 627682 h 627682"/>
              <a:gd name="connsiteX13" fmla="*/ 9174996 w 9174996"/>
              <a:gd name="connsiteY13" fmla="*/ 627682 h 62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4996" h="627682">
                <a:moveTo>
                  <a:pt x="0" y="0"/>
                </a:moveTo>
                <a:cubicBezTo>
                  <a:pt x="142713" y="3229"/>
                  <a:pt x="285427" y="6458"/>
                  <a:pt x="511444" y="46495"/>
                </a:cubicBezTo>
                <a:cubicBezTo>
                  <a:pt x="737461" y="86532"/>
                  <a:pt x="1093922" y="165316"/>
                  <a:pt x="1356101" y="240224"/>
                </a:cubicBezTo>
                <a:cubicBezTo>
                  <a:pt x="1618280" y="315132"/>
                  <a:pt x="1894668" y="437827"/>
                  <a:pt x="2084522" y="495946"/>
                </a:cubicBezTo>
                <a:cubicBezTo>
                  <a:pt x="2274376" y="554065"/>
                  <a:pt x="2333786" y="574729"/>
                  <a:pt x="2495227" y="588936"/>
                </a:cubicBezTo>
                <a:cubicBezTo>
                  <a:pt x="2656668" y="603143"/>
                  <a:pt x="2873644" y="601851"/>
                  <a:pt x="3053166" y="581187"/>
                </a:cubicBezTo>
                <a:cubicBezTo>
                  <a:pt x="3232688" y="560523"/>
                  <a:pt x="3434166" y="497237"/>
                  <a:pt x="3572359" y="464949"/>
                </a:cubicBezTo>
                <a:cubicBezTo>
                  <a:pt x="3710552" y="432661"/>
                  <a:pt x="3779003" y="408122"/>
                  <a:pt x="3882325" y="387458"/>
                </a:cubicBezTo>
                <a:cubicBezTo>
                  <a:pt x="3985647" y="366794"/>
                  <a:pt x="4074762" y="351295"/>
                  <a:pt x="4192291" y="340963"/>
                </a:cubicBezTo>
                <a:cubicBezTo>
                  <a:pt x="4309820" y="330631"/>
                  <a:pt x="4463512" y="325465"/>
                  <a:pt x="4587498" y="325465"/>
                </a:cubicBezTo>
                <a:cubicBezTo>
                  <a:pt x="4711484" y="325465"/>
                  <a:pt x="4936210" y="340963"/>
                  <a:pt x="4936210" y="340963"/>
                </a:cubicBezTo>
                <a:lnTo>
                  <a:pt x="5881606" y="395207"/>
                </a:lnTo>
                <a:lnTo>
                  <a:pt x="9174996" y="627682"/>
                </a:lnTo>
                <a:lnTo>
                  <a:pt x="9174996" y="627682"/>
                </a:lnTo>
              </a:path>
            </a:pathLst>
          </a:custGeom>
          <a:noFill/>
          <a:ln w="152400" cmpd="sng">
            <a:solidFill>
              <a:schemeClr val="bg1">
                <a:lumMod val="75000"/>
                <a:alpha val="2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sp>
        <p:nvSpPr>
          <p:cNvPr id="12" name="Freeform 11"/>
          <p:cNvSpPr/>
          <p:nvPr/>
        </p:nvSpPr>
        <p:spPr>
          <a:xfrm>
            <a:off x="0" y="152400"/>
            <a:ext cx="9174996" cy="627682"/>
          </a:xfrm>
          <a:custGeom>
            <a:avLst/>
            <a:gdLst>
              <a:gd name="connsiteX0" fmla="*/ 0 w 9174996"/>
              <a:gd name="connsiteY0" fmla="*/ 0 h 627682"/>
              <a:gd name="connsiteX1" fmla="*/ 511444 w 9174996"/>
              <a:gd name="connsiteY1" fmla="*/ 46495 h 627682"/>
              <a:gd name="connsiteX2" fmla="*/ 1356101 w 9174996"/>
              <a:gd name="connsiteY2" fmla="*/ 240224 h 627682"/>
              <a:gd name="connsiteX3" fmla="*/ 2084522 w 9174996"/>
              <a:gd name="connsiteY3" fmla="*/ 495946 h 627682"/>
              <a:gd name="connsiteX4" fmla="*/ 2495227 w 9174996"/>
              <a:gd name="connsiteY4" fmla="*/ 588936 h 627682"/>
              <a:gd name="connsiteX5" fmla="*/ 3053166 w 9174996"/>
              <a:gd name="connsiteY5" fmla="*/ 581187 h 627682"/>
              <a:gd name="connsiteX6" fmla="*/ 3572359 w 9174996"/>
              <a:gd name="connsiteY6" fmla="*/ 464949 h 627682"/>
              <a:gd name="connsiteX7" fmla="*/ 3882325 w 9174996"/>
              <a:gd name="connsiteY7" fmla="*/ 387458 h 627682"/>
              <a:gd name="connsiteX8" fmla="*/ 4192291 w 9174996"/>
              <a:gd name="connsiteY8" fmla="*/ 340963 h 627682"/>
              <a:gd name="connsiteX9" fmla="*/ 4587498 w 9174996"/>
              <a:gd name="connsiteY9" fmla="*/ 325465 h 627682"/>
              <a:gd name="connsiteX10" fmla="*/ 4936210 w 9174996"/>
              <a:gd name="connsiteY10" fmla="*/ 340963 h 627682"/>
              <a:gd name="connsiteX11" fmla="*/ 5881606 w 9174996"/>
              <a:gd name="connsiteY11" fmla="*/ 395207 h 627682"/>
              <a:gd name="connsiteX12" fmla="*/ 9174996 w 9174996"/>
              <a:gd name="connsiteY12" fmla="*/ 627682 h 627682"/>
              <a:gd name="connsiteX13" fmla="*/ 9174996 w 9174996"/>
              <a:gd name="connsiteY13" fmla="*/ 627682 h 62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4996" h="627682">
                <a:moveTo>
                  <a:pt x="0" y="0"/>
                </a:moveTo>
                <a:cubicBezTo>
                  <a:pt x="142713" y="3229"/>
                  <a:pt x="285427" y="6458"/>
                  <a:pt x="511444" y="46495"/>
                </a:cubicBezTo>
                <a:cubicBezTo>
                  <a:pt x="737461" y="86532"/>
                  <a:pt x="1093922" y="165316"/>
                  <a:pt x="1356101" y="240224"/>
                </a:cubicBezTo>
                <a:cubicBezTo>
                  <a:pt x="1618280" y="315132"/>
                  <a:pt x="1894668" y="437827"/>
                  <a:pt x="2084522" y="495946"/>
                </a:cubicBezTo>
                <a:cubicBezTo>
                  <a:pt x="2274376" y="554065"/>
                  <a:pt x="2333786" y="574729"/>
                  <a:pt x="2495227" y="588936"/>
                </a:cubicBezTo>
                <a:cubicBezTo>
                  <a:pt x="2656668" y="603143"/>
                  <a:pt x="2873644" y="601851"/>
                  <a:pt x="3053166" y="581187"/>
                </a:cubicBezTo>
                <a:cubicBezTo>
                  <a:pt x="3232688" y="560523"/>
                  <a:pt x="3434166" y="497237"/>
                  <a:pt x="3572359" y="464949"/>
                </a:cubicBezTo>
                <a:cubicBezTo>
                  <a:pt x="3710552" y="432661"/>
                  <a:pt x="3779003" y="408122"/>
                  <a:pt x="3882325" y="387458"/>
                </a:cubicBezTo>
                <a:cubicBezTo>
                  <a:pt x="3985647" y="366794"/>
                  <a:pt x="4074762" y="351295"/>
                  <a:pt x="4192291" y="340963"/>
                </a:cubicBezTo>
                <a:cubicBezTo>
                  <a:pt x="4309820" y="330631"/>
                  <a:pt x="4463512" y="325465"/>
                  <a:pt x="4587498" y="325465"/>
                </a:cubicBezTo>
                <a:cubicBezTo>
                  <a:pt x="4711484" y="325465"/>
                  <a:pt x="4936210" y="340963"/>
                  <a:pt x="4936210" y="340963"/>
                </a:cubicBezTo>
                <a:lnTo>
                  <a:pt x="5881606" y="395207"/>
                </a:lnTo>
                <a:lnTo>
                  <a:pt x="9174996" y="627682"/>
                </a:lnTo>
                <a:lnTo>
                  <a:pt x="9174996" y="627682"/>
                </a:lnTo>
              </a:path>
            </a:pathLst>
          </a:custGeom>
          <a:noFill/>
          <a:ln w="152400" cmpd="sng">
            <a:solidFill>
              <a:schemeClr val="bg1">
                <a:lumMod val="65000"/>
                <a:alpha val="2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sp>
        <p:nvSpPr>
          <p:cNvPr id="13" name="Freeform 12"/>
          <p:cNvSpPr/>
          <p:nvPr/>
        </p:nvSpPr>
        <p:spPr>
          <a:xfrm>
            <a:off x="0" y="-152400"/>
            <a:ext cx="9174996" cy="627682"/>
          </a:xfrm>
          <a:custGeom>
            <a:avLst/>
            <a:gdLst>
              <a:gd name="connsiteX0" fmla="*/ 0 w 9174996"/>
              <a:gd name="connsiteY0" fmla="*/ 0 h 627682"/>
              <a:gd name="connsiteX1" fmla="*/ 511444 w 9174996"/>
              <a:gd name="connsiteY1" fmla="*/ 46495 h 627682"/>
              <a:gd name="connsiteX2" fmla="*/ 1356101 w 9174996"/>
              <a:gd name="connsiteY2" fmla="*/ 240224 h 627682"/>
              <a:gd name="connsiteX3" fmla="*/ 2084522 w 9174996"/>
              <a:gd name="connsiteY3" fmla="*/ 495946 h 627682"/>
              <a:gd name="connsiteX4" fmla="*/ 2495227 w 9174996"/>
              <a:gd name="connsiteY4" fmla="*/ 588936 h 627682"/>
              <a:gd name="connsiteX5" fmla="*/ 3053166 w 9174996"/>
              <a:gd name="connsiteY5" fmla="*/ 581187 h 627682"/>
              <a:gd name="connsiteX6" fmla="*/ 3572359 w 9174996"/>
              <a:gd name="connsiteY6" fmla="*/ 464949 h 627682"/>
              <a:gd name="connsiteX7" fmla="*/ 3882325 w 9174996"/>
              <a:gd name="connsiteY7" fmla="*/ 387458 h 627682"/>
              <a:gd name="connsiteX8" fmla="*/ 4192291 w 9174996"/>
              <a:gd name="connsiteY8" fmla="*/ 340963 h 627682"/>
              <a:gd name="connsiteX9" fmla="*/ 4587498 w 9174996"/>
              <a:gd name="connsiteY9" fmla="*/ 325465 h 627682"/>
              <a:gd name="connsiteX10" fmla="*/ 4936210 w 9174996"/>
              <a:gd name="connsiteY10" fmla="*/ 340963 h 627682"/>
              <a:gd name="connsiteX11" fmla="*/ 5881606 w 9174996"/>
              <a:gd name="connsiteY11" fmla="*/ 395207 h 627682"/>
              <a:gd name="connsiteX12" fmla="*/ 9174996 w 9174996"/>
              <a:gd name="connsiteY12" fmla="*/ 627682 h 627682"/>
              <a:gd name="connsiteX13" fmla="*/ 9174996 w 9174996"/>
              <a:gd name="connsiteY13" fmla="*/ 627682 h 62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4996" h="627682">
                <a:moveTo>
                  <a:pt x="0" y="0"/>
                </a:moveTo>
                <a:cubicBezTo>
                  <a:pt x="142713" y="3229"/>
                  <a:pt x="285427" y="6458"/>
                  <a:pt x="511444" y="46495"/>
                </a:cubicBezTo>
                <a:cubicBezTo>
                  <a:pt x="737461" y="86532"/>
                  <a:pt x="1093922" y="165316"/>
                  <a:pt x="1356101" y="240224"/>
                </a:cubicBezTo>
                <a:cubicBezTo>
                  <a:pt x="1618280" y="315132"/>
                  <a:pt x="1894668" y="437827"/>
                  <a:pt x="2084522" y="495946"/>
                </a:cubicBezTo>
                <a:cubicBezTo>
                  <a:pt x="2274376" y="554065"/>
                  <a:pt x="2333786" y="574729"/>
                  <a:pt x="2495227" y="588936"/>
                </a:cubicBezTo>
                <a:cubicBezTo>
                  <a:pt x="2656668" y="603143"/>
                  <a:pt x="2873644" y="601851"/>
                  <a:pt x="3053166" y="581187"/>
                </a:cubicBezTo>
                <a:cubicBezTo>
                  <a:pt x="3232688" y="560523"/>
                  <a:pt x="3434166" y="497237"/>
                  <a:pt x="3572359" y="464949"/>
                </a:cubicBezTo>
                <a:cubicBezTo>
                  <a:pt x="3710552" y="432661"/>
                  <a:pt x="3779003" y="408122"/>
                  <a:pt x="3882325" y="387458"/>
                </a:cubicBezTo>
                <a:cubicBezTo>
                  <a:pt x="3985647" y="366794"/>
                  <a:pt x="4074762" y="351295"/>
                  <a:pt x="4192291" y="340963"/>
                </a:cubicBezTo>
                <a:cubicBezTo>
                  <a:pt x="4309820" y="330631"/>
                  <a:pt x="4463512" y="325465"/>
                  <a:pt x="4587498" y="325465"/>
                </a:cubicBezTo>
                <a:cubicBezTo>
                  <a:pt x="4711484" y="325465"/>
                  <a:pt x="4936210" y="340963"/>
                  <a:pt x="4936210" y="340963"/>
                </a:cubicBezTo>
                <a:lnTo>
                  <a:pt x="5881606" y="395207"/>
                </a:lnTo>
                <a:lnTo>
                  <a:pt x="9174996" y="627682"/>
                </a:lnTo>
                <a:lnTo>
                  <a:pt x="9174996" y="627682"/>
                </a:lnTo>
              </a:path>
            </a:pathLst>
          </a:custGeom>
          <a:noFill/>
          <a:ln w="152400" cmpd="sng">
            <a:solidFill>
              <a:schemeClr val="bg1">
                <a:lumMod val="50000"/>
                <a:alpha val="2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spTree>
    <p:extLst>
      <p:ext uri="{BB962C8B-B14F-4D97-AF65-F5344CB8AC3E}">
        <p14:creationId xmlns:p14="http://schemas.microsoft.com/office/powerpoint/2010/main" xmlns="" val="753206633"/>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slide" Target="slide19.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slide" Target="slide1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56.xml"/><Relationship Id="rId5" Type="http://schemas.openxmlformats.org/officeDocument/2006/relationships/image" Target="../media/image17.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slide" Target="slide15.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file:///C:\Documents%20and%20Settings\Proprietario\Desktop\sit%20&amp;%20whc-web\pressuremapping%20UAB_file\fig10.gi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file:///C:\Documents%20and%20Settings\Proprietario\Desktop\sit%20&amp;%20whc-web\pressuremapping%20UAB_file\fig8.jp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214313" y="1643063"/>
            <a:ext cx="8715375" cy="1431925"/>
          </a:xfrm>
        </p:spPr>
        <p:txBody>
          <a:bodyPr/>
          <a:lstStyle/>
          <a:p>
            <a:pPr eaLnBrk="1" hangingPunct="1"/>
            <a:r>
              <a:rPr lang="it-IT" sz="3600" b="1" dirty="0" smtClean="0">
                <a:solidFill>
                  <a:schemeClr val="folHlink"/>
                </a:solidFill>
              </a:rPr>
              <a:t>Prevenire le ulcere da pressione </a:t>
            </a:r>
            <a:br>
              <a:rPr lang="it-IT" sz="3600" b="1" dirty="0" smtClean="0">
                <a:solidFill>
                  <a:schemeClr val="folHlink"/>
                </a:solidFill>
              </a:rPr>
            </a:br>
            <a:r>
              <a:rPr lang="it-IT" sz="3600" b="1" dirty="0" smtClean="0">
                <a:solidFill>
                  <a:schemeClr val="folHlink"/>
                </a:solidFill>
              </a:rPr>
              <a:t>in carrozzina:</a:t>
            </a:r>
          </a:p>
        </p:txBody>
      </p:sp>
      <p:sp>
        <p:nvSpPr>
          <p:cNvPr id="10243" name="Rectangle 3"/>
          <p:cNvSpPr>
            <a:spLocks noGrp="1" noChangeArrowheads="1"/>
          </p:cNvSpPr>
          <p:nvPr>
            <p:ph type="subTitle" idx="1"/>
          </p:nvPr>
        </p:nvSpPr>
        <p:spPr>
          <a:xfrm>
            <a:off x="990600" y="3810000"/>
            <a:ext cx="7620000" cy="1524000"/>
          </a:xfrm>
        </p:spPr>
        <p:txBody>
          <a:bodyPr/>
          <a:lstStyle/>
          <a:p>
            <a:pPr eaLnBrk="1" hangingPunct="1"/>
            <a:r>
              <a:rPr lang="it-IT" sz="4400" smtClean="0"/>
              <a:t>un compito di importanza </a:t>
            </a:r>
            <a:r>
              <a:rPr lang="it-IT" sz="4400" i="1" smtClean="0"/>
              <a:t>vitale</a:t>
            </a:r>
            <a:endParaRPr lang="it-IT" sz="4400" smtClean="0"/>
          </a:p>
        </p:txBody>
      </p:sp>
      <p:sp>
        <p:nvSpPr>
          <p:cNvPr id="10244" name="Text Box 4"/>
          <p:cNvSpPr txBox="1">
            <a:spLocks noChangeArrowheads="1"/>
          </p:cNvSpPr>
          <p:nvPr/>
        </p:nvSpPr>
        <p:spPr bwMode="auto">
          <a:xfrm>
            <a:off x="1889125" y="1265238"/>
            <a:ext cx="5349875" cy="457200"/>
          </a:xfrm>
          <a:prstGeom prst="rect">
            <a:avLst/>
          </a:prstGeom>
          <a:noFill/>
          <a:ln w="9525">
            <a:noFill/>
            <a:miter lim="800000"/>
            <a:headEnd/>
            <a:tailEnd/>
          </a:ln>
        </p:spPr>
        <p:txBody>
          <a:bodyPr>
            <a:spAutoFit/>
          </a:bodyPr>
          <a:lstStyle/>
          <a:p>
            <a:pPr eaLnBrk="0" hangingPunct="0"/>
            <a:endParaRPr lang="it-IT" sz="2400">
              <a:latin typeface="Comic Sans MS" pitchFamily="66" charset="0"/>
            </a:endParaRPr>
          </a:p>
        </p:txBody>
      </p:sp>
      <p:sp>
        <p:nvSpPr>
          <p:cNvPr id="10245" name="Text Box 5"/>
          <p:cNvSpPr txBox="1">
            <a:spLocks noChangeArrowheads="1"/>
          </p:cNvSpPr>
          <p:nvPr/>
        </p:nvSpPr>
        <p:spPr bwMode="auto">
          <a:xfrm>
            <a:off x="2133600" y="1600200"/>
            <a:ext cx="5029200" cy="457200"/>
          </a:xfrm>
          <a:prstGeom prst="rect">
            <a:avLst/>
          </a:prstGeom>
          <a:noFill/>
          <a:ln w="9525">
            <a:noFill/>
            <a:miter lim="800000"/>
            <a:headEnd/>
            <a:tailEnd/>
          </a:ln>
        </p:spPr>
        <p:txBody>
          <a:bodyPr>
            <a:spAutoFit/>
          </a:bodyPr>
          <a:lstStyle/>
          <a:p>
            <a:pPr eaLnBrk="0" hangingPunct="0"/>
            <a:endParaRPr lang="it-IT" sz="2400">
              <a:latin typeface="Comic Sans MS" pitchFamily="66" charset="0"/>
            </a:endParaRPr>
          </a:p>
        </p:txBody>
      </p:sp>
      <p:sp>
        <p:nvSpPr>
          <p:cNvPr id="10246" name="Text Box 6"/>
          <p:cNvSpPr txBox="1">
            <a:spLocks noChangeArrowheads="1"/>
          </p:cNvSpPr>
          <p:nvPr/>
        </p:nvSpPr>
        <p:spPr bwMode="auto">
          <a:xfrm>
            <a:off x="2057400" y="1752600"/>
            <a:ext cx="184150" cy="457200"/>
          </a:xfrm>
          <a:prstGeom prst="rect">
            <a:avLst/>
          </a:prstGeom>
          <a:noFill/>
          <a:ln w="9525">
            <a:noFill/>
            <a:miter lim="800000"/>
            <a:headEnd/>
            <a:tailEnd/>
          </a:ln>
        </p:spPr>
        <p:txBody>
          <a:bodyPr wrap="none">
            <a:spAutoFit/>
          </a:bodyPr>
          <a:lstStyle/>
          <a:p>
            <a:pPr eaLnBrk="0" hangingPunct="0"/>
            <a:endParaRPr lang="it-IT" sz="2400">
              <a:latin typeface="Comic Sans MS" pitchFamily="66" charset="0"/>
            </a:endParaRPr>
          </a:p>
        </p:txBody>
      </p:sp>
      <p:sp>
        <p:nvSpPr>
          <p:cNvPr id="10247" name="Segnaposto numero diapositiva 6"/>
          <p:cNvSpPr>
            <a:spLocks noGrp="1"/>
          </p:cNvSpPr>
          <p:nvPr>
            <p:ph type="sldNum" sz="quarter" idx="12"/>
          </p:nvPr>
        </p:nvSpPr>
        <p:spPr>
          <a:noFill/>
        </p:spPr>
        <p:txBody>
          <a:bodyPr/>
          <a:lstStyle/>
          <a:p>
            <a:fld id="{5B925E02-4228-46B5-96EA-CE6E08F1B5A2}" type="slidenum">
              <a:rPr lang="it-IT" smtClean="0"/>
              <a:pPr/>
              <a:t>1</a:t>
            </a:fld>
            <a:endParaRPr lang="it-IT"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59B03199-F604-4A89-B2B1-494BCB20B554}" type="slidenum">
              <a:rPr lang="it-IT">
                <a:solidFill>
                  <a:srgbClr val="FFFFFF"/>
                </a:solidFill>
              </a:rPr>
              <a:pPr/>
              <a:t>10</a:t>
            </a:fld>
            <a:endParaRPr lang="it-IT">
              <a:solidFill>
                <a:srgbClr val="FFFFFF"/>
              </a:solidFill>
            </a:endParaRPr>
          </a:p>
        </p:txBody>
      </p:sp>
      <p:sp>
        <p:nvSpPr>
          <p:cNvPr id="8" name="Rectangle 2"/>
          <p:cNvSpPr txBox="1">
            <a:spLocks noChangeArrowheads="1"/>
          </p:cNvSpPr>
          <p:nvPr/>
        </p:nvSpPr>
        <p:spPr bwMode="auto">
          <a:xfrm>
            <a:off x="467544" y="620688"/>
            <a:ext cx="8143900" cy="7143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defRPr/>
            </a:pPr>
            <a:r>
              <a:rPr lang="it-IT" sz="3200" kern="0" dirty="0" smtClean="0">
                <a:solidFill>
                  <a:srgbClr val="00FF00"/>
                </a:solidFill>
                <a:latin typeface="Verdana"/>
              </a:rPr>
              <a:t>Per ridurre il rischio bisogna evitare, in ordine di importanza:</a:t>
            </a:r>
            <a:endParaRPr lang="it-IT" sz="3200" kern="0" dirty="0">
              <a:solidFill>
                <a:srgbClr val="00FF00"/>
              </a:solidFill>
              <a:latin typeface="Verdana"/>
            </a:endParaRPr>
          </a:p>
        </p:txBody>
      </p:sp>
      <p:sp>
        <p:nvSpPr>
          <p:cNvPr id="9" name="Rectangle 3"/>
          <p:cNvSpPr txBox="1">
            <a:spLocks noChangeArrowheads="1"/>
          </p:cNvSpPr>
          <p:nvPr/>
        </p:nvSpPr>
        <p:spPr bwMode="auto">
          <a:xfrm>
            <a:off x="305780" y="1793906"/>
            <a:ext cx="8532440" cy="26432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lnSpcReduction="10000"/>
          </a:bodyPr>
          <a:lstStyle/>
          <a:p>
            <a:pPr marL="442913" indent="-442913">
              <a:lnSpc>
                <a:spcPct val="110000"/>
              </a:lnSpc>
              <a:spcBef>
                <a:spcPts val="0"/>
              </a:spcBef>
              <a:buClr>
                <a:srgbClr val="FF3300"/>
              </a:buClr>
              <a:buFontTx/>
              <a:buAutoNum type="arabicPeriod"/>
              <a:defRPr/>
            </a:pPr>
            <a:r>
              <a:rPr lang="it-IT" sz="2800" b="1" kern="0" dirty="0" smtClean="0">
                <a:solidFill>
                  <a:srgbClr val="FFFF00"/>
                </a:solidFill>
                <a:latin typeface="Verdana"/>
              </a:rPr>
              <a:t>le pressioni di appoggio elevate e mantenute a lungo</a:t>
            </a:r>
          </a:p>
          <a:p>
            <a:pPr marL="442913" indent="-442913">
              <a:lnSpc>
                <a:spcPct val="110000"/>
              </a:lnSpc>
              <a:spcBef>
                <a:spcPts val="0"/>
              </a:spcBef>
              <a:buClr>
                <a:srgbClr val="FF3300"/>
              </a:buClr>
              <a:buFontTx/>
              <a:buAutoNum type="arabicPeriod"/>
              <a:defRPr/>
            </a:pPr>
            <a:r>
              <a:rPr lang="it-IT" sz="2800" b="1" kern="0" dirty="0" smtClean="0">
                <a:solidFill>
                  <a:srgbClr val="FFFFFF"/>
                </a:solidFill>
                <a:latin typeface="Verdana"/>
              </a:rPr>
              <a:t>le forze di taglio elevate e mantenute a lungo</a:t>
            </a:r>
          </a:p>
          <a:p>
            <a:pPr marL="442913" indent="-442913">
              <a:lnSpc>
                <a:spcPct val="110000"/>
              </a:lnSpc>
              <a:spcBef>
                <a:spcPts val="0"/>
              </a:spcBef>
              <a:buClr>
                <a:srgbClr val="FF3300"/>
              </a:buClr>
              <a:buFontTx/>
              <a:buAutoNum type="arabicPeriod"/>
              <a:defRPr/>
            </a:pPr>
            <a:r>
              <a:rPr lang="it-IT" sz="2800" b="1" kern="0" dirty="0" smtClean="0">
                <a:solidFill>
                  <a:srgbClr val="FFFFFF"/>
                </a:solidFill>
                <a:latin typeface="Verdana"/>
              </a:rPr>
              <a:t>L’accumulo di umidità e di calore</a:t>
            </a:r>
          </a:p>
          <a:p>
            <a:pPr marL="442913" indent="-442913">
              <a:lnSpc>
                <a:spcPct val="110000"/>
              </a:lnSpc>
              <a:spcBef>
                <a:spcPts val="0"/>
              </a:spcBef>
              <a:buClr>
                <a:srgbClr val="FF3300"/>
              </a:buClr>
              <a:buFontTx/>
              <a:buAutoNum type="arabicPeriod"/>
              <a:defRPr/>
            </a:pPr>
            <a:r>
              <a:rPr lang="it-IT" sz="2800" kern="0" dirty="0" smtClean="0">
                <a:solidFill>
                  <a:srgbClr val="FFFFFF"/>
                </a:solidFill>
                <a:latin typeface="Verdana"/>
              </a:rPr>
              <a:t>gli strisciamenti, gli urti e le vibrazioni</a:t>
            </a:r>
          </a:p>
          <a:p>
            <a:pPr marL="358775" indent="-358775">
              <a:lnSpc>
                <a:spcPct val="60000"/>
              </a:lnSpc>
              <a:spcBef>
                <a:spcPct val="20000"/>
              </a:spcBef>
              <a:defRPr/>
            </a:pPr>
            <a:endParaRPr lang="it-IT" sz="1800" kern="0" dirty="0">
              <a:solidFill>
                <a:srgbClr val="FFFFFF"/>
              </a:solidFill>
              <a:latin typeface="Verdana"/>
            </a:endParaRPr>
          </a:p>
        </p:txBody>
      </p:sp>
      <p:sp>
        <p:nvSpPr>
          <p:cNvPr id="10" name="Text Box 5"/>
          <p:cNvSpPr txBox="1">
            <a:spLocks noChangeArrowheads="1"/>
          </p:cNvSpPr>
          <p:nvPr/>
        </p:nvSpPr>
        <p:spPr bwMode="auto">
          <a:xfrm>
            <a:off x="5580112" y="4797152"/>
            <a:ext cx="2721484" cy="954107"/>
          </a:xfrm>
          <a:prstGeom prst="rect">
            <a:avLst/>
          </a:prstGeom>
          <a:solidFill>
            <a:srgbClr val="000080"/>
          </a:solidFill>
          <a:ln w="57150" cmpd="thickThin">
            <a:solidFill>
              <a:schemeClr val="folHlink"/>
            </a:solidFill>
            <a:miter lim="800000"/>
            <a:headEnd/>
            <a:tailEnd/>
          </a:ln>
          <a:effectLst/>
        </p:spPr>
        <p:txBody>
          <a:bodyPr wrap="square">
            <a:spAutoFit/>
          </a:bodyPr>
          <a:lstStyle/>
          <a:p>
            <a:r>
              <a:rPr lang="it-IT" sz="2800" b="1" dirty="0">
                <a:solidFill>
                  <a:srgbClr val="FF3300"/>
                </a:solidFill>
                <a:latin typeface="Verdana"/>
              </a:rPr>
              <a:t>Fattori estrinseci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14313" y="238125"/>
            <a:ext cx="8715375" cy="762000"/>
          </a:xfrm>
        </p:spPr>
        <p:txBody>
          <a:bodyPr/>
          <a:lstStyle/>
          <a:p>
            <a:pPr algn="l" eaLnBrk="1" hangingPunct="1"/>
            <a:r>
              <a:rPr lang="it-IT" sz="3000" b="1" dirty="0" smtClean="0">
                <a:solidFill>
                  <a:srgbClr val="00FF00"/>
                </a:solidFill>
              </a:rPr>
              <a:t>Come prevenire le UDP in carrozzina?</a:t>
            </a:r>
            <a:endParaRPr lang="it-IT" sz="2200" b="1" dirty="0" smtClean="0">
              <a:solidFill>
                <a:schemeClr val="folHlink"/>
              </a:solidFill>
            </a:endParaRPr>
          </a:p>
        </p:txBody>
      </p:sp>
      <p:pic>
        <p:nvPicPr>
          <p:cNvPr id="18435" name="Picture 3" descr="auto0"/>
          <p:cNvPicPr>
            <a:picLocks noChangeAspect="1" noChangeArrowheads="1"/>
          </p:cNvPicPr>
          <p:nvPr/>
        </p:nvPicPr>
        <p:blipFill>
          <a:blip r:embed="rId3" cstate="print"/>
          <a:srcRect r="13916"/>
          <a:stretch>
            <a:fillRect/>
          </a:stretch>
        </p:blipFill>
        <p:spPr bwMode="auto">
          <a:xfrm>
            <a:off x="4474386" y="1176338"/>
            <a:ext cx="4383894" cy="5181600"/>
          </a:xfrm>
          <a:prstGeom prst="rect">
            <a:avLst/>
          </a:prstGeom>
          <a:noFill/>
          <a:ln w="9525">
            <a:noFill/>
            <a:miter lim="800000"/>
            <a:headEnd/>
            <a:tailEnd/>
          </a:ln>
        </p:spPr>
      </p:pic>
      <p:sp>
        <p:nvSpPr>
          <p:cNvPr id="18436" name="Text Box 4"/>
          <p:cNvSpPr txBox="1">
            <a:spLocks noChangeArrowheads="1"/>
          </p:cNvSpPr>
          <p:nvPr/>
        </p:nvSpPr>
        <p:spPr bwMode="auto">
          <a:xfrm>
            <a:off x="179388" y="1774346"/>
            <a:ext cx="4106860" cy="4154984"/>
          </a:xfrm>
          <a:prstGeom prst="rect">
            <a:avLst/>
          </a:prstGeom>
          <a:noFill/>
          <a:ln w="9525">
            <a:noFill/>
            <a:miter lim="800000"/>
            <a:headEnd/>
            <a:tailEnd/>
          </a:ln>
        </p:spPr>
        <p:txBody>
          <a:bodyPr wrap="square">
            <a:spAutoFit/>
          </a:bodyPr>
          <a:lstStyle/>
          <a:p>
            <a:pPr marL="263525" indent="-263525">
              <a:buClr>
                <a:srgbClr val="FF3300"/>
              </a:buClr>
              <a:buFont typeface="Wingdings" pitchFamily="2" charset="2"/>
              <a:buChar char="Ø"/>
            </a:pPr>
            <a:r>
              <a:rPr lang="it-IT" sz="2400" dirty="0">
                <a:solidFill>
                  <a:schemeClr val="folHlink"/>
                </a:solidFill>
              </a:rPr>
              <a:t> Negli anziani, quasi la metà delle </a:t>
            </a:r>
            <a:r>
              <a:rPr lang="it-IT" sz="2400" dirty="0" smtClean="0">
                <a:solidFill>
                  <a:schemeClr val="folHlink"/>
                </a:solidFill>
              </a:rPr>
              <a:t>UDP </a:t>
            </a:r>
            <a:r>
              <a:rPr lang="it-IT" sz="2400" dirty="0">
                <a:solidFill>
                  <a:schemeClr val="folHlink"/>
                </a:solidFill>
              </a:rPr>
              <a:t>sono “da carrozzina”</a:t>
            </a:r>
            <a:br>
              <a:rPr lang="it-IT" sz="2400" dirty="0">
                <a:solidFill>
                  <a:schemeClr val="folHlink"/>
                </a:solidFill>
              </a:rPr>
            </a:br>
            <a:endParaRPr lang="it-IT" sz="2400" dirty="0">
              <a:solidFill>
                <a:schemeClr val="folHlink"/>
              </a:solidFill>
            </a:endParaRPr>
          </a:p>
          <a:p>
            <a:pPr marL="263525" indent="-263525">
              <a:buClr>
                <a:srgbClr val="FF3300"/>
              </a:buClr>
              <a:buFont typeface="Wingdings" pitchFamily="2" charset="2"/>
              <a:buChar char="Ø"/>
            </a:pPr>
            <a:r>
              <a:rPr lang="it-IT" sz="2400" dirty="0">
                <a:solidFill>
                  <a:schemeClr val="folHlink"/>
                </a:solidFill>
              </a:rPr>
              <a:t> Nelle persone con lesione midollare, il 60% delle </a:t>
            </a:r>
            <a:r>
              <a:rPr lang="it-IT" sz="2400" dirty="0" smtClean="0">
                <a:solidFill>
                  <a:schemeClr val="folHlink"/>
                </a:solidFill>
              </a:rPr>
              <a:t>UDP </a:t>
            </a:r>
            <a:r>
              <a:rPr lang="it-IT" sz="2400" dirty="0">
                <a:solidFill>
                  <a:schemeClr val="folHlink"/>
                </a:solidFill>
              </a:rPr>
              <a:t>sono “da carrozzina</a:t>
            </a:r>
            <a:r>
              <a:rPr lang="it-IT" sz="2400" dirty="0" smtClean="0">
                <a:solidFill>
                  <a:schemeClr val="folHlink"/>
                </a:solidFill>
              </a:rPr>
              <a:t>” (ben</a:t>
            </a:r>
            <a:r>
              <a:rPr lang="it-IT" sz="2400" i="1" dirty="0" smtClean="0">
                <a:solidFill>
                  <a:schemeClr val="folHlink"/>
                </a:solidFill>
              </a:rPr>
              <a:t> </a:t>
            </a:r>
            <a:r>
              <a:rPr lang="it-IT" sz="2400" i="1" dirty="0">
                <a:solidFill>
                  <a:schemeClr val="folHlink"/>
                </a:solidFill>
              </a:rPr>
              <a:t>più del 60%, se non consideriamo la fase acuta</a:t>
            </a:r>
            <a:r>
              <a:rPr lang="it-IT" sz="2400" dirty="0">
                <a:solidFill>
                  <a:schemeClr val="folHlink"/>
                </a:solidFill>
              </a:rPr>
              <a:t>)</a:t>
            </a:r>
          </a:p>
        </p:txBody>
      </p:sp>
      <p:sp>
        <p:nvSpPr>
          <p:cNvPr id="18437" name="Segnaposto numero diapositiva 4"/>
          <p:cNvSpPr>
            <a:spLocks noGrp="1"/>
          </p:cNvSpPr>
          <p:nvPr>
            <p:ph type="sldNum" sz="quarter" idx="12"/>
          </p:nvPr>
        </p:nvSpPr>
        <p:spPr>
          <a:noFill/>
        </p:spPr>
        <p:txBody>
          <a:bodyPr/>
          <a:lstStyle/>
          <a:p>
            <a:fld id="{0D86C345-BE1C-48AF-AF0E-13FFE83E2D8F}" type="slidenum">
              <a:rPr lang="it-IT" smtClean="0"/>
              <a:pPr/>
              <a:t>11</a:t>
            </a:fld>
            <a:endParaRPr lang="it-IT"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88913"/>
            <a:ext cx="8643938" cy="609600"/>
          </a:xfrm>
        </p:spPr>
        <p:txBody>
          <a:bodyPr/>
          <a:lstStyle/>
          <a:p>
            <a:pPr eaLnBrk="1" hangingPunct="1"/>
            <a:r>
              <a:rPr lang="it-IT" sz="3000" b="1" dirty="0" smtClean="0">
                <a:solidFill>
                  <a:srgbClr val="00FF00"/>
                </a:solidFill>
              </a:rPr>
              <a:t>Come prevenire le UDP in carrozzina?</a:t>
            </a:r>
          </a:p>
        </p:txBody>
      </p:sp>
      <p:sp>
        <p:nvSpPr>
          <p:cNvPr id="72707" name="Rectangle 3"/>
          <p:cNvSpPr>
            <a:spLocks noGrp="1" noChangeArrowheads="1"/>
          </p:cNvSpPr>
          <p:nvPr>
            <p:ph type="body" idx="1"/>
          </p:nvPr>
        </p:nvSpPr>
        <p:spPr>
          <a:xfrm>
            <a:off x="71438" y="1050925"/>
            <a:ext cx="7000875" cy="5949950"/>
          </a:xfrm>
        </p:spPr>
        <p:txBody>
          <a:bodyPr/>
          <a:lstStyle/>
          <a:p>
            <a:pPr marL="446088" indent="-446088" eaLnBrk="1" hangingPunct="1">
              <a:lnSpc>
                <a:spcPct val="110000"/>
              </a:lnSpc>
              <a:buFontTx/>
              <a:buNone/>
            </a:pPr>
            <a:r>
              <a:rPr lang="it-IT" sz="2200" b="1" dirty="0" smtClean="0">
                <a:solidFill>
                  <a:srgbClr val="00FF00"/>
                </a:solidFill>
              </a:rPr>
              <a:t>1) </a:t>
            </a:r>
            <a:r>
              <a:rPr lang="it-IT" sz="2200" b="1" dirty="0" smtClean="0"/>
              <a:t>Togliendo parte del carico alle tuberosità ischiatiche:</a:t>
            </a:r>
          </a:p>
          <a:p>
            <a:pPr marL="722313" lvl="1" indent="-279400" eaLnBrk="1" hangingPunct="1">
              <a:lnSpc>
                <a:spcPct val="110000"/>
              </a:lnSpc>
            </a:pPr>
            <a:r>
              <a:rPr lang="it-IT" sz="2200" b="1" dirty="0" smtClean="0">
                <a:solidFill>
                  <a:srgbClr val="FF9999"/>
                </a:solidFill>
              </a:rPr>
              <a:t>togliendo parte del carico al bacino</a:t>
            </a:r>
          </a:p>
          <a:p>
            <a:pPr marL="1336675" lvl="2" indent="-242888" eaLnBrk="1" hangingPunct="1">
              <a:lnSpc>
                <a:spcPct val="110000"/>
              </a:lnSpc>
            </a:pPr>
            <a:r>
              <a:rPr lang="it-IT" sz="2200" dirty="0" smtClean="0">
                <a:solidFill>
                  <a:schemeClr val="folHlink"/>
                </a:solidFill>
              </a:rPr>
              <a:t>regolando bene l’appoggiapiedi</a:t>
            </a:r>
          </a:p>
          <a:p>
            <a:pPr marL="1336675" lvl="2" indent="-242888" eaLnBrk="1" hangingPunct="1">
              <a:lnSpc>
                <a:spcPct val="110000"/>
              </a:lnSpc>
            </a:pPr>
            <a:r>
              <a:rPr lang="it-IT" sz="2200" dirty="0" smtClean="0">
                <a:solidFill>
                  <a:schemeClr val="folHlink"/>
                </a:solidFill>
              </a:rPr>
              <a:t>dando appoggio agli arti superiori</a:t>
            </a:r>
          </a:p>
          <a:p>
            <a:pPr marL="1336675" lvl="2" indent="-242888" eaLnBrk="1" hangingPunct="1">
              <a:lnSpc>
                <a:spcPct val="110000"/>
              </a:lnSpc>
            </a:pPr>
            <a:r>
              <a:rPr lang="it-IT" sz="2200" dirty="0" err="1" smtClean="0">
                <a:solidFill>
                  <a:schemeClr val="folHlink"/>
                </a:solidFill>
              </a:rPr>
              <a:t>basculando</a:t>
            </a:r>
            <a:r>
              <a:rPr lang="it-IT" sz="2200" dirty="0" smtClean="0">
                <a:solidFill>
                  <a:schemeClr val="folHlink"/>
                </a:solidFill>
              </a:rPr>
              <a:t> e reclinando</a:t>
            </a:r>
          </a:p>
          <a:p>
            <a:pPr marL="1336675" lvl="2" indent="-242888" eaLnBrk="1" hangingPunct="1">
              <a:lnSpc>
                <a:spcPct val="110000"/>
              </a:lnSpc>
            </a:pPr>
            <a:r>
              <a:rPr lang="it-IT" sz="2200" dirty="0" smtClean="0">
                <a:solidFill>
                  <a:schemeClr val="folHlink"/>
                </a:solidFill>
              </a:rPr>
              <a:t>verticalizzando</a:t>
            </a:r>
          </a:p>
          <a:p>
            <a:pPr marL="722313" lvl="1" indent="-279400" eaLnBrk="1" hangingPunct="1">
              <a:lnSpc>
                <a:spcPct val="110000"/>
              </a:lnSpc>
            </a:pPr>
            <a:r>
              <a:rPr lang="it-IT" sz="2200" b="1" dirty="0" smtClean="0">
                <a:solidFill>
                  <a:srgbClr val="FF9999"/>
                </a:solidFill>
              </a:rPr>
              <a:t>Distribuendo meglio il carico del bacino, con un cuscino antidecubito </a:t>
            </a:r>
          </a:p>
          <a:p>
            <a:pPr marL="446088" indent="-446088" eaLnBrk="1" hangingPunct="1">
              <a:lnSpc>
                <a:spcPct val="110000"/>
              </a:lnSpc>
              <a:buFontTx/>
              <a:buNone/>
            </a:pPr>
            <a:r>
              <a:rPr lang="it-IT" sz="2200" b="1" dirty="0" smtClean="0">
                <a:solidFill>
                  <a:srgbClr val="00FF00"/>
                </a:solidFill>
              </a:rPr>
              <a:t>2) </a:t>
            </a:r>
            <a:r>
              <a:rPr lang="it-IT" sz="2200" b="1" dirty="0" smtClean="0"/>
              <a:t>Mantenendo un microclima sano</a:t>
            </a:r>
          </a:p>
          <a:p>
            <a:pPr marL="446088" indent="-446088" eaLnBrk="1" hangingPunct="1">
              <a:lnSpc>
                <a:spcPct val="110000"/>
              </a:lnSpc>
              <a:buFontTx/>
              <a:buNone/>
            </a:pPr>
            <a:r>
              <a:rPr lang="it-IT" sz="2200" b="1" dirty="0" smtClean="0">
                <a:solidFill>
                  <a:srgbClr val="00FF00"/>
                </a:solidFill>
              </a:rPr>
              <a:t>3) </a:t>
            </a:r>
            <a:r>
              <a:rPr lang="it-IT" sz="2200" b="1" dirty="0" smtClean="0"/>
              <a:t>modificando le abitudini posturali</a:t>
            </a:r>
            <a:endParaRPr lang="it-IT" sz="2200" b="1" dirty="0" smtClean="0">
              <a:sym typeface="Wingdings" pitchFamily="2" charset="2"/>
            </a:endParaRPr>
          </a:p>
          <a:p>
            <a:pPr marL="446088" indent="-446088" eaLnBrk="1" hangingPunct="1">
              <a:lnSpc>
                <a:spcPct val="110000"/>
              </a:lnSpc>
              <a:buFontTx/>
              <a:buNone/>
            </a:pPr>
            <a:r>
              <a:rPr lang="it-IT" sz="2200" dirty="0" smtClean="0">
                <a:solidFill>
                  <a:srgbClr val="00FF00"/>
                </a:solidFill>
                <a:sym typeface="Wingdings" pitchFamily="2" charset="2"/>
              </a:rPr>
              <a:t>4) </a:t>
            </a:r>
            <a:r>
              <a:rPr lang="it-IT" sz="2200" dirty="0" smtClean="0">
                <a:sym typeface="Wingdings" pitchFamily="2" charset="2"/>
              </a:rPr>
              <a:t>(adottando misure preventive generali)</a:t>
            </a:r>
          </a:p>
          <a:p>
            <a:pPr marL="446088" indent="-446088" eaLnBrk="1" hangingPunct="1">
              <a:lnSpc>
                <a:spcPct val="110000"/>
              </a:lnSpc>
              <a:buFontTx/>
              <a:buNone/>
            </a:pPr>
            <a:r>
              <a:rPr lang="it-IT" sz="2200" dirty="0" smtClean="0">
                <a:solidFill>
                  <a:srgbClr val="00FF00"/>
                </a:solidFill>
                <a:sym typeface="Wingdings" pitchFamily="2" charset="2"/>
              </a:rPr>
              <a:t>5) </a:t>
            </a:r>
            <a:r>
              <a:rPr lang="it-IT" sz="2200" dirty="0" smtClean="0">
                <a:sym typeface="Wingdings" pitchFamily="2" charset="2"/>
              </a:rPr>
              <a:t>(con la FES?)</a:t>
            </a:r>
          </a:p>
        </p:txBody>
      </p:sp>
      <p:pic>
        <p:nvPicPr>
          <p:cNvPr id="72708" name="Picture 4" descr="lievita"/>
          <p:cNvPicPr>
            <a:picLocks noChangeAspect="1" noChangeArrowheads="1"/>
          </p:cNvPicPr>
          <p:nvPr/>
        </p:nvPicPr>
        <p:blipFill>
          <a:blip r:embed="rId4" cstate="print"/>
          <a:srcRect/>
          <a:stretch>
            <a:fillRect/>
          </a:stretch>
        </p:blipFill>
        <p:spPr bwMode="auto">
          <a:xfrm>
            <a:off x="7062788" y="1214438"/>
            <a:ext cx="2009775" cy="3886200"/>
          </a:xfrm>
          <a:prstGeom prst="rect">
            <a:avLst/>
          </a:prstGeom>
          <a:noFill/>
          <a:ln w="9525">
            <a:noFill/>
            <a:miter lim="800000"/>
            <a:headEnd/>
            <a:tailEnd/>
          </a:ln>
        </p:spPr>
      </p:pic>
      <p:sp>
        <p:nvSpPr>
          <p:cNvPr id="19461" name="Segnaposto numero diapositiva 4"/>
          <p:cNvSpPr>
            <a:spLocks noGrp="1"/>
          </p:cNvSpPr>
          <p:nvPr>
            <p:ph type="sldNum" sz="quarter" idx="12"/>
          </p:nvPr>
        </p:nvSpPr>
        <p:spPr>
          <a:noFill/>
        </p:spPr>
        <p:txBody>
          <a:bodyPr/>
          <a:lstStyle/>
          <a:p>
            <a:fld id="{443F95F5-836D-419D-85F5-B5222FE9315E}" type="slidenum">
              <a:rPr lang="it-IT" smtClean="0"/>
              <a:pPr/>
              <a:t>12</a:t>
            </a:fld>
            <a:endParaRPr lang="it-IT" smtClean="0"/>
          </a:p>
        </p:txBody>
      </p:sp>
      <p:sp>
        <p:nvSpPr>
          <p:cNvPr id="6" name="Avanti o successivo 5">
            <a:hlinkClick r:id="" action="ppaction://hlinkshowjump?jump=nextslide" highlightClick="1"/>
          </p:cNvPr>
          <p:cNvSpPr/>
          <p:nvPr/>
        </p:nvSpPr>
        <p:spPr bwMode="auto">
          <a:xfrm>
            <a:off x="5072066" y="3214686"/>
            <a:ext cx="1042416" cy="428628"/>
          </a:xfrm>
          <a:prstGeom prst="actionButtonForwardNex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3600" b="0" i="0" u="none" strike="noStrike" cap="none" normalizeH="0" baseline="0" smtClean="0">
              <a:ln>
                <a:noFill/>
              </a:ln>
              <a:solidFill>
                <a:schemeClr val="tx1"/>
              </a:solidFill>
              <a:effectLst/>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2707">
                                            <p:txEl>
                                              <p:pRg st="7" end="7"/>
                                            </p:txEl>
                                          </p:spTgt>
                                        </p:tgtEl>
                                        <p:attrNameLst>
                                          <p:attrName>style.visibility</p:attrName>
                                        </p:attrNameLst>
                                      </p:cBhvr>
                                      <p:to>
                                        <p:strVal val="visible"/>
                                      </p:to>
                                    </p:set>
                                    <p:anim calcmode="lin" valueType="num">
                                      <p:cBhvr additive="base">
                                        <p:cTn id="13" dur="500" fill="hold"/>
                                        <p:tgtEl>
                                          <p:spTgt spid="72707">
                                            <p:txEl>
                                              <p:pRg st="7" end="7"/>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270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2707">
                                            <p:txEl>
                                              <p:pRg st="8" end="8"/>
                                            </p:txEl>
                                          </p:spTgt>
                                        </p:tgtEl>
                                        <p:attrNameLst>
                                          <p:attrName>style.visibility</p:attrName>
                                        </p:attrNameLst>
                                      </p:cBhvr>
                                      <p:to>
                                        <p:strVal val="visible"/>
                                      </p:to>
                                    </p:set>
                                    <p:anim calcmode="lin" valueType="num">
                                      <p:cBhvr additive="base">
                                        <p:cTn id="19" dur="500" fill="hold"/>
                                        <p:tgtEl>
                                          <p:spTgt spid="72707">
                                            <p:txEl>
                                              <p:pRg st="8" end="8"/>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270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2707">
                                            <p:txEl>
                                              <p:pRg st="9" end="9"/>
                                            </p:txEl>
                                          </p:spTgt>
                                        </p:tgtEl>
                                        <p:attrNameLst>
                                          <p:attrName>style.visibility</p:attrName>
                                        </p:attrNameLst>
                                      </p:cBhvr>
                                      <p:to>
                                        <p:strVal val="visible"/>
                                      </p:to>
                                    </p:set>
                                    <p:anim calcmode="lin" valueType="num">
                                      <p:cBhvr additive="base">
                                        <p:cTn id="25" dur="500" fill="hold"/>
                                        <p:tgtEl>
                                          <p:spTgt spid="72707">
                                            <p:txEl>
                                              <p:pRg st="9" end="9"/>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2707">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par>
                                <p:cTn id="27" presetID="2" presetClass="entr" presetSubtype="8" fill="hold" grpId="0" nodeType="withEffect">
                                  <p:stCondLst>
                                    <p:cond delay="0"/>
                                  </p:stCondLst>
                                  <p:childTnLst>
                                    <p:set>
                                      <p:cBhvr>
                                        <p:cTn id="28" dur="1" fill="hold">
                                          <p:stCondLst>
                                            <p:cond delay="0"/>
                                          </p:stCondLst>
                                        </p:cTn>
                                        <p:tgtEl>
                                          <p:spTgt spid="72707">
                                            <p:txEl>
                                              <p:pRg st="10" end="10"/>
                                            </p:txEl>
                                          </p:spTgt>
                                        </p:tgtEl>
                                        <p:attrNameLst>
                                          <p:attrName>style.visibility</p:attrName>
                                        </p:attrNameLst>
                                      </p:cBhvr>
                                      <p:to>
                                        <p:strVal val="visible"/>
                                      </p:to>
                                    </p:set>
                                    <p:anim calcmode="lin" valueType="num">
                                      <p:cBhvr additive="base">
                                        <p:cTn id="29" dur="500" fill="hold"/>
                                        <p:tgtEl>
                                          <p:spTgt spid="72707">
                                            <p:txEl>
                                              <p:pRg st="10" end="1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7">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7">
                                            <p:txEl>
                                              <p:pRg st="1" end="1"/>
                                            </p:txEl>
                                          </p:spTgt>
                                        </p:tgtEl>
                                        <p:attrNameLst>
                                          <p:attrName>style.visibility</p:attrName>
                                        </p:attrNameLst>
                                      </p:cBhvr>
                                      <p:to>
                                        <p:strVal val="visible"/>
                                      </p:to>
                                    </p:set>
                                    <p:anim calcmode="lin" valueType="num">
                                      <p:cBhvr additive="base">
                                        <p:cTn id="35" dur="500" fill="hold"/>
                                        <p:tgtEl>
                                          <p:spTgt spid="72707">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par>
                                <p:cTn id="37" presetID="2" presetClass="entr" presetSubtype="4" fill="hold" nodeType="withEffect">
                                  <p:stCondLst>
                                    <p:cond delay="0"/>
                                  </p:stCondLst>
                                  <p:childTnLst>
                                    <p:set>
                                      <p:cBhvr>
                                        <p:cTn id="38" dur="1" fill="hold">
                                          <p:stCondLst>
                                            <p:cond delay="0"/>
                                          </p:stCondLst>
                                        </p:cTn>
                                        <p:tgtEl>
                                          <p:spTgt spid="72708"/>
                                        </p:tgtEl>
                                        <p:attrNameLst>
                                          <p:attrName>style.visibility</p:attrName>
                                        </p:attrNameLst>
                                      </p:cBhvr>
                                      <p:to>
                                        <p:strVal val="visible"/>
                                      </p:to>
                                    </p:set>
                                    <p:anim calcmode="lin" valueType="num">
                                      <p:cBhvr additive="base">
                                        <p:cTn id="39" dur="500" fill="hold"/>
                                        <p:tgtEl>
                                          <p:spTgt spid="72708"/>
                                        </p:tgtEl>
                                        <p:attrNameLst>
                                          <p:attrName>ppt_x</p:attrName>
                                        </p:attrNameLst>
                                      </p:cBhvr>
                                      <p:tavLst>
                                        <p:tav tm="0">
                                          <p:val>
                                            <p:strVal val="#ppt_x"/>
                                          </p:val>
                                        </p:tav>
                                        <p:tav tm="100000">
                                          <p:val>
                                            <p:strVal val="#ppt_x"/>
                                          </p:val>
                                        </p:tav>
                                      </p:tavLst>
                                    </p:anim>
                                    <p:anim calcmode="lin" valueType="num">
                                      <p:cBhvr additive="base">
                                        <p:cTn id="40" dur="500" fill="hold"/>
                                        <p:tgtEl>
                                          <p:spTgt spid="7270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72707">
                                            <p:txEl>
                                              <p:pRg st="6" end="6"/>
                                            </p:txEl>
                                          </p:spTgt>
                                        </p:tgtEl>
                                        <p:attrNameLst>
                                          <p:attrName>style.visibility</p:attrName>
                                        </p:attrNameLst>
                                      </p:cBhvr>
                                      <p:to>
                                        <p:strVal val="visible"/>
                                      </p:to>
                                    </p:set>
                                    <p:anim calcmode="lin" valueType="num">
                                      <p:cBhvr additive="base">
                                        <p:cTn id="45" dur="500" fill="hold"/>
                                        <p:tgtEl>
                                          <p:spTgt spid="72707">
                                            <p:txEl>
                                              <p:pRg st="6" end="6"/>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7270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whoosh.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72707">
                                            <p:txEl>
                                              <p:pRg st="2" end="2"/>
                                            </p:txEl>
                                          </p:spTgt>
                                        </p:tgtEl>
                                        <p:attrNameLst>
                                          <p:attrName>style.visibility</p:attrName>
                                        </p:attrNameLst>
                                      </p:cBhvr>
                                      <p:to>
                                        <p:strVal val="visible"/>
                                      </p:to>
                                    </p:set>
                                    <p:anim calcmode="lin" valueType="num">
                                      <p:cBhvr additive="base">
                                        <p:cTn id="51" dur="500" fill="hold"/>
                                        <p:tgtEl>
                                          <p:spTgt spid="72707">
                                            <p:txEl>
                                              <p:pRg st="2" end="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727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whoosh.wav"/>
                                        </p:tgtEl>
                                      </p:cMediaNode>
                                    </p:audio>
                                  </p:sub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72707">
                                            <p:txEl>
                                              <p:pRg st="3" end="3"/>
                                            </p:txEl>
                                          </p:spTgt>
                                        </p:tgtEl>
                                        <p:attrNameLst>
                                          <p:attrName>style.visibility</p:attrName>
                                        </p:attrNameLst>
                                      </p:cBhvr>
                                      <p:to>
                                        <p:strVal val="visible"/>
                                      </p:to>
                                    </p:set>
                                    <p:anim calcmode="lin" valueType="num">
                                      <p:cBhvr additive="base">
                                        <p:cTn id="57" dur="500" fill="hold"/>
                                        <p:tgtEl>
                                          <p:spTgt spid="72707">
                                            <p:txEl>
                                              <p:pRg st="3" end="3"/>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7270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72707">
                                            <p:txEl>
                                              <p:pRg st="4" end="4"/>
                                            </p:txEl>
                                          </p:spTgt>
                                        </p:tgtEl>
                                        <p:attrNameLst>
                                          <p:attrName>style.visibility</p:attrName>
                                        </p:attrNameLst>
                                      </p:cBhvr>
                                      <p:to>
                                        <p:strVal val="visible"/>
                                      </p:to>
                                    </p:set>
                                    <p:anim calcmode="lin" valueType="num">
                                      <p:cBhvr additive="base">
                                        <p:cTn id="63" dur="500" fill="hold"/>
                                        <p:tgtEl>
                                          <p:spTgt spid="72707">
                                            <p:txEl>
                                              <p:pRg st="4" end="4"/>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7270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whoosh.wav"/>
                                        </p:tgtEl>
                                      </p:cMediaNode>
                                    </p:audio>
                                  </p:sub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72707">
                                            <p:txEl>
                                              <p:pRg st="5" end="5"/>
                                            </p:txEl>
                                          </p:spTgt>
                                        </p:tgtEl>
                                        <p:attrNameLst>
                                          <p:attrName>style.visibility</p:attrName>
                                        </p:attrNameLst>
                                      </p:cBhvr>
                                      <p:to>
                                        <p:strVal val="visible"/>
                                      </p:to>
                                    </p:set>
                                    <p:anim calcmode="lin" valueType="num">
                                      <p:cBhvr additive="base">
                                        <p:cTn id="69" dur="500" fill="hold"/>
                                        <p:tgtEl>
                                          <p:spTgt spid="72707">
                                            <p:txEl>
                                              <p:pRg st="5" end="5"/>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7270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uiExpand="1" build="p" bldLvl="3"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88913"/>
            <a:ext cx="8643938" cy="609600"/>
          </a:xfrm>
        </p:spPr>
        <p:txBody>
          <a:bodyPr/>
          <a:lstStyle/>
          <a:p>
            <a:pPr eaLnBrk="1" hangingPunct="1"/>
            <a:r>
              <a:rPr lang="it-IT" sz="3000" b="1" dirty="0" smtClean="0">
                <a:solidFill>
                  <a:srgbClr val="00FF00"/>
                </a:solidFill>
              </a:rPr>
              <a:t>Come prevenire le UDP in carrozzina?</a:t>
            </a:r>
          </a:p>
        </p:txBody>
      </p:sp>
      <p:sp>
        <p:nvSpPr>
          <p:cNvPr id="72707" name="Rectangle 3"/>
          <p:cNvSpPr>
            <a:spLocks noGrp="1" noChangeArrowheads="1"/>
          </p:cNvSpPr>
          <p:nvPr>
            <p:ph type="body" idx="1"/>
          </p:nvPr>
        </p:nvSpPr>
        <p:spPr>
          <a:xfrm>
            <a:off x="71438" y="1050925"/>
            <a:ext cx="7000875" cy="5949950"/>
          </a:xfrm>
        </p:spPr>
        <p:txBody>
          <a:bodyPr/>
          <a:lstStyle/>
          <a:p>
            <a:pPr marL="446088" indent="-446088" eaLnBrk="1" hangingPunct="1">
              <a:lnSpc>
                <a:spcPct val="110000"/>
              </a:lnSpc>
              <a:buFontTx/>
              <a:buNone/>
            </a:pPr>
            <a:r>
              <a:rPr lang="it-IT" sz="2400" b="1" dirty="0" smtClean="0">
                <a:solidFill>
                  <a:srgbClr val="00FF00"/>
                </a:solidFill>
              </a:rPr>
              <a:t>1) </a:t>
            </a:r>
            <a:r>
              <a:rPr lang="it-IT" sz="2400" b="1" dirty="0" smtClean="0"/>
              <a:t>Togliendo parte del carico alle tuberosità ischiatiche:</a:t>
            </a:r>
          </a:p>
          <a:p>
            <a:pPr marL="722313" lvl="1" indent="-279400" eaLnBrk="1" hangingPunct="1">
              <a:lnSpc>
                <a:spcPct val="110000"/>
              </a:lnSpc>
            </a:pPr>
            <a:r>
              <a:rPr lang="it-IT" sz="2400" b="1" dirty="0" smtClean="0">
                <a:solidFill>
                  <a:srgbClr val="FF9999"/>
                </a:solidFill>
              </a:rPr>
              <a:t>togliendo parte del carico al bacino</a:t>
            </a:r>
          </a:p>
          <a:p>
            <a:pPr marL="1336675" lvl="2" indent="-242888" eaLnBrk="1" hangingPunct="1">
              <a:lnSpc>
                <a:spcPct val="110000"/>
              </a:lnSpc>
            </a:pPr>
            <a:r>
              <a:rPr lang="it-IT" dirty="0" smtClean="0">
                <a:solidFill>
                  <a:schemeClr val="folHlink"/>
                </a:solidFill>
              </a:rPr>
              <a:t>regolando bene l’appoggiapiedi</a:t>
            </a:r>
          </a:p>
          <a:p>
            <a:pPr marL="1336675" lvl="2" indent="-242888" eaLnBrk="1" hangingPunct="1">
              <a:lnSpc>
                <a:spcPct val="110000"/>
              </a:lnSpc>
            </a:pPr>
            <a:r>
              <a:rPr lang="it-IT" dirty="0" smtClean="0">
                <a:solidFill>
                  <a:schemeClr val="folHlink"/>
                </a:solidFill>
              </a:rPr>
              <a:t>dando appoggio agli arti superiori</a:t>
            </a:r>
          </a:p>
          <a:p>
            <a:pPr marL="1336675" lvl="2" indent="-242888" eaLnBrk="1" hangingPunct="1">
              <a:lnSpc>
                <a:spcPct val="110000"/>
              </a:lnSpc>
            </a:pPr>
            <a:r>
              <a:rPr lang="it-IT" dirty="0" err="1" smtClean="0">
                <a:solidFill>
                  <a:schemeClr val="folHlink"/>
                </a:solidFill>
              </a:rPr>
              <a:t>basculando</a:t>
            </a:r>
            <a:r>
              <a:rPr lang="it-IT" dirty="0" smtClean="0">
                <a:solidFill>
                  <a:schemeClr val="folHlink"/>
                </a:solidFill>
              </a:rPr>
              <a:t> e reclinando</a:t>
            </a:r>
          </a:p>
          <a:p>
            <a:pPr marL="1336675" lvl="2" indent="-242888" eaLnBrk="1" hangingPunct="1">
              <a:lnSpc>
                <a:spcPct val="110000"/>
              </a:lnSpc>
            </a:pPr>
            <a:r>
              <a:rPr lang="it-IT" dirty="0" smtClean="0">
                <a:solidFill>
                  <a:schemeClr val="folHlink"/>
                </a:solidFill>
              </a:rPr>
              <a:t>verticalizzando</a:t>
            </a:r>
          </a:p>
          <a:p>
            <a:pPr marL="722313" lvl="1" indent="-279400" eaLnBrk="1" hangingPunct="1">
              <a:lnSpc>
                <a:spcPct val="110000"/>
              </a:lnSpc>
            </a:pPr>
            <a:r>
              <a:rPr lang="it-IT" sz="2400" b="1" dirty="0" smtClean="0">
                <a:solidFill>
                  <a:srgbClr val="FF9999"/>
                </a:solidFill>
              </a:rPr>
              <a:t>Distribuendo meglio il carico del bacino, con un cuscino antidecubito </a:t>
            </a:r>
          </a:p>
          <a:p>
            <a:pPr marL="446088" indent="-446088" eaLnBrk="1" hangingPunct="1">
              <a:lnSpc>
                <a:spcPct val="110000"/>
              </a:lnSpc>
              <a:buFontTx/>
              <a:buNone/>
            </a:pPr>
            <a:r>
              <a:rPr lang="it-IT" sz="2400" b="1" dirty="0" smtClean="0">
                <a:solidFill>
                  <a:srgbClr val="00FF00"/>
                </a:solidFill>
              </a:rPr>
              <a:t>2) </a:t>
            </a:r>
            <a:r>
              <a:rPr lang="it-IT" sz="2400" b="1" dirty="0" smtClean="0"/>
              <a:t>Mantenendo un microclima sano</a:t>
            </a:r>
          </a:p>
          <a:p>
            <a:pPr marL="446088" indent="-446088" eaLnBrk="1" hangingPunct="1">
              <a:lnSpc>
                <a:spcPct val="110000"/>
              </a:lnSpc>
              <a:buFontTx/>
              <a:buNone/>
            </a:pPr>
            <a:r>
              <a:rPr lang="it-IT" sz="2400" b="1" dirty="0" smtClean="0">
                <a:solidFill>
                  <a:srgbClr val="00FF00"/>
                </a:solidFill>
              </a:rPr>
              <a:t>3) </a:t>
            </a:r>
            <a:r>
              <a:rPr lang="it-IT" sz="2400" b="1" dirty="0" smtClean="0"/>
              <a:t>modificando le abitudini posturali</a:t>
            </a:r>
            <a:endParaRPr lang="it-IT" sz="2400" b="1" dirty="0" smtClean="0">
              <a:sym typeface="Wingdings" pitchFamily="2" charset="2"/>
            </a:endParaRPr>
          </a:p>
        </p:txBody>
      </p:sp>
      <p:pic>
        <p:nvPicPr>
          <p:cNvPr id="72708" name="Picture 4" descr="lievita"/>
          <p:cNvPicPr>
            <a:picLocks noChangeAspect="1" noChangeArrowheads="1"/>
          </p:cNvPicPr>
          <p:nvPr/>
        </p:nvPicPr>
        <p:blipFill>
          <a:blip r:embed="rId4" cstate="print"/>
          <a:srcRect/>
          <a:stretch>
            <a:fillRect/>
          </a:stretch>
        </p:blipFill>
        <p:spPr bwMode="auto">
          <a:xfrm>
            <a:off x="7062788" y="1214438"/>
            <a:ext cx="2009775" cy="3886200"/>
          </a:xfrm>
          <a:prstGeom prst="rect">
            <a:avLst/>
          </a:prstGeom>
          <a:noFill/>
          <a:ln w="9525">
            <a:noFill/>
            <a:miter lim="800000"/>
            <a:headEnd/>
            <a:tailEnd/>
          </a:ln>
        </p:spPr>
      </p:pic>
      <p:sp>
        <p:nvSpPr>
          <p:cNvPr id="19461" name="Segnaposto numero diapositiva 4"/>
          <p:cNvSpPr>
            <a:spLocks noGrp="1"/>
          </p:cNvSpPr>
          <p:nvPr>
            <p:ph type="sldNum" sz="quarter" idx="12"/>
          </p:nvPr>
        </p:nvSpPr>
        <p:spPr>
          <a:noFill/>
        </p:spPr>
        <p:txBody>
          <a:bodyPr/>
          <a:lstStyle/>
          <a:p>
            <a:fld id="{443F95F5-836D-419D-85F5-B5222FE9315E}" type="slidenum">
              <a:rPr lang="it-IT" smtClean="0"/>
              <a:pPr/>
              <a:t>13</a:t>
            </a:fld>
            <a:endParaRPr lang="it-IT" smtClean="0"/>
          </a:p>
        </p:txBody>
      </p:sp>
      <p:sp>
        <p:nvSpPr>
          <p:cNvPr id="6" name="Avanti o successivo 5">
            <a:hlinkClick r:id="" action="ppaction://hlinkshowjump?jump=nextslide" highlightClick="1"/>
          </p:cNvPr>
          <p:cNvSpPr/>
          <p:nvPr/>
        </p:nvSpPr>
        <p:spPr bwMode="auto">
          <a:xfrm>
            <a:off x="5364088" y="3432420"/>
            <a:ext cx="1042416" cy="428628"/>
          </a:xfrm>
          <a:prstGeom prst="actionButtonForwardNex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3600" b="0" i="0" u="none" strike="noStrike" cap="none" normalizeH="0" baseline="0" smtClean="0">
              <a:ln>
                <a:noFill/>
              </a:ln>
              <a:solidFill>
                <a:schemeClr val="tx1"/>
              </a:solidFill>
              <a:effectLst/>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2707">
                                            <p:txEl>
                                              <p:pRg st="7" end="7"/>
                                            </p:txEl>
                                          </p:spTgt>
                                        </p:tgtEl>
                                        <p:attrNameLst>
                                          <p:attrName>style.visibility</p:attrName>
                                        </p:attrNameLst>
                                      </p:cBhvr>
                                      <p:to>
                                        <p:strVal val="visible"/>
                                      </p:to>
                                    </p:set>
                                    <p:anim calcmode="lin" valueType="num">
                                      <p:cBhvr additive="base">
                                        <p:cTn id="13" dur="500" fill="hold"/>
                                        <p:tgtEl>
                                          <p:spTgt spid="72707">
                                            <p:txEl>
                                              <p:pRg st="7" end="7"/>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270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2707">
                                            <p:txEl>
                                              <p:pRg st="8" end="8"/>
                                            </p:txEl>
                                          </p:spTgt>
                                        </p:tgtEl>
                                        <p:attrNameLst>
                                          <p:attrName>style.visibility</p:attrName>
                                        </p:attrNameLst>
                                      </p:cBhvr>
                                      <p:to>
                                        <p:strVal val="visible"/>
                                      </p:to>
                                    </p:set>
                                    <p:anim calcmode="lin" valueType="num">
                                      <p:cBhvr additive="base">
                                        <p:cTn id="19" dur="500" fill="hold"/>
                                        <p:tgtEl>
                                          <p:spTgt spid="72707">
                                            <p:txEl>
                                              <p:pRg st="8" end="8"/>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270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2707">
                                            <p:txEl>
                                              <p:pRg st="1" end="1"/>
                                            </p:txEl>
                                          </p:spTgt>
                                        </p:tgtEl>
                                        <p:attrNameLst>
                                          <p:attrName>style.visibility</p:attrName>
                                        </p:attrNameLst>
                                      </p:cBhvr>
                                      <p:to>
                                        <p:strVal val="visible"/>
                                      </p:to>
                                    </p:set>
                                    <p:anim calcmode="lin" valueType="num">
                                      <p:cBhvr additive="base">
                                        <p:cTn id="25" dur="500" fill="hold"/>
                                        <p:tgtEl>
                                          <p:spTgt spid="7270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27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par>
                                <p:cTn id="27" presetID="2" presetClass="entr" presetSubtype="4" fill="hold" nodeType="withEffect">
                                  <p:stCondLst>
                                    <p:cond delay="0"/>
                                  </p:stCondLst>
                                  <p:childTnLst>
                                    <p:set>
                                      <p:cBhvr>
                                        <p:cTn id="28" dur="1" fill="hold">
                                          <p:stCondLst>
                                            <p:cond delay="0"/>
                                          </p:stCondLst>
                                        </p:cTn>
                                        <p:tgtEl>
                                          <p:spTgt spid="72708"/>
                                        </p:tgtEl>
                                        <p:attrNameLst>
                                          <p:attrName>style.visibility</p:attrName>
                                        </p:attrNameLst>
                                      </p:cBhvr>
                                      <p:to>
                                        <p:strVal val="visible"/>
                                      </p:to>
                                    </p:set>
                                    <p:anim calcmode="lin" valueType="num">
                                      <p:cBhvr additive="base">
                                        <p:cTn id="29" dur="500" fill="hold"/>
                                        <p:tgtEl>
                                          <p:spTgt spid="72708"/>
                                        </p:tgtEl>
                                        <p:attrNameLst>
                                          <p:attrName>ppt_x</p:attrName>
                                        </p:attrNameLst>
                                      </p:cBhvr>
                                      <p:tavLst>
                                        <p:tav tm="0">
                                          <p:val>
                                            <p:strVal val="#ppt_x"/>
                                          </p:val>
                                        </p:tav>
                                        <p:tav tm="100000">
                                          <p:val>
                                            <p:strVal val="#ppt_x"/>
                                          </p:val>
                                        </p:tav>
                                      </p:tavLst>
                                    </p:anim>
                                    <p:anim calcmode="lin" valueType="num">
                                      <p:cBhvr additive="base">
                                        <p:cTn id="30" dur="500" fill="hold"/>
                                        <p:tgtEl>
                                          <p:spTgt spid="7270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7">
                                            <p:txEl>
                                              <p:pRg st="6" end="6"/>
                                            </p:txEl>
                                          </p:spTgt>
                                        </p:tgtEl>
                                        <p:attrNameLst>
                                          <p:attrName>style.visibility</p:attrName>
                                        </p:attrNameLst>
                                      </p:cBhvr>
                                      <p:to>
                                        <p:strVal val="visible"/>
                                      </p:to>
                                    </p:set>
                                    <p:anim calcmode="lin" valueType="num">
                                      <p:cBhvr additive="base">
                                        <p:cTn id="35" dur="500" fill="hold"/>
                                        <p:tgtEl>
                                          <p:spTgt spid="72707">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72707">
                                            <p:txEl>
                                              <p:pRg st="2" end="2"/>
                                            </p:txEl>
                                          </p:spTgt>
                                        </p:tgtEl>
                                        <p:attrNameLst>
                                          <p:attrName>style.visibility</p:attrName>
                                        </p:attrNameLst>
                                      </p:cBhvr>
                                      <p:to>
                                        <p:strVal val="visible"/>
                                      </p:to>
                                    </p:set>
                                    <p:anim calcmode="lin" valueType="num">
                                      <p:cBhvr additive="base">
                                        <p:cTn id="41" dur="500" fill="hold"/>
                                        <p:tgtEl>
                                          <p:spTgt spid="72707">
                                            <p:txEl>
                                              <p:pRg st="2" end="2"/>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27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72707">
                                            <p:txEl>
                                              <p:pRg st="3" end="3"/>
                                            </p:txEl>
                                          </p:spTgt>
                                        </p:tgtEl>
                                        <p:attrNameLst>
                                          <p:attrName>style.visibility</p:attrName>
                                        </p:attrNameLst>
                                      </p:cBhvr>
                                      <p:to>
                                        <p:strVal val="visible"/>
                                      </p:to>
                                    </p:set>
                                    <p:anim calcmode="lin" valueType="num">
                                      <p:cBhvr additive="base">
                                        <p:cTn id="47" dur="500" fill="hold"/>
                                        <p:tgtEl>
                                          <p:spTgt spid="72707">
                                            <p:txEl>
                                              <p:pRg st="3" end="3"/>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7270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72707">
                                            <p:txEl>
                                              <p:pRg st="4" end="4"/>
                                            </p:txEl>
                                          </p:spTgt>
                                        </p:tgtEl>
                                        <p:attrNameLst>
                                          <p:attrName>style.visibility</p:attrName>
                                        </p:attrNameLst>
                                      </p:cBhvr>
                                      <p:to>
                                        <p:strVal val="visible"/>
                                      </p:to>
                                    </p:set>
                                    <p:anim calcmode="lin" valueType="num">
                                      <p:cBhvr additive="base">
                                        <p:cTn id="53" dur="500" fill="hold"/>
                                        <p:tgtEl>
                                          <p:spTgt spid="72707">
                                            <p:txEl>
                                              <p:pRg st="4" end="4"/>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7270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3" name="whoosh.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72707">
                                            <p:txEl>
                                              <p:pRg st="5" end="5"/>
                                            </p:txEl>
                                          </p:spTgt>
                                        </p:tgtEl>
                                        <p:attrNameLst>
                                          <p:attrName>style.visibility</p:attrName>
                                        </p:attrNameLst>
                                      </p:cBhvr>
                                      <p:to>
                                        <p:strVal val="visible"/>
                                      </p:to>
                                    </p:set>
                                    <p:anim calcmode="lin" valueType="num">
                                      <p:cBhvr additive="base">
                                        <p:cTn id="59" dur="500" fill="hold"/>
                                        <p:tgtEl>
                                          <p:spTgt spid="72707">
                                            <p:txEl>
                                              <p:pRg st="5" end="5"/>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7270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bldLvl="3"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47668" y="0"/>
            <a:ext cx="8853488" cy="1223963"/>
          </a:xfrm>
        </p:spPr>
        <p:txBody>
          <a:bodyPr/>
          <a:lstStyle/>
          <a:p>
            <a:pPr eaLnBrk="1" hangingPunct="1"/>
            <a:r>
              <a:rPr lang="it-IT" sz="2600" b="1" dirty="0" smtClean="0">
                <a:solidFill>
                  <a:srgbClr val="00FF00"/>
                </a:solidFill>
              </a:rPr>
              <a:t>45° </a:t>
            </a:r>
            <a:r>
              <a:rPr lang="it-IT" sz="2600" b="1" i="1" dirty="0" smtClean="0">
                <a:solidFill>
                  <a:srgbClr val="FFFF00"/>
                </a:solidFill>
              </a:rPr>
              <a:t>di solo basculamento </a:t>
            </a:r>
            <a:r>
              <a:rPr lang="it-IT" sz="2600" b="1" dirty="0" smtClean="0">
                <a:solidFill>
                  <a:srgbClr val="00FF00"/>
                </a:solidFill>
              </a:rPr>
              <a:t>non sempre bastano  a togliere peso dalle zone critiche del bacino</a:t>
            </a:r>
          </a:p>
        </p:txBody>
      </p:sp>
      <p:pic>
        <p:nvPicPr>
          <p:cNvPr id="20483" name="Picture 3" descr="Immagine1"/>
          <p:cNvPicPr>
            <a:picLocks noChangeAspect="1" noChangeArrowheads="1"/>
          </p:cNvPicPr>
          <p:nvPr/>
        </p:nvPicPr>
        <p:blipFill>
          <a:blip r:embed="rId3" cstate="print"/>
          <a:srcRect/>
          <a:stretch>
            <a:fillRect/>
          </a:stretch>
        </p:blipFill>
        <p:spPr bwMode="auto">
          <a:xfrm>
            <a:off x="1042988" y="1196975"/>
            <a:ext cx="7200900" cy="4521200"/>
          </a:xfrm>
          <a:prstGeom prst="rect">
            <a:avLst/>
          </a:prstGeom>
          <a:noFill/>
          <a:ln w="9525">
            <a:noFill/>
            <a:miter lim="800000"/>
            <a:headEnd/>
            <a:tailEnd/>
          </a:ln>
        </p:spPr>
      </p:pic>
      <p:sp>
        <p:nvSpPr>
          <p:cNvPr id="59396" name="Text Box 4"/>
          <p:cNvSpPr txBox="1">
            <a:spLocks noChangeArrowheads="1"/>
          </p:cNvSpPr>
          <p:nvPr/>
        </p:nvSpPr>
        <p:spPr bwMode="auto">
          <a:xfrm>
            <a:off x="612775" y="5734050"/>
            <a:ext cx="8245505" cy="892552"/>
          </a:xfrm>
          <a:prstGeom prst="rect">
            <a:avLst/>
          </a:prstGeom>
          <a:noFill/>
          <a:ln w="9525">
            <a:noFill/>
            <a:miter lim="800000"/>
            <a:headEnd/>
            <a:tailEnd/>
          </a:ln>
        </p:spPr>
        <p:txBody>
          <a:bodyPr wrap="square">
            <a:spAutoFit/>
          </a:bodyPr>
          <a:lstStyle/>
          <a:p>
            <a:r>
              <a:rPr lang="it-IT" sz="2600" b="1" dirty="0" smtClean="0">
                <a:solidFill>
                  <a:srgbClr val="00FF00"/>
                </a:solidFill>
              </a:rPr>
              <a:t>Può essere necessario aumentare </a:t>
            </a:r>
            <a:r>
              <a:rPr lang="it-IT" sz="2600" b="1" dirty="0">
                <a:solidFill>
                  <a:srgbClr val="00FF00"/>
                </a:solidFill>
              </a:rPr>
              <a:t>il basculamento o associarvi la reclinazione</a:t>
            </a:r>
          </a:p>
        </p:txBody>
      </p:sp>
      <p:sp>
        <p:nvSpPr>
          <p:cNvPr id="20485" name="Segnaposto numero diapositiva 4"/>
          <p:cNvSpPr>
            <a:spLocks noGrp="1"/>
          </p:cNvSpPr>
          <p:nvPr>
            <p:ph type="sldNum" sz="quarter" idx="12"/>
          </p:nvPr>
        </p:nvSpPr>
        <p:spPr>
          <a:noFill/>
        </p:spPr>
        <p:txBody>
          <a:bodyPr/>
          <a:lstStyle/>
          <a:p>
            <a:fld id="{595CB39B-A9BB-450C-9727-5DE23CB3D72C}" type="slidenum">
              <a:rPr lang="it-IT" smtClean="0"/>
              <a:pPr/>
              <a:t>14</a:t>
            </a:fld>
            <a:endParaRPr lang="it-IT" smtClean="0"/>
          </a:p>
        </p:txBody>
      </p:sp>
      <p:sp>
        <p:nvSpPr>
          <p:cNvPr id="6" name="CasellaDiTesto 5"/>
          <p:cNvSpPr txBox="1"/>
          <p:nvPr/>
        </p:nvSpPr>
        <p:spPr>
          <a:xfrm>
            <a:off x="503548" y="4437112"/>
            <a:ext cx="8136904" cy="1384995"/>
          </a:xfrm>
          <a:prstGeom prst="rect">
            <a:avLst/>
          </a:prstGeom>
          <a:solidFill>
            <a:srgbClr val="C00000"/>
          </a:solidFill>
        </p:spPr>
        <p:txBody>
          <a:bodyPr wrap="square" rtlCol="0">
            <a:spAutoFit/>
          </a:bodyPr>
          <a:lstStyle/>
          <a:p>
            <a:r>
              <a:rPr lang="it-IT" sz="2800" dirty="0" smtClean="0"/>
              <a:t>È raro che assumano spontaneamente inclinazioni sufficienti e che le assumano abbastanza spesso</a:t>
            </a:r>
            <a:endParaRPr lang="it-IT"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wipe(down)">
                                      <p:cBhvr>
                                        <p:cTn id="7" dur="500"/>
                                        <p:tgtEl>
                                          <p:spTgt spid="593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228600"/>
            <a:ext cx="8686800" cy="1066800"/>
          </a:xfrm>
        </p:spPr>
        <p:txBody>
          <a:bodyPr/>
          <a:lstStyle/>
          <a:p>
            <a:pPr eaLnBrk="1" hangingPunct="1"/>
            <a:r>
              <a:rPr lang="it-IT" sz="3400" b="1" dirty="0" smtClean="0">
                <a:solidFill>
                  <a:srgbClr val="00FF00"/>
                </a:solidFill>
              </a:rPr>
              <a:t>Da dove viene l’efficacia antidecubito di un cuscino? </a:t>
            </a:r>
          </a:p>
        </p:txBody>
      </p:sp>
      <p:sp>
        <p:nvSpPr>
          <p:cNvPr id="14339" name="Rectangle 3"/>
          <p:cNvSpPr>
            <a:spLocks noGrp="1" noChangeArrowheads="1"/>
          </p:cNvSpPr>
          <p:nvPr>
            <p:ph type="body" idx="1"/>
          </p:nvPr>
        </p:nvSpPr>
        <p:spPr>
          <a:xfrm>
            <a:off x="0" y="1412776"/>
            <a:ext cx="8915400" cy="5216624"/>
          </a:xfrm>
        </p:spPr>
        <p:txBody>
          <a:bodyPr/>
          <a:lstStyle/>
          <a:p>
            <a:pPr marL="533400" indent="-533400" eaLnBrk="1" hangingPunct="1">
              <a:buClr>
                <a:schemeClr val="folHlink"/>
              </a:buClr>
              <a:buFontTx/>
              <a:buAutoNum type="arabicPeriod"/>
            </a:pPr>
            <a:r>
              <a:rPr lang="it-IT" sz="2800" dirty="0" smtClean="0"/>
              <a:t>dalla capacità di distribuire carico al bacino togliendone dalle tuberosità ischiatiche:</a:t>
            </a:r>
          </a:p>
          <a:p>
            <a:pPr marL="914400" lvl="1" indent="-457200" eaLnBrk="1" hangingPunct="1">
              <a:buClr>
                <a:schemeClr val="folHlink"/>
              </a:buClr>
            </a:pPr>
            <a:r>
              <a:rPr lang="it-IT" dirty="0" smtClean="0">
                <a:solidFill>
                  <a:srgbClr val="FFFF00"/>
                </a:solidFill>
              </a:rPr>
              <a:t>mediante sagomatura</a:t>
            </a:r>
          </a:p>
          <a:p>
            <a:pPr marL="914400" lvl="1" indent="-457200" eaLnBrk="1" hangingPunct="1">
              <a:buClr>
                <a:schemeClr val="folHlink"/>
              </a:buClr>
            </a:pPr>
            <a:r>
              <a:rPr lang="it-IT" dirty="0" smtClean="0">
                <a:solidFill>
                  <a:srgbClr val="FFFF00"/>
                </a:solidFill>
              </a:rPr>
              <a:t>consentendo un’</a:t>
            </a:r>
            <a:r>
              <a:rPr lang="it-IT" b="1" i="1" dirty="0" smtClean="0">
                <a:solidFill>
                  <a:schemeClr val="accent1"/>
                </a:solidFill>
              </a:rPr>
              <a:t>agevole</a:t>
            </a:r>
            <a:r>
              <a:rPr lang="it-IT" dirty="0" smtClean="0">
                <a:solidFill>
                  <a:srgbClr val="FFFF00"/>
                </a:solidFill>
              </a:rPr>
              <a:t> immersione delle tuberosità ischiatiche</a:t>
            </a:r>
            <a:endParaRPr lang="it-IT" dirty="0" smtClean="0"/>
          </a:p>
          <a:p>
            <a:pPr marL="914400" lvl="1" indent="-457200" eaLnBrk="1" hangingPunct="1">
              <a:buClr>
                <a:schemeClr val="folHlink"/>
              </a:buClr>
              <a:buFontTx/>
              <a:buNone/>
            </a:pPr>
            <a:r>
              <a:rPr lang="it-IT" b="1" dirty="0" smtClean="0">
                <a:solidFill>
                  <a:srgbClr val="00FF00"/>
                </a:solidFill>
              </a:rPr>
              <a:t>N.B.</a:t>
            </a:r>
            <a:r>
              <a:rPr lang="it-IT" dirty="0" smtClean="0"/>
              <a:t>: questa capacità </a:t>
            </a:r>
            <a:r>
              <a:rPr lang="it-IT" i="1" dirty="0" smtClean="0"/>
              <a:t>dipende anche da regolazione e rivestimento</a:t>
            </a:r>
            <a:endParaRPr lang="it-IT" dirty="0" smtClean="0"/>
          </a:p>
          <a:p>
            <a:pPr marL="533400" indent="-533400" eaLnBrk="1" hangingPunct="1">
              <a:buClr>
                <a:schemeClr val="folHlink"/>
              </a:buClr>
              <a:buFontTx/>
              <a:buAutoNum type="arabicPeriod"/>
            </a:pPr>
            <a:r>
              <a:rPr lang="it-IT" sz="2800" dirty="0" smtClean="0">
                <a:solidFill>
                  <a:srgbClr val="FF9999"/>
                </a:solidFill>
              </a:rPr>
              <a:t>dal microclima che promuove: l’accumulo di calore e umidità è nemico della pelle</a:t>
            </a:r>
          </a:p>
        </p:txBody>
      </p:sp>
      <p:sp>
        <p:nvSpPr>
          <p:cNvPr id="21508" name="AutoShape 7">
            <a:hlinkClick r:id="" action="ppaction://hlinkshowjump?jump=nextslide" highlightClick="1"/>
          </p:cNvPr>
          <p:cNvSpPr>
            <a:spLocks noChangeArrowheads="1"/>
          </p:cNvSpPr>
          <p:nvPr/>
        </p:nvSpPr>
        <p:spPr bwMode="auto">
          <a:xfrm>
            <a:off x="5003800" y="2492375"/>
            <a:ext cx="647700" cy="360363"/>
          </a:xfrm>
          <a:prstGeom prst="actionButtonForwardNext">
            <a:avLst/>
          </a:prstGeom>
          <a:solidFill>
            <a:schemeClr val="accent1"/>
          </a:solidFill>
          <a:ln w="9525">
            <a:noFill/>
            <a:miter lim="800000"/>
            <a:headEnd/>
            <a:tailEnd/>
          </a:ln>
        </p:spPr>
        <p:txBody>
          <a:bodyPr wrap="none" anchor="ctr"/>
          <a:lstStyle/>
          <a:p>
            <a:endParaRPr lang="it-IT"/>
          </a:p>
        </p:txBody>
      </p:sp>
      <p:sp>
        <p:nvSpPr>
          <p:cNvPr id="21509" name="AutoShape 8">
            <a:hlinkClick r:id="" action="ppaction://hlinkshowjump?jump=nextslide" highlightClick="1"/>
          </p:cNvPr>
          <p:cNvSpPr>
            <a:spLocks noChangeArrowheads="1"/>
          </p:cNvSpPr>
          <p:nvPr/>
        </p:nvSpPr>
        <p:spPr bwMode="auto">
          <a:xfrm>
            <a:off x="7020272" y="3429000"/>
            <a:ext cx="647700" cy="360362"/>
          </a:xfrm>
          <a:prstGeom prst="actionButtonForwardNext">
            <a:avLst/>
          </a:prstGeom>
          <a:solidFill>
            <a:schemeClr val="accent1"/>
          </a:solidFill>
          <a:ln w="9525">
            <a:noFill/>
            <a:miter lim="800000"/>
            <a:headEnd/>
            <a:tailEnd/>
          </a:ln>
        </p:spPr>
        <p:txBody>
          <a:bodyPr wrap="none" anchor="ctr"/>
          <a:lstStyle/>
          <a:p>
            <a:endParaRPr lang="it-IT"/>
          </a:p>
        </p:txBody>
      </p:sp>
      <p:sp>
        <p:nvSpPr>
          <p:cNvPr id="21510" name="AutoShape 9">
            <a:hlinkClick r:id="rId4" action="ppaction://hlinksldjump" highlightClick="1"/>
          </p:cNvPr>
          <p:cNvSpPr>
            <a:spLocks noChangeArrowheads="1"/>
          </p:cNvSpPr>
          <p:nvPr/>
        </p:nvSpPr>
        <p:spPr bwMode="auto">
          <a:xfrm>
            <a:off x="6084168" y="4293096"/>
            <a:ext cx="754063" cy="431800"/>
          </a:xfrm>
          <a:prstGeom prst="actionButtonForwardNext">
            <a:avLst/>
          </a:prstGeom>
          <a:solidFill>
            <a:schemeClr val="accent1"/>
          </a:solidFill>
          <a:ln w="9525">
            <a:noFill/>
            <a:miter lim="800000"/>
            <a:headEnd/>
            <a:tailEnd/>
          </a:ln>
        </p:spPr>
        <p:txBody>
          <a:bodyPr wrap="none" anchor="ctr"/>
          <a:lstStyle/>
          <a:p>
            <a:endParaRPr lang="it-IT"/>
          </a:p>
        </p:txBody>
      </p:sp>
      <p:sp>
        <p:nvSpPr>
          <p:cNvPr id="21511" name="AutoShape 10">
            <a:hlinkClick r:id="rId5" action="ppaction://hlinksldjump" highlightClick="1"/>
          </p:cNvPr>
          <p:cNvSpPr>
            <a:spLocks noChangeArrowheads="1"/>
          </p:cNvSpPr>
          <p:nvPr/>
        </p:nvSpPr>
        <p:spPr bwMode="auto">
          <a:xfrm>
            <a:off x="7380312" y="5373216"/>
            <a:ext cx="647700" cy="360362"/>
          </a:xfrm>
          <a:prstGeom prst="actionButtonForwardNext">
            <a:avLst/>
          </a:prstGeom>
          <a:solidFill>
            <a:schemeClr val="accent1"/>
          </a:solidFill>
          <a:ln w="9525">
            <a:noFill/>
            <a:miter lim="800000"/>
            <a:headEnd/>
            <a:tailEnd/>
          </a:ln>
        </p:spPr>
        <p:txBody>
          <a:bodyPr wrap="none" anchor="ctr"/>
          <a:lstStyle/>
          <a:p>
            <a:endParaRPr lang="it-IT"/>
          </a:p>
        </p:txBody>
      </p:sp>
      <p:sp>
        <p:nvSpPr>
          <p:cNvPr id="21512" name="Segnaposto numero diapositiva 7"/>
          <p:cNvSpPr>
            <a:spLocks noGrp="1"/>
          </p:cNvSpPr>
          <p:nvPr>
            <p:ph type="sldNum" sz="quarter" idx="12"/>
          </p:nvPr>
        </p:nvSpPr>
        <p:spPr>
          <a:noFill/>
        </p:spPr>
        <p:txBody>
          <a:bodyPr/>
          <a:lstStyle/>
          <a:p>
            <a:fld id="{0502BB29-3140-4857-AD08-B8492BC0AA87}" type="slidenum">
              <a:rPr lang="it-IT" smtClean="0"/>
              <a:pPr/>
              <a:t>15</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228600"/>
            <a:ext cx="8686800" cy="1066800"/>
          </a:xfrm>
        </p:spPr>
        <p:txBody>
          <a:bodyPr/>
          <a:lstStyle/>
          <a:p>
            <a:pPr eaLnBrk="1" hangingPunct="1"/>
            <a:r>
              <a:rPr lang="it-IT" sz="3400" b="1" dirty="0" smtClean="0">
                <a:solidFill>
                  <a:srgbClr val="00FF00"/>
                </a:solidFill>
              </a:rPr>
              <a:t>Da dove viene l’efficacia antidecubito di un cuscino? </a:t>
            </a:r>
          </a:p>
        </p:txBody>
      </p:sp>
      <p:sp>
        <p:nvSpPr>
          <p:cNvPr id="14339" name="Rectangle 3"/>
          <p:cNvSpPr>
            <a:spLocks noGrp="1" noChangeArrowheads="1"/>
          </p:cNvSpPr>
          <p:nvPr>
            <p:ph type="body" idx="1"/>
          </p:nvPr>
        </p:nvSpPr>
        <p:spPr>
          <a:xfrm>
            <a:off x="533400" y="1557338"/>
            <a:ext cx="8382000" cy="5072062"/>
          </a:xfrm>
        </p:spPr>
        <p:txBody>
          <a:bodyPr/>
          <a:lstStyle/>
          <a:p>
            <a:pPr marL="533400" indent="-533400" eaLnBrk="1" hangingPunct="1">
              <a:buClr>
                <a:schemeClr val="folHlink"/>
              </a:buClr>
              <a:buFontTx/>
              <a:buAutoNum type="arabicPeriod"/>
            </a:pPr>
            <a:r>
              <a:rPr lang="it-IT" sz="2400" dirty="0" smtClean="0"/>
              <a:t>dalla capacità di distribuire carico al bacino togliendone dalle tuberosità ischiatiche:</a:t>
            </a:r>
          </a:p>
          <a:p>
            <a:pPr marL="914400" lvl="1" indent="-457200" eaLnBrk="1" hangingPunct="1">
              <a:buClr>
                <a:schemeClr val="folHlink"/>
              </a:buClr>
            </a:pPr>
            <a:r>
              <a:rPr lang="it-IT" sz="2400" dirty="0" smtClean="0">
                <a:solidFill>
                  <a:srgbClr val="FFFF00"/>
                </a:solidFill>
              </a:rPr>
              <a:t>mediante sagomatura</a:t>
            </a:r>
          </a:p>
          <a:p>
            <a:pPr marL="914400" lvl="1" indent="-457200" eaLnBrk="1" hangingPunct="1">
              <a:buClr>
                <a:schemeClr val="folHlink"/>
              </a:buClr>
            </a:pPr>
            <a:r>
              <a:rPr lang="it-IT" sz="2400" dirty="0" smtClean="0">
                <a:solidFill>
                  <a:srgbClr val="FFFF00"/>
                </a:solidFill>
              </a:rPr>
              <a:t>consentendo un’</a:t>
            </a:r>
            <a:r>
              <a:rPr lang="it-IT" sz="2400" b="1" i="1" dirty="0" smtClean="0">
                <a:solidFill>
                  <a:schemeClr val="accent1"/>
                </a:solidFill>
              </a:rPr>
              <a:t>agevole</a:t>
            </a:r>
            <a:r>
              <a:rPr lang="it-IT" sz="2400" dirty="0" smtClean="0">
                <a:solidFill>
                  <a:srgbClr val="FFFF00"/>
                </a:solidFill>
              </a:rPr>
              <a:t> immersione (</a:t>
            </a:r>
            <a:r>
              <a:rPr lang="it-IT" sz="2200" dirty="0" err="1" smtClean="0"/>
              <a:t>std</a:t>
            </a:r>
            <a:r>
              <a:rPr lang="it-IT" sz="2200" dirty="0" smtClean="0"/>
              <a:t>. ISO: </a:t>
            </a:r>
            <a:r>
              <a:rPr lang="it-IT" sz="2200" dirty="0" smtClean="0">
                <a:sym typeface="Symbol" pitchFamily="18" charset="2"/>
              </a:rPr>
              <a:t></a:t>
            </a:r>
            <a:r>
              <a:rPr lang="it-IT" sz="2200" dirty="0" smtClean="0"/>
              <a:t>4 cm</a:t>
            </a:r>
            <a:r>
              <a:rPr lang="it-IT" sz="2400" dirty="0" smtClean="0">
                <a:solidFill>
                  <a:srgbClr val="FFFF00"/>
                </a:solidFill>
              </a:rPr>
              <a:t>) delle tuberosità ischiatiche</a:t>
            </a:r>
            <a:endParaRPr lang="it-IT" sz="2400" dirty="0" smtClean="0"/>
          </a:p>
          <a:p>
            <a:pPr marL="914400" lvl="1" indent="-457200" eaLnBrk="1" hangingPunct="1">
              <a:buClr>
                <a:schemeClr val="folHlink"/>
              </a:buClr>
              <a:buFontTx/>
              <a:buNone/>
            </a:pPr>
            <a:r>
              <a:rPr lang="it-IT" sz="2400" b="1" dirty="0" smtClean="0">
                <a:solidFill>
                  <a:srgbClr val="00FF00"/>
                </a:solidFill>
              </a:rPr>
              <a:t>N.B.</a:t>
            </a:r>
            <a:r>
              <a:rPr lang="it-IT" sz="2400" dirty="0" smtClean="0"/>
              <a:t>: questa capacità </a:t>
            </a:r>
            <a:r>
              <a:rPr lang="it-IT" sz="2400" i="1" dirty="0" smtClean="0"/>
              <a:t>dipende anche da regolazione e rivestimento</a:t>
            </a:r>
            <a:endParaRPr lang="it-IT" sz="2400" dirty="0" smtClean="0"/>
          </a:p>
          <a:p>
            <a:pPr marL="533400" indent="-533400" eaLnBrk="1" hangingPunct="1">
              <a:buClr>
                <a:schemeClr val="folHlink"/>
              </a:buClr>
              <a:buFontTx/>
              <a:buAutoNum type="arabicPeriod"/>
            </a:pPr>
            <a:r>
              <a:rPr lang="it-IT" sz="2400" dirty="0" smtClean="0">
                <a:solidFill>
                  <a:srgbClr val="FF9999"/>
                </a:solidFill>
              </a:rPr>
              <a:t>dal microclima che promuove: l’accumulo di calore e umidità è nemico della pelle</a:t>
            </a:r>
          </a:p>
          <a:p>
            <a:pPr marL="533400" indent="-533400" eaLnBrk="1" hangingPunct="1">
              <a:lnSpc>
                <a:spcPct val="110000"/>
              </a:lnSpc>
              <a:buClr>
                <a:schemeClr val="folHlink"/>
              </a:buClr>
              <a:buFontTx/>
              <a:buAutoNum type="arabicPeriod"/>
            </a:pPr>
            <a:r>
              <a:rPr lang="it-IT" sz="2400" dirty="0" smtClean="0"/>
              <a:t>Per chi le subisce spesso, dalla capacità di assorbire urti e vibrazioni</a:t>
            </a:r>
          </a:p>
        </p:txBody>
      </p:sp>
      <p:sp>
        <p:nvSpPr>
          <p:cNvPr id="21508" name="AutoShape 7">
            <a:hlinkClick r:id="" action="ppaction://hlinkshowjump?jump=nextslide" highlightClick="1"/>
          </p:cNvPr>
          <p:cNvSpPr>
            <a:spLocks noChangeArrowheads="1"/>
          </p:cNvSpPr>
          <p:nvPr/>
        </p:nvSpPr>
        <p:spPr bwMode="auto">
          <a:xfrm>
            <a:off x="5003800" y="2492375"/>
            <a:ext cx="647700" cy="360363"/>
          </a:xfrm>
          <a:prstGeom prst="actionButtonForwardNext">
            <a:avLst/>
          </a:prstGeom>
          <a:solidFill>
            <a:schemeClr val="accent1"/>
          </a:solidFill>
          <a:ln w="9525">
            <a:noFill/>
            <a:miter lim="800000"/>
            <a:headEnd/>
            <a:tailEnd/>
          </a:ln>
        </p:spPr>
        <p:txBody>
          <a:bodyPr wrap="none" anchor="ctr"/>
          <a:lstStyle/>
          <a:p>
            <a:endParaRPr lang="it-IT"/>
          </a:p>
        </p:txBody>
      </p:sp>
      <p:sp>
        <p:nvSpPr>
          <p:cNvPr id="21509" name="AutoShape 8">
            <a:hlinkClick r:id="" action="ppaction://hlinkshowjump?jump=nextslide" highlightClick="1"/>
          </p:cNvPr>
          <p:cNvSpPr>
            <a:spLocks noChangeArrowheads="1"/>
          </p:cNvSpPr>
          <p:nvPr/>
        </p:nvSpPr>
        <p:spPr bwMode="auto">
          <a:xfrm>
            <a:off x="7524750" y="3284538"/>
            <a:ext cx="647700" cy="360362"/>
          </a:xfrm>
          <a:prstGeom prst="actionButtonForwardNext">
            <a:avLst/>
          </a:prstGeom>
          <a:solidFill>
            <a:schemeClr val="accent1"/>
          </a:solidFill>
          <a:ln w="9525">
            <a:noFill/>
            <a:miter lim="800000"/>
            <a:headEnd/>
            <a:tailEnd/>
          </a:ln>
        </p:spPr>
        <p:txBody>
          <a:bodyPr wrap="none" anchor="ctr"/>
          <a:lstStyle/>
          <a:p>
            <a:endParaRPr lang="it-IT"/>
          </a:p>
        </p:txBody>
      </p:sp>
      <p:sp>
        <p:nvSpPr>
          <p:cNvPr id="21510" name="AutoShape 9">
            <a:hlinkClick r:id="rId4" action="ppaction://hlinksldjump" highlightClick="1"/>
          </p:cNvPr>
          <p:cNvSpPr>
            <a:spLocks noChangeArrowheads="1"/>
          </p:cNvSpPr>
          <p:nvPr/>
        </p:nvSpPr>
        <p:spPr bwMode="auto">
          <a:xfrm>
            <a:off x="5867400" y="4005263"/>
            <a:ext cx="754063" cy="431800"/>
          </a:xfrm>
          <a:prstGeom prst="actionButtonForwardNext">
            <a:avLst/>
          </a:prstGeom>
          <a:solidFill>
            <a:schemeClr val="accent1"/>
          </a:solidFill>
          <a:ln w="9525">
            <a:noFill/>
            <a:miter lim="800000"/>
            <a:headEnd/>
            <a:tailEnd/>
          </a:ln>
        </p:spPr>
        <p:txBody>
          <a:bodyPr wrap="none" anchor="ctr"/>
          <a:lstStyle/>
          <a:p>
            <a:endParaRPr lang="it-IT"/>
          </a:p>
        </p:txBody>
      </p:sp>
      <p:sp>
        <p:nvSpPr>
          <p:cNvPr id="21511" name="AutoShape 10">
            <a:hlinkClick r:id="rId5" action="ppaction://hlinksldjump" highlightClick="1"/>
          </p:cNvPr>
          <p:cNvSpPr>
            <a:spLocks noChangeArrowheads="1"/>
          </p:cNvSpPr>
          <p:nvPr/>
        </p:nvSpPr>
        <p:spPr bwMode="auto">
          <a:xfrm>
            <a:off x="5364088" y="5877272"/>
            <a:ext cx="647700" cy="360362"/>
          </a:xfrm>
          <a:prstGeom prst="actionButtonForwardNext">
            <a:avLst/>
          </a:prstGeom>
          <a:solidFill>
            <a:schemeClr val="accent1"/>
          </a:solidFill>
          <a:ln w="9525">
            <a:noFill/>
            <a:miter lim="800000"/>
            <a:headEnd/>
            <a:tailEnd/>
          </a:ln>
        </p:spPr>
        <p:txBody>
          <a:bodyPr wrap="none" anchor="ctr"/>
          <a:lstStyle/>
          <a:p>
            <a:endParaRPr lang="it-IT"/>
          </a:p>
        </p:txBody>
      </p:sp>
      <p:sp>
        <p:nvSpPr>
          <p:cNvPr id="21512" name="Segnaposto numero diapositiva 7"/>
          <p:cNvSpPr>
            <a:spLocks noGrp="1"/>
          </p:cNvSpPr>
          <p:nvPr>
            <p:ph type="sldNum" sz="quarter" idx="12"/>
          </p:nvPr>
        </p:nvSpPr>
        <p:spPr>
          <a:noFill/>
        </p:spPr>
        <p:txBody>
          <a:bodyPr/>
          <a:lstStyle/>
          <a:p>
            <a:fld id="{0502BB29-3140-4857-AD08-B8492BC0AA87}" type="slidenum">
              <a:rPr lang="it-IT" smtClean="0"/>
              <a:pPr/>
              <a:t>16</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39">
                                            <p:txEl>
                                              <p:pRg st="5" end="5"/>
                                            </p:txEl>
                                          </p:spTgt>
                                        </p:tgtEl>
                                        <p:attrNameLst>
                                          <p:attrName>style.visibility</p:attrName>
                                        </p:attrNameLst>
                                      </p:cBhvr>
                                      <p:to>
                                        <p:strVal val="visible"/>
                                      </p:to>
                                    </p:set>
                                    <p:anim calcmode="lin" valueType="num">
                                      <p:cBhvr additive="base">
                                        <p:cTn id="37" dur="500" fill="hold"/>
                                        <p:tgtEl>
                                          <p:spTgt spid="1433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33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9E424A3A-F904-455A-B9C9-356E8346D497}" type="slidenum">
              <a:rPr lang="it-IT">
                <a:solidFill>
                  <a:srgbClr val="FFFFFF"/>
                </a:solidFill>
              </a:rPr>
              <a:pPr/>
              <a:t>17</a:t>
            </a:fld>
            <a:endParaRPr lang="it-IT">
              <a:solidFill>
                <a:srgbClr val="FFFFFF"/>
              </a:solidFill>
            </a:endParaRPr>
          </a:p>
        </p:txBody>
      </p:sp>
      <p:pic>
        <p:nvPicPr>
          <p:cNvPr id="130050" name="Picture 2" descr="auto0"/>
          <p:cNvPicPr>
            <a:picLocks noChangeAspect="1" noChangeArrowheads="1"/>
          </p:cNvPicPr>
          <p:nvPr/>
        </p:nvPicPr>
        <p:blipFill>
          <a:blip r:embed="rId3" cstate="print"/>
          <a:srcRect/>
          <a:stretch>
            <a:fillRect/>
          </a:stretch>
        </p:blipFill>
        <p:spPr bwMode="auto">
          <a:xfrm>
            <a:off x="5583113" y="304800"/>
            <a:ext cx="3381375" cy="6208713"/>
          </a:xfrm>
          <a:prstGeom prst="rect">
            <a:avLst/>
          </a:prstGeom>
          <a:noFill/>
          <a:ln w="9525">
            <a:noFill/>
            <a:miter lim="800000"/>
            <a:headEnd/>
            <a:tailEnd/>
          </a:ln>
          <a:effectLst/>
        </p:spPr>
      </p:pic>
      <p:sp>
        <p:nvSpPr>
          <p:cNvPr id="5" name="Indietro o precedente 4">
            <a:hlinkClick r:id="" action="ppaction://hlinkshowjump?jump=previousslide" highlightClick="1"/>
          </p:cNvPr>
          <p:cNvSpPr/>
          <p:nvPr/>
        </p:nvSpPr>
        <p:spPr bwMode="auto">
          <a:xfrm>
            <a:off x="4321672" y="5661248"/>
            <a:ext cx="1042416" cy="1042416"/>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it-IT" smtClean="0">
              <a:solidFill>
                <a:srgbClr val="FFFFFF"/>
              </a:solidFill>
            </a:endParaRPr>
          </a:p>
        </p:txBody>
      </p:sp>
      <p:sp>
        <p:nvSpPr>
          <p:cNvPr id="7" name="Rectangle 2"/>
          <p:cNvSpPr txBox="1">
            <a:spLocks noChangeArrowheads="1"/>
          </p:cNvSpPr>
          <p:nvPr/>
        </p:nvSpPr>
        <p:spPr>
          <a:xfrm>
            <a:off x="0" y="228600"/>
            <a:ext cx="5580112" cy="2336304"/>
          </a:xfrm>
          <a:prstGeom prst="rect">
            <a:avLst/>
          </a:prstGeom>
        </p:spPr>
        <p:txBody>
          <a:bodyPr/>
          <a:lstStyle/>
          <a:p>
            <a:pPr algn="ctr">
              <a:defRPr/>
            </a:pPr>
            <a:r>
              <a:rPr lang="it-IT" sz="3200" kern="0" dirty="0" smtClean="0">
                <a:solidFill>
                  <a:srgbClr val="00FF00"/>
                </a:solidFill>
                <a:latin typeface="Verdana"/>
              </a:rPr>
              <a:t>Una sagomatura adatta a togliere carico dalle parti “a rischio” </a:t>
            </a:r>
          </a:p>
        </p:txBody>
      </p:sp>
      <p:pic>
        <p:nvPicPr>
          <p:cNvPr id="8" name="Picture 2" descr="http://www.swco.com.au/media/pics/site/imagecache/3/E/3EE4A802CCBAE9CCE611243446F088DB.jpg"/>
          <p:cNvPicPr>
            <a:picLocks noChangeAspect="1" noChangeArrowheads="1"/>
          </p:cNvPicPr>
          <p:nvPr/>
        </p:nvPicPr>
        <p:blipFill>
          <a:blip r:embed="rId4" cstate="print"/>
          <a:srcRect l="10329" t="6541" r="11087" b="10552"/>
          <a:stretch>
            <a:fillRect/>
          </a:stretch>
        </p:blipFill>
        <p:spPr bwMode="auto">
          <a:xfrm>
            <a:off x="251520" y="1844824"/>
            <a:ext cx="5112568" cy="3960440"/>
          </a:xfrm>
          <a:prstGeom prst="rect">
            <a:avLst/>
          </a:prstGeom>
          <a:noFill/>
        </p:spPr>
      </p:pic>
      <p:sp>
        <p:nvSpPr>
          <p:cNvPr id="9" name="CasellaDiTesto 8"/>
          <p:cNvSpPr txBox="1"/>
          <p:nvPr/>
        </p:nvSpPr>
        <p:spPr>
          <a:xfrm>
            <a:off x="-4861048" y="1988840"/>
            <a:ext cx="4009431" cy="646331"/>
          </a:xfrm>
          <a:prstGeom prst="rect">
            <a:avLst/>
          </a:prstGeom>
          <a:noFill/>
        </p:spPr>
        <p:txBody>
          <a:bodyPr wrap="none" rtlCol="0">
            <a:spAutoFit/>
          </a:bodyPr>
          <a:lstStyle/>
          <a:p>
            <a:r>
              <a:rPr lang="it-IT" dirty="0" err="1" smtClean="0"/>
              <a:t>Deep</a:t>
            </a:r>
            <a:r>
              <a:rPr lang="it-IT" dirty="0" smtClean="0"/>
              <a:t> </a:t>
            </a:r>
            <a:r>
              <a:rPr lang="it-IT" dirty="0" err="1" smtClean="0"/>
              <a:t>contouring</a:t>
            </a: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050"/>
                                        </p:tgtEl>
                                        <p:attrNameLst>
                                          <p:attrName>style.visibility</p:attrName>
                                        </p:attrNameLst>
                                      </p:cBhvr>
                                      <p:to>
                                        <p:strVal val="visible"/>
                                      </p:to>
                                    </p:set>
                                    <p:anim calcmode="lin" valueType="num">
                                      <p:cBhvr additive="base">
                                        <p:cTn id="7" dur="500" fill="hold"/>
                                        <p:tgtEl>
                                          <p:spTgt spid="130050"/>
                                        </p:tgtEl>
                                        <p:attrNameLst>
                                          <p:attrName>ppt_x</p:attrName>
                                        </p:attrNameLst>
                                      </p:cBhvr>
                                      <p:tavLst>
                                        <p:tav tm="0">
                                          <p:val>
                                            <p:strVal val="#ppt_x"/>
                                          </p:val>
                                        </p:tav>
                                        <p:tav tm="100000">
                                          <p:val>
                                            <p:strVal val="#ppt_x"/>
                                          </p:val>
                                        </p:tav>
                                      </p:tavLst>
                                    </p:anim>
                                    <p:anim calcmode="lin" valueType="num">
                                      <p:cBhvr additive="base">
                                        <p:cTn id="8" dur="500" fill="hold"/>
                                        <p:tgtEl>
                                          <p:spTgt spid="130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1667" y="383246"/>
            <a:ext cx="8216797" cy="555342"/>
          </a:xfrm>
        </p:spPr>
        <p:txBody>
          <a:bodyPr>
            <a:noAutofit/>
          </a:bodyPr>
          <a:lstStyle/>
          <a:p>
            <a:r>
              <a:rPr lang="it-IT" sz="4000" dirty="0" smtClean="0">
                <a:solidFill>
                  <a:srgbClr val="00FF00"/>
                </a:solidFill>
              </a:rPr>
              <a:t>Indice di dispersione e prevenzione</a:t>
            </a:r>
            <a:endParaRPr lang="it-IT" dirty="0">
              <a:solidFill>
                <a:srgbClr val="00FF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7197" y="4188078"/>
            <a:ext cx="9711" cy="917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7197" y="4188078"/>
            <a:ext cx="9711" cy="917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7197" y="4188078"/>
            <a:ext cx="9711" cy="91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7197" y="4188078"/>
            <a:ext cx="9711" cy="9178"/>
          </a:xfrm>
          <a:prstGeom prst="rect">
            <a:avLst/>
          </a:prstGeom>
        </p:spPr>
      </p:pic>
      <p:pic>
        <p:nvPicPr>
          <p:cNvPr id="14" name="Picture 13"/>
          <p:cNvPicPr>
            <a:picLocks noChangeAspect="1"/>
          </p:cNvPicPr>
          <p:nvPr/>
        </p:nvPicPr>
        <p:blipFill rotWithShape="1">
          <a:blip r:embed="rId4" cstate="print"/>
          <a:srcRect l="23581" t="23439" r="60011" b="29731"/>
          <a:stretch/>
        </p:blipFill>
        <p:spPr>
          <a:xfrm>
            <a:off x="2317975" y="3886199"/>
            <a:ext cx="2637008" cy="2622025"/>
          </a:xfrm>
          <a:prstGeom prst="rect">
            <a:avLst/>
          </a:prstGeom>
          <a:noFill/>
        </p:spPr>
      </p:pic>
      <p:sp>
        <p:nvSpPr>
          <p:cNvPr id="5" name="TextBox 4"/>
          <p:cNvSpPr txBox="1"/>
          <p:nvPr/>
        </p:nvSpPr>
        <p:spPr>
          <a:xfrm>
            <a:off x="2339752" y="3986902"/>
            <a:ext cx="2646878" cy="369332"/>
          </a:xfrm>
          <a:prstGeom prst="rect">
            <a:avLst/>
          </a:prstGeom>
          <a:noFill/>
        </p:spPr>
        <p:txBody>
          <a:bodyPr wrap="none" rtlCol="0">
            <a:spAutoFit/>
          </a:bodyPr>
          <a:lstStyle/>
          <a:p>
            <a:pPr eaLnBrk="0" hangingPunct="0"/>
            <a:r>
              <a:rPr lang="it-IT" sz="1800" b="1" smtClean="0">
                <a:solidFill>
                  <a:prstClr val="white"/>
                </a:solidFill>
                <a:latin typeface="Arial" charset="0"/>
              </a:rPr>
              <a:t>Sagomatura  profonda</a:t>
            </a:r>
            <a:endParaRPr lang="it-IT" sz="1800" b="1">
              <a:solidFill>
                <a:prstClr val="white"/>
              </a:solidFill>
              <a:latin typeface="Arial"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xmlns="" val="0"/>
              </a:ext>
            </a:extLst>
          </a:blip>
          <a:srcRect l="3458" t="2750"/>
          <a:stretch/>
        </p:blipFill>
        <p:spPr>
          <a:xfrm>
            <a:off x="5103935" y="3886200"/>
            <a:ext cx="2753974" cy="2633549"/>
          </a:xfrm>
          <a:prstGeom prst="rect">
            <a:avLst/>
          </a:prstGeom>
        </p:spPr>
      </p:pic>
      <p:sp>
        <p:nvSpPr>
          <p:cNvPr id="11" name="TextBox 10"/>
          <p:cNvSpPr txBox="1"/>
          <p:nvPr/>
        </p:nvSpPr>
        <p:spPr>
          <a:xfrm>
            <a:off x="200306" y="1916832"/>
            <a:ext cx="3507598" cy="461665"/>
          </a:xfrm>
          <a:prstGeom prst="rect">
            <a:avLst/>
          </a:prstGeom>
          <a:noFill/>
        </p:spPr>
        <p:txBody>
          <a:bodyPr wrap="square" rtlCol="0">
            <a:spAutoFit/>
          </a:bodyPr>
          <a:lstStyle/>
          <a:p>
            <a:pPr eaLnBrk="0" hangingPunct="0"/>
            <a:r>
              <a:rPr lang="it-IT" sz="2400" b="1" smtClean="0">
                <a:solidFill>
                  <a:srgbClr val="00FF00"/>
                </a:solidFill>
                <a:latin typeface="Arial" charset="0"/>
              </a:rPr>
              <a:t>Indice di dispersione =</a:t>
            </a:r>
            <a:endParaRPr lang="it-IT" sz="2400" b="1">
              <a:solidFill>
                <a:srgbClr val="00FF00"/>
              </a:solidFill>
              <a:latin typeface="Arial" charset="0"/>
            </a:endParaRPr>
          </a:p>
        </p:txBody>
      </p:sp>
      <p:sp>
        <p:nvSpPr>
          <p:cNvPr id="13" name="TextBox 12"/>
          <p:cNvSpPr txBox="1"/>
          <p:nvPr/>
        </p:nvSpPr>
        <p:spPr>
          <a:xfrm>
            <a:off x="4067944" y="1340768"/>
            <a:ext cx="4682813" cy="830997"/>
          </a:xfrm>
          <a:prstGeom prst="rect">
            <a:avLst/>
          </a:prstGeom>
          <a:noFill/>
        </p:spPr>
        <p:txBody>
          <a:bodyPr wrap="square" rtlCol="0">
            <a:spAutoFit/>
          </a:bodyPr>
          <a:lstStyle/>
          <a:p>
            <a:pPr eaLnBrk="0" hangingPunct="0"/>
            <a:r>
              <a:rPr lang="it-IT" sz="2400" b="1" smtClean="0">
                <a:solidFill>
                  <a:srgbClr val="FFFF00"/>
                </a:solidFill>
                <a:effectLst>
                  <a:outerShdw blurRad="38100" dist="38100" dir="2700000" algn="tl">
                    <a:srgbClr val="000000">
                      <a:alpha val="43137"/>
                    </a:srgbClr>
                  </a:outerShdw>
                </a:effectLst>
                <a:latin typeface="Arial" charset="0"/>
              </a:rPr>
              <a:t>Somma delle pressioni in area ischiatica e coccigea</a:t>
            </a:r>
            <a:endParaRPr lang="it-IT" sz="2400" b="1">
              <a:solidFill>
                <a:srgbClr val="FFFF00"/>
              </a:solidFill>
              <a:effectLst>
                <a:outerShdw blurRad="38100" dist="38100" dir="2700000" algn="tl">
                  <a:srgbClr val="000000">
                    <a:alpha val="43137"/>
                  </a:srgbClr>
                </a:outerShdw>
              </a:effectLst>
              <a:latin typeface="Arial" charset="0"/>
            </a:endParaRPr>
          </a:p>
        </p:txBody>
      </p:sp>
      <p:sp>
        <p:nvSpPr>
          <p:cNvPr id="15" name="TextBox 14"/>
          <p:cNvSpPr txBox="1"/>
          <p:nvPr/>
        </p:nvSpPr>
        <p:spPr>
          <a:xfrm>
            <a:off x="4067944" y="2166184"/>
            <a:ext cx="4868245" cy="830997"/>
          </a:xfrm>
          <a:prstGeom prst="rect">
            <a:avLst/>
          </a:prstGeom>
          <a:noFill/>
        </p:spPr>
        <p:txBody>
          <a:bodyPr wrap="square" rtlCol="0">
            <a:spAutoFit/>
          </a:bodyPr>
          <a:lstStyle/>
          <a:p>
            <a:pPr eaLnBrk="0" hangingPunct="0"/>
            <a:r>
              <a:rPr lang="it-IT" sz="2400" b="1" smtClean="0">
                <a:solidFill>
                  <a:schemeClr val="accent2">
                    <a:lumMod val="20000"/>
                    <a:lumOff val="80000"/>
                  </a:schemeClr>
                </a:solidFill>
                <a:effectLst>
                  <a:outerShdw blurRad="38100" dist="38100" dir="2700000" algn="tl">
                    <a:srgbClr val="000000">
                      <a:alpha val="43137"/>
                    </a:srgbClr>
                  </a:outerShdw>
                </a:effectLst>
                <a:latin typeface="Arial" charset="0"/>
              </a:rPr>
              <a:t>Somma delle pressioni sull’intero foglio</a:t>
            </a:r>
            <a:endParaRPr lang="it-IT" sz="2400" b="1">
              <a:solidFill>
                <a:schemeClr val="accent2">
                  <a:lumMod val="20000"/>
                  <a:lumOff val="80000"/>
                </a:schemeClr>
              </a:solidFill>
              <a:effectLst>
                <a:outerShdw blurRad="38100" dist="38100" dir="2700000" algn="tl">
                  <a:srgbClr val="000000">
                    <a:alpha val="43137"/>
                  </a:srgbClr>
                </a:outerShdw>
              </a:effectLst>
              <a:latin typeface="Arial" charset="0"/>
            </a:endParaRPr>
          </a:p>
        </p:txBody>
      </p:sp>
      <p:cxnSp>
        <p:nvCxnSpPr>
          <p:cNvPr id="18" name="Straight Connector 17"/>
          <p:cNvCxnSpPr/>
          <p:nvPr/>
        </p:nvCxnSpPr>
        <p:spPr>
          <a:xfrm>
            <a:off x="3748982" y="2187845"/>
            <a:ext cx="499948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 name="Group 25"/>
          <p:cNvGrpSpPr/>
          <p:nvPr/>
        </p:nvGrpSpPr>
        <p:grpSpPr>
          <a:xfrm>
            <a:off x="3176029" y="5143130"/>
            <a:ext cx="3936771" cy="1261137"/>
            <a:chOff x="4221303" y="4696284"/>
            <a:chExt cx="5249028" cy="1681516"/>
          </a:xfrm>
        </p:grpSpPr>
        <p:sp>
          <p:nvSpPr>
            <p:cNvPr id="20" name="Rectangle 19"/>
            <p:cNvSpPr/>
            <p:nvPr/>
          </p:nvSpPr>
          <p:spPr>
            <a:xfrm>
              <a:off x="4221303" y="5078668"/>
              <a:ext cx="1339596" cy="1299132"/>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it-IT" sz="1800">
                <a:solidFill>
                  <a:prstClr val="white"/>
                </a:solidFill>
              </a:endParaRPr>
            </a:p>
          </p:txBody>
        </p:sp>
        <p:sp>
          <p:nvSpPr>
            <p:cNvPr id="21" name="Rectangle 20"/>
            <p:cNvSpPr/>
            <p:nvPr/>
          </p:nvSpPr>
          <p:spPr>
            <a:xfrm>
              <a:off x="8130735" y="4696284"/>
              <a:ext cx="1339596" cy="1299132"/>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it-IT" sz="1800">
                <a:solidFill>
                  <a:prstClr val="white"/>
                </a:solidFill>
              </a:endParaRPr>
            </a:p>
          </p:txBody>
        </p:sp>
      </p:grpSp>
      <p:grpSp>
        <p:nvGrpSpPr>
          <p:cNvPr id="12" name="Group 26"/>
          <p:cNvGrpSpPr/>
          <p:nvPr/>
        </p:nvGrpSpPr>
        <p:grpSpPr>
          <a:xfrm>
            <a:off x="2317974" y="3886198"/>
            <a:ext cx="5539934" cy="2627787"/>
            <a:chOff x="3077229" y="3020375"/>
            <a:chExt cx="7386578" cy="3503716"/>
          </a:xfrm>
        </p:grpSpPr>
        <p:sp>
          <p:nvSpPr>
            <p:cNvPr id="22" name="Rectangle 21"/>
            <p:cNvSpPr/>
            <p:nvPr/>
          </p:nvSpPr>
          <p:spPr>
            <a:xfrm>
              <a:off x="3077229" y="3020375"/>
              <a:ext cx="3516011" cy="34960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it-IT" sz="1800">
                <a:solidFill>
                  <a:prstClr val="white"/>
                </a:solidFill>
              </a:endParaRPr>
            </a:p>
          </p:txBody>
        </p:sp>
        <p:sp>
          <p:nvSpPr>
            <p:cNvPr id="23" name="Rectangle 22"/>
            <p:cNvSpPr/>
            <p:nvPr/>
          </p:nvSpPr>
          <p:spPr>
            <a:xfrm>
              <a:off x="6800056" y="3028058"/>
              <a:ext cx="3663751" cy="34960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it-IT" sz="1800">
                <a:solidFill>
                  <a:prstClr val="white"/>
                </a:solidFill>
              </a:endParaRPr>
            </a:p>
          </p:txBody>
        </p:sp>
      </p:grpSp>
      <p:sp>
        <p:nvSpPr>
          <p:cNvPr id="9" name="TextBox 8"/>
          <p:cNvSpPr txBox="1"/>
          <p:nvPr/>
        </p:nvSpPr>
        <p:spPr>
          <a:xfrm>
            <a:off x="5364088" y="3891960"/>
            <a:ext cx="2157935" cy="646331"/>
          </a:xfrm>
          <a:prstGeom prst="rect">
            <a:avLst/>
          </a:prstGeom>
          <a:noFill/>
        </p:spPr>
        <p:txBody>
          <a:bodyPr wrap="square" rtlCol="0">
            <a:spAutoFit/>
          </a:bodyPr>
          <a:lstStyle/>
          <a:p>
            <a:pPr eaLnBrk="0" hangingPunct="0"/>
            <a:r>
              <a:rPr lang="it-IT" sz="1800" b="1" smtClean="0">
                <a:solidFill>
                  <a:prstClr val="white"/>
                </a:solidFill>
                <a:latin typeface="Arial" charset="0"/>
              </a:rPr>
              <a:t>Bolle d’aria 10 cm gonfiato “giusto”</a:t>
            </a:r>
            <a:endParaRPr lang="it-IT" sz="1800" b="1">
              <a:solidFill>
                <a:prstClr val="white"/>
              </a:solidFill>
              <a:latin typeface="Arial" charset="0"/>
            </a:endParaRPr>
          </a:p>
        </p:txBody>
      </p:sp>
      <p:sp>
        <p:nvSpPr>
          <p:cNvPr id="24" name="TextBox 23"/>
          <p:cNvSpPr txBox="1"/>
          <p:nvPr/>
        </p:nvSpPr>
        <p:spPr>
          <a:xfrm>
            <a:off x="1301412" y="3138902"/>
            <a:ext cx="7735084" cy="461665"/>
          </a:xfrm>
          <a:prstGeom prst="rect">
            <a:avLst/>
          </a:prstGeom>
          <a:noFill/>
        </p:spPr>
        <p:txBody>
          <a:bodyPr wrap="square" rtlCol="0">
            <a:spAutoFit/>
          </a:bodyPr>
          <a:lstStyle/>
          <a:p>
            <a:pPr algn="ctr" eaLnBrk="0" hangingPunct="0"/>
            <a:r>
              <a:rPr lang="it-IT" sz="2400" b="1" smtClean="0">
                <a:solidFill>
                  <a:srgbClr val="66FFCC"/>
                </a:solidFill>
                <a:latin typeface="Arial" charset="0"/>
              </a:rPr>
              <a:t>Più basso è, meglio sono protette le zone a rischio</a:t>
            </a:r>
            <a:endParaRPr lang="it-IT" sz="2400" b="1">
              <a:solidFill>
                <a:srgbClr val="66FFCC"/>
              </a:solidFill>
              <a:latin typeface="Arial" charset="0"/>
            </a:endParaRPr>
          </a:p>
        </p:txBody>
      </p:sp>
    </p:spTree>
    <p:extLst>
      <p:ext uri="{BB962C8B-B14F-4D97-AF65-F5344CB8AC3E}">
        <p14:creationId xmlns:p14="http://schemas.microsoft.com/office/powerpoint/2010/main" xmlns="" val="179115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7504" y="188913"/>
            <a:ext cx="4608513" cy="1366837"/>
          </a:xfrm>
        </p:spPr>
        <p:txBody>
          <a:bodyPr/>
          <a:lstStyle/>
          <a:p>
            <a:pPr eaLnBrk="1" hangingPunct="1"/>
            <a:r>
              <a:rPr lang="it-IT" sz="3600" dirty="0" smtClean="0">
                <a:solidFill>
                  <a:srgbClr val="00FF00"/>
                </a:solidFill>
              </a:rPr>
              <a:t>Il cuscino </a:t>
            </a:r>
            <a:br>
              <a:rPr lang="it-IT" sz="3600" dirty="0" smtClean="0">
                <a:solidFill>
                  <a:srgbClr val="00FF00"/>
                </a:solidFill>
              </a:rPr>
            </a:br>
            <a:r>
              <a:rPr lang="it-IT" sz="3600" dirty="0" smtClean="0">
                <a:solidFill>
                  <a:srgbClr val="00FF00"/>
                </a:solidFill>
              </a:rPr>
              <a:t>è usato bene?</a:t>
            </a:r>
            <a:endParaRPr lang="it-IT" sz="3200" dirty="0" smtClean="0"/>
          </a:p>
        </p:txBody>
      </p:sp>
      <p:pic>
        <p:nvPicPr>
          <p:cNvPr id="61444" name="Picture 4" descr="Cindy without incontinence cover on"/>
          <p:cNvPicPr>
            <a:picLocks noChangeAspect="1" noChangeArrowheads="1"/>
          </p:cNvPicPr>
          <p:nvPr/>
        </p:nvPicPr>
        <p:blipFill>
          <a:blip r:embed="rId3" cstate="print"/>
          <a:srcRect/>
          <a:stretch>
            <a:fillRect/>
          </a:stretch>
        </p:blipFill>
        <p:spPr bwMode="auto">
          <a:xfrm>
            <a:off x="4787900" y="2997200"/>
            <a:ext cx="4356100" cy="3136900"/>
          </a:xfrm>
          <a:prstGeom prst="rect">
            <a:avLst/>
          </a:prstGeom>
          <a:noFill/>
          <a:ln w="9525">
            <a:noFill/>
            <a:miter lim="800000"/>
            <a:headEnd/>
            <a:tailEnd/>
          </a:ln>
        </p:spPr>
      </p:pic>
      <p:sp>
        <p:nvSpPr>
          <p:cNvPr id="24581" name="Text Box 5"/>
          <p:cNvSpPr txBox="1">
            <a:spLocks noChangeArrowheads="1"/>
          </p:cNvSpPr>
          <p:nvPr/>
        </p:nvSpPr>
        <p:spPr bwMode="auto">
          <a:xfrm>
            <a:off x="441325" y="236538"/>
            <a:ext cx="396875" cy="549275"/>
          </a:xfrm>
          <a:prstGeom prst="rect">
            <a:avLst/>
          </a:prstGeom>
          <a:noFill/>
          <a:ln w="9525">
            <a:noFill/>
            <a:miter lim="800000"/>
            <a:headEnd/>
            <a:tailEnd/>
          </a:ln>
        </p:spPr>
        <p:txBody>
          <a:bodyPr>
            <a:spAutoFit/>
          </a:bodyPr>
          <a:lstStyle/>
          <a:p>
            <a:pPr fontAlgn="base">
              <a:spcBef>
                <a:spcPct val="0"/>
              </a:spcBef>
              <a:spcAft>
                <a:spcPct val="0"/>
              </a:spcAft>
            </a:pPr>
            <a:endParaRPr lang="it-IT" sz="3000">
              <a:solidFill>
                <a:srgbClr val="FFCC66"/>
              </a:solidFill>
            </a:endParaRPr>
          </a:p>
        </p:txBody>
      </p:sp>
      <p:pic>
        <p:nvPicPr>
          <p:cNvPr id="61446" name="Picture 6" descr="Cindy with incontinence cover on"/>
          <p:cNvPicPr>
            <a:picLocks noGrp="1" noChangeAspect="1" noChangeArrowheads="1"/>
          </p:cNvPicPr>
          <p:nvPr>
            <p:ph type="clipArt" sz="half" idx="2"/>
          </p:nvPr>
        </p:nvPicPr>
        <p:blipFill>
          <a:blip r:embed="rId4" cstate="print"/>
          <a:srcRect/>
          <a:stretch>
            <a:fillRect/>
          </a:stretch>
        </p:blipFill>
        <p:spPr>
          <a:xfrm>
            <a:off x="4787900" y="620713"/>
            <a:ext cx="4356100" cy="3014662"/>
          </a:xfrm>
          <a:noFill/>
        </p:spPr>
      </p:pic>
      <p:sp>
        <p:nvSpPr>
          <p:cNvPr id="61447" name="AutoShape 7"/>
          <p:cNvSpPr>
            <a:spLocks noChangeArrowheads="1"/>
          </p:cNvSpPr>
          <p:nvPr/>
        </p:nvSpPr>
        <p:spPr bwMode="auto">
          <a:xfrm>
            <a:off x="3923928" y="2295153"/>
            <a:ext cx="381000" cy="485775"/>
          </a:xfrm>
          <a:prstGeom prst="rightArrow">
            <a:avLst>
              <a:gd name="adj1" fmla="val 50000"/>
              <a:gd name="adj2" fmla="val 25000"/>
            </a:avLst>
          </a:prstGeom>
          <a:solidFill>
            <a:srgbClr val="00FF00"/>
          </a:solidFill>
          <a:ln w="9525">
            <a:solidFill>
              <a:schemeClr val="tx1"/>
            </a:solidFill>
            <a:miter lim="800000"/>
            <a:headEnd/>
            <a:tailEnd/>
          </a:ln>
        </p:spPr>
        <p:txBody>
          <a:bodyPr wrap="none" anchor="ctr"/>
          <a:lstStyle/>
          <a:p>
            <a:pPr fontAlgn="base">
              <a:spcBef>
                <a:spcPct val="0"/>
              </a:spcBef>
              <a:spcAft>
                <a:spcPct val="0"/>
              </a:spcAft>
            </a:pPr>
            <a:endParaRPr lang="it-IT" sz="3600">
              <a:solidFill>
                <a:srgbClr val="FFFFFF"/>
              </a:solidFill>
            </a:endParaRPr>
          </a:p>
        </p:txBody>
      </p:sp>
      <p:sp>
        <p:nvSpPr>
          <p:cNvPr id="61448" name="Text Box 8"/>
          <p:cNvSpPr txBox="1">
            <a:spLocks noChangeArrowheads="1"/>
          </p:cNvSpPr>
          <p:nvPr/>
        </p:nvSpPr>
        <p:spPr bwMode="auto">
          <a:xfrm>
            <a:off x="5272088" y="55563"/>
            <a:ext cx="1600200" cy="457200"/>
          </a:xfrm>
          <a:prstGeom prst="rect">
            <a:avLst/>
          </a:prstGeom>
          <a:solidFill>
            <a:srgbClr val="FF0000"/>
          </a:solidFill>
          <a:ln w="9525">
            <a:noFill/>
            <a:miter lim="800000"/>
            <a:headEnd/>
            <a:tailEnd/>
          </a:ln>
        </p:spPr>
        <p:txBody>
          <a:bodyPr wrap="none">
            <a:spAutoFit/>
          </a:bodyPr>
          <a:lstStyle/>
          <a:p>
            <a:pPr fontAlgn="base">
              <a:spcBef>
                <a:spcPct val="0"/>
              </a:spcBef>
              <a:spcAft>
                <a:spcPct val="0"/>
              </a:spcAft>
            </a:pPr>
            <a:r>
              <a:rPr lang="it-IT" sz="2400">
                <a:solidFill>
                  <a:srgbClr val="FFFFFF"/>
                </a:solidFill>
              </a:rPr>
              <a:t>Con vello</a:t>
            </a:r>
          </a:p>
        </p:txBody>
      </p:sp>
      <p:sp>
        <p:nvSpPr>
          <p:cNvPr id="61449" name="Text Box 9"/>
          <p:cNvSpPr txBox="1">
            <a:spLocks noChangeArrowheads="1"/>
          </p:cNvSpPr>
          <p:nvPr/>
        </p:nvSpPr>
        <p:spPr bwMode="auto">
          <a:xfrm>
            <a:off x="5272088" y="6248400"/>
            <a:ext cx="1933575" cy="457200"/>
          </a:xfrm>
          <a:prstGeom prst="rect">
            <a:avLst/>
          </a:prstGeom>
          <a:solidFill>
            <a:srgbClr val="FF0000"/>
          </a:solidFill>
          <a:ln w="9525">
            <a:noFill/>
            <a:miter lim="800000"/>
            <a:headEnd/>
            <a:tailEnd/>
          </a:ln>
        </p:spPr>
        <p:txBody>
          <a:bodyPr wrap="none">
            <a:spAutoFit/>
          </a:bodyPr>
          <a:lstStyle/>
          <a:p>
            <a:pPr fontAlgn="base">
              <a:spcBef>
                <a:spcPct val="0"/>
              </a:spcBef>
              <a:spcAft>
                <a:spcPct val="0"/>
              </a:spcAft>
            </a:pPr>
            <a:r>
              <a:rPr lang="it-IT" sz="2400">
                <a:solidFill>
                  <a:srgbClr val="FFFFFF"/>
                </a:solidFill>
              </a:rPr>
              <a:t>Senza vello</a:t>
            </a:r>
          </a:p>
        </p:txBody>
      </p:sp>
      <p:sp>
        <p:nvSpPr>
          <p:cNvPr id="24586" name="AutoShape 11">
            <a:hlinkClick r:id="rId5" action="ppaction://hlinksldjump" highlightClick="1"/>
          </p:cNvPr>
          <p:cNvSpPr>
            <a:spLocks noChangeArrowheads="1"/>
          </p:cNvSpPr>
          <p:nvPr/>
        </p:nvSpPr>
        <p:spPr bwMode="auto">
          <a:xfrm>
            <a:off x="7345436" y="6165850"/>
            <a:ext cx="1042988" cy="476250"/>
          </a:xfrm>
          <a:prstGeom prst="actionButtonBackPrevious">
            <a:avLst/>
          </a:prstGeom>
          <a:solidFill>
            <a:schemeClr val="accent1"/>
          </a:solidFill>
          <a:ln w="9525">
            <a:noFill/>
            <a:miter lim="800000"/>
            <a:headEnd/>
            <a:tailEnd/>
          </a:ln>
        </p:spPr>
        <p:txBody>
          <a:bodyPr wrap="none" anchor="ctr"/>
          <a:lstStyle/>
          <a:p>
            <a:pPr fontAlgn="base">
              <a:spcBef>
                <a:spcPct val="0"/>
              </a:spcBef>
              <a:spcAft>
                <a:spcPct val="0"/>
              </a:spcAft>
            </a:pPr>
            <a:endParaRPr lang="it-IT" sz="3600">
              <a:solidFill>
                <a:srgbClr val="FFFFFF"/>
              </a:solidFill>
            </a:endParaRPr>
          </a:p>
        </p:txBody>
      </p:sp>
      <p:sp>
        <p:nvSpPr>
          <p:cNvPr id="24587" name="Segnaposto numero diapositiva 10"/>
          <p:cNvSpPr>
            <a:spLocks noGrp="1"/>
          </p:cNvSpPr>
          <p:nvPr>
            <p:ph type="sldNum" sz="quarter" idx="12"/>
          </p:nvPr>
        </p:nvSpPr>
        <p:spPr>
          <a:noFill/>
        </p:spPr>
        <p:txBody>
          <a:bodyPr/>
          <a:lstStyle/>
          <a:p>
            <a:fld id="{48C706EA-B305-4B80-A529-58AB9E8E6300}" type="slidenum">
              <a:rPr lang="it-IT" smtClean="0">
                <a:solidFill>
                  <a:srgbClr val="FFFFFF"/>
                </a:solidFill>
              </a:rPr>
              <a:pPr/>
              <a:t>19</a:t>
            </a:fld>
            <a:endParaRPr lang="it-IT" smtClean="0">
              <a:solidFill>
                <a:srgbClr val="FFFFFF"/>
              </a:solidFill>
            </a:endParaRPr>
          </a:p>
        </p:txBody>
      </p:sp>
      <p:sp>
        <p:nvSpPr>
          <p:cNvPr id="12" name="Segnaposto testo 11"/>
          <p:cNvSpPr>
            <a:spLocks noGrp="1"/>
          </p:cNvSpPr>
          <p:nvPr>
            <p:ph type="body" sz="half" idx="1"/>
          </p:nvPr>
        </p:nvSpPr>
        <p:spPr>
          <a:xfrm>
            <a:off x="72008" y="1556792"/>
            <a:ext cx="4644008" cy="3816424"/>
          </a:xfrm>
        </p:spPr>
        <p:txBody>
          <a:bodyPr>
            <a:normAutofit fontScale="92500" lnSpcReduction="10000"/>
          </a:bodyPr>
          <a:lstStyle/>
          <a:p>
            <a:r>
              <a:rPr lang="it-IT" sz="2800" dirty="0" smtClean="0"/>
              <a:t>È usato con la sua fodera originale? Senza </a:t>
            </a:r>
            <a:r>
              <a:rPr lang="it-IT" sz="2800" u="sng" dirty="0" smtClean="0"/>
              <a:t>niente</a:t>
            </a:r>
            <a:r>
              <a:rPr lang="it-IT" sz="2800" dirty="0" smtClean="0"/>
              <a:t> sopra?</a:t>
            </a:r>
          </a:p>
          <a:p>
            <a:r>
              <a:rPr lang="it-IT" sz="2800" dirty="0" smtClean="0">
                <a:solidFill>
                  <a:srgbClr val="FFFF00"/>
                </a:solidFill>
              </a:rPr>
              <a:t>Il </a:t>
            </a:r>
            <a:r>
              <a:rPr lang="it-IT" sz="2800" dirty="0" err="1" smtClean="0">
                <a:solidFill>
                  <a:srgbClr val="FFFF00"/>
                </a:solidFill>
              </a:rPr>
              <a:t>gonfiaggio</a:t>
            </a:r>
            <a:r>
              <a:rPr lang="it-IT" sz="2800" dirty="0" smtClean="0">
                <a:solidFill>
                  <a:srgbClr val="FFFF00"/>
                </a:solidFill>
              </a:rPr>
              <a:t> è giusto?</a:t>
            </a:r>
          </a:p>
          <a:p>
            <a:r>
              <a:rPr lang="it-IT" sz="2800" dirty="0" smtClean="0"/>
              <a:t>È usato dalla parte giusta? (!)</a:t>
            </a:r>
          </a:p>
          <a:p>
            <a:r>
              <a:rPr lang="it-IT" sz="2800" dirty="0" smtClean="0">
                <a:solidFill>
                  <a:srgbClr val="FFFF00"/>
                </a:solidFill>
              </a:rPr>
              <a:t>È messo nella posizione giusta?</a:t>
            </a:r>
          </a:p>
          <a:p>
            <a:r>
              <a:rPr lang="it-IT" sz="2800" dirty="0" smtClean="0"/>
              <a:t>È  pulito? È asciutto?</a:t>
            </a:r>
          </a:p>
        </p:txBody>
      </p:sp>
      <p:sp>
        <p:nvSpPr>
          <p:cNvPr id="14" name="Rettangolo arrotondato 13"/>
          <p:cNvSpPr/>
          <p:nvPr/>
        </p:nvSpPr>
        <p:spPr bwMode="auto">
          <a:xfrm>
            <a:off x="251520" y="5453204"/>
            <a:ext cx="4248472" cy="1216156"/>
          </a:xfrm>
          <a:prstGeom prst="roundRect">
            <a:avLst/>
          </a:prstGeom>
          <a:noFill/>
          <a:ln w="44450" cap="flat" cmpd="thickThin"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3600" b="0" i="0" u="none" strike="noStrike" cap="none" normalizeH="0" baseline="0" smtClean="0">
              <a:ln>
                <a:noFill/>
              </a:ln>
              <a:solidFill>
                <a:schemeClr val="tx1"/>
              </a:solidFill>
              <a:effectLst/>
              <a:latin typeface="Verdana" pitchFamily="34" charset="0"/>
            </a:endParaRPr>
          </a:p>
        </p:txBody>
      </p:sp>
      <p:sp>
        <p:nvSpPr>
          <p:cNvPr id="15" name="CasellaDiTesto 14"/>
          <p:cNvSpPr txBox="1"/>
          <p:nvPr/>
        </p:nvSpPr>
        <p:spPr>
          <a:xfrm>
            <a:off x="539552" y="5520134"/>
            <a:ext cx="3672408" cy="1077218"/>
          </a:xfrm>
          <a:prstGeom prst="rect">
            <a:avLst/>
          </a:prstGeom>
          <a:noFill/>
          <a:ln w="31750">
            <a:noFill/>
          </a:ln>
        </p:spPr>
        <p:txBody>
          <a:bodyPr wrap="square" rtlCol="0">
            <a:spAutoFit/>
          </a:bodyPr>
          <a:lstStyle/>
          <a:p>
            <a:pPr algn="ctr"/>
            <a:r>
              <a:rPr lang="it-IT" sz="3200" dirty="0" smtClean="0"/>
              <a:t>Controlliamo, </a:t>
            </a:r>
            <a:r>
              <a:rPr lang="it-IT" sz="3200" u="sng" dirty="0" smtClean="0"/>
              <a:t>insegniamo</a:t>
            </a:r>
            <a:endParaRPr lang="it-IT" sz="3200" u="sng"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447"/>
                                        </p:tgtEl>
                                        <p:attrNameLst>
                                          <p:attrName>style.visibility</p:attrName>
                                        </p:attrNameLst>
                                      </p:cBhvr>
                                      <p:to>
                                        <p:strVal val="visible"/>
                                      </p:to>
                                    </p:set>
                                    <p:anim calcmode="lin" valueType="num">
                                      <p:cBhvr additive="base">
                                        <p:cTn id="11" dur="500" fill="hold"/>
                                        <p:tgtEl>
                                          <p:spTgt spid="61447"/>
                                        </p:tgtEl>
                                        <p:attrNameLst>
                                          <p:attrName>ppt_x</p:attrName>
                                        </p:attrNameLst>
                                      </p:cBhvr>
                                      <p:tavLst>
                                        <p:tav tm="0">
                                          <p:val>
                                            <p:strVal val="#ppt_x"/>
                                          </p:val>
                                        </p:tav>
                                        <p:tav tm="100000">
                                          <p:val>
                                            <p:strVal val="#ppt_x"/>
                                          </p:val>
                                        </p:tav>
                                      </p:tavLst>
                                    </p:anim>
                                    <p:anim calcmode="lin" valueType="num">
                                      <p:cBhvr additive="base">
                                        <p:cTn id="12" dur="500" fill="hold"/>
                                        <p:tgtEl>
                                          <p:spTgt spid="614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1448"/>
                                        </p:tgtEl>
                                        <p:attrNameLst>
                                          <p:attrName>style.visibility</p:attrName>
                                        </p:attrNameLst>
                                      </p:cBhvr>
                                      <p:to>
                                        <p:strVal val="visible"/>
                                      </p:to>
                                    </p:set>
                                    <p:anim calcmode="lin" valueType="num">
                                      <p:cBhvr additive="base">
                                        <p:cTn id="15" dur="500" fill="hold"/>
                                        <p:tgtEl>
                                          <p:spTgt spid="61448"/>
                                        </p:tgtEl>
                                        <p:attrNameLst>
                                          <p:attrName>ppt_x</p:attrName>
                                        </p:attrNameLst>
                                      </p:cBhvr>
                                      <p:tavLst>
                                        <p:tav tm="0">
                                          <p:val>
                                            <p:strVal val="#ppt_x"/>
                                          </p:val>
                                        </p:tav>
                                        <p:tav tm="100000">
                                          <p:val>
                                            <p:strVal val="#ppt_x"/>
                                          </p:val>
                                        </p:tav>
                                      </p:tavLst>
                                    </p:anim>
                                    <p:anim calcmode="lin" valueType="num">
                                      <p:cBhvr additive="base">
                                        <p:cTn id="16" dur="500" fill="hold"/>
                                        <p:tgtEl>
                                          <p:spTgt spid="6144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1449"/>
                                        </p:tgtEl>
                                        <p:attrNameLst>
                                          <p:attrName>style.visibility</p:attrName>
                                        </p:attrNameLst>
                                      </p:cBhvr>
                                      <p:to>
                                        <p:strVal val="visible"/>
                                      </p:to>
                                    </p:set>
                                    <p:anim calcmode="lin" valueType="num">
                                      <p:cBhvr additive="base">
                                        <p:cTn id="19" dur="500" fill="hold"/>
                                        <p:tgtEl>
                                          <p:spTgt spid="61449"/>
                                        </p:tgtEl>
                                        <p:attrNameLst>
                                          <p:attrName>ppt_x</p:attrName>
                                        </p:attrNameLst>
                                      </p:cBhvr>
                                      <p:tavLst>
                                        <p:tav tm="0">
                                          <p:val>
                                            <p:strVal val="#ppt_x"/>
                                          </p:val>
                                        </p:tav>
                                        <p:tav tm="100000">
                                          <p:val>
                                            <p:strVal val="#ppt_x"/>
                                          </p:val>
                                        </p:tav>
                                      </p:tavLst>
                                    </p:anim>
                                    <p:anim calcmode="lin" valueType="num">
                                      <p:cBhvr additive="base">
                                        <p:cTn id="20" dur="500" fill="hold"/>
                                        <p:tgtEl>
                                          <p:spTgt spid="6144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 calcmode="lin" valueType="num">
                                      <p:cBhvr additive="base">
                                        <p:cTn id="25"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 calcmode="lin" valueType="num">
                                      <p:cBhvr additive="base">
                                        <p:cTn id="3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 calcmode="lin" valueType="num">
                                      <p:cBhvr additive="base">
                                        <p:cTn id="3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anim calcmode="lin" valueType="num">
                                      <p:cBhvr additive="base">
                                        <p:cTn id="4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7" grpId="0" animBg="1"/>
      <p:bldP spid="61448" grpId="0" animBg="1"/>
      <p:bldP spid="61449" grpId="0" animBg="1"/>
      <p:bldP spid="12" grpId="0" build="p"/>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4213" y="115888"/>
            <a:ext cx="7772400" cy="609600"/>
          </a:xfrm>
        </p:spPr>
        <p:txBody>
          <a:bodyPr/>
          <a:lstStyle/>
          <a:p>
            <a:pPr eaLnBrk="1" hangingPunct="1"/>
            <a:r>
              <a:rPr lang="it-IT" sz="3200" b="1" dirty="0" smtClean="0">
                <a:solidFill>
                  <a:srgbClr val="00FF00"/>
                </a:solidFill>
              </a:rPr>
              <a:t>Prevenire le ulcere da pressione</a:t>
            </a:r>
            <a:endParaRPr lang="it-IT" sz="4000" b="1" dirty="0" smtClean="0">
              <a:solidFill>
                <a:srgbClr val="00FF00"/>
              </a:solidFill>
            </a:endParaRPr>
          </a:p>
        </p:txBody>
      </p:sp>
      <p:sp>
        <p:nvSpPr>
          <p:cNvPr id="5123" name="Rectangle 3"/>
          <p:cNvSpPr>
            <a:spLocks noGrp="1" noChangeArrowheads="1"/>
          </p:cNvSpPr>
          <p:nvPr>
            <p:ph type="body" idx="1"/>
          </p:nvPr>
        </p:nvSpPr>
        <p:spPr>
          <a:xfrm>
            <a:off x="285750" y="1000125"/>
            <a:ext cx="8643938" cy="5597525"/>
          </a:xfrm>
        </p:spPr>
        <p:txBody>
          <a:bodyPr/>
          <a:lstStyle/>
          <a:p>
            <a:pPr eaLnBrk="1" hangingPunct="1">
              <a:lnSpc>
                <a:spcPct val="90000"/>
              </a:lnSpc>
              <a:buFontTx/>
              <a:buNone/>
            </a:pPr>
            <a:r>
              <a:rPr lang="it-IT" sz="2400" b="1" dirty="0" smtClean="0">
                <a:solidFill>
                  <a:schemeClr val="folHlink"/>
                </a:solidFill>
              </a:rPr>
              <a:t>Le ulcere da pressione (UDP) hanno un costo umano ed economico che è sovente altissimo:</a:t>
            </a:r>
          </a:p>
          <a:p>
            <a:pPr eaLnBrk="1" hangingPunct="1">
              <a:lnSpc>
                <a:spcPct val="70000"/>
              </a:lnSpc>
              <a:buFontTx/>
              <a:buNone/>
            </a:pPr>
            <a:endParaRPr lang="it-IT" sz="2400" b="1" dirty="0" smtClean="0">
              <a:solidFill>
                <a:schemeClr val="folHlink"/>
              </a:solidFill>
            </a:endParaRPr>
          </a:p>
          <a:p>
            <a:pPr eaLnBrk="1" hangingPunct="1">
              <a:buClr>
                <a:srgbClr val="FF3300"/>
              </a:buClr>
            </a:pPr>
            <a:r>
              <a:rPr lang="it-IT" sz="2400" dirty="0" smtClean="0"/>
              <a:t>Circa la metà delle persone in carrozzina ha prima o dopo un’UDP </a:t>
            </a:r>
          </a:p>
          <a:p>
            <a:pPr eaLnBrk="1" hangingPunct="1">
              <a:buClr>
                <a:srgbClr val="FF3300"/>
              </a:buClr>
            </a:pPr>
            <a:r>
              <a:rPr lang="it-IT" sz="2400" dirty="0" smtClean="0">
                <a:solidFill>
                  <a:srgbClr val="00B050"/>
                </a:solidFill>
              </a:rPr>
              <a:t>Il 60% degli </a:t>
            </a:r>
            <a:r>
              <a:rPr lang="it-IT" sz="2400" b="1" dirty="0" smtClean="0">
                <a:solidFill>
                  <a:srgbClr val="00B050"/>
                </a:solidFill>
              </a:rPr>
              <a:t>anziani</a:t>
            </a:r>
            <a:r>
              <a:rPr lang="it-IT" sz="2400" dirty="0" smtClean="0">
                <a:solidFill>
                  <a:srgbClr val="00B050"/>
                </a:solidFill>
              </a:rPr>
              <a:t> in carrozzina sviluppa un’UDP (</a:t>
            </a:r>
            <a:r>
              <a:rPr lang="it-IT" sz="2400" dirty="0" err="1" smtClean="0">
                <a:solidFill>
                  <a:srgbClr val="00B050"/>
                </a:solidFill>
              </a:rPr>
              <a:t>Brienza</a:t>
            </a:r>
            <a:r>
              <a:rPr lang="it-IT" sz="2400" dirty="0" smtClean="0">
                <a:solidFill>
                  <a:srgbClr val="00B050"/>
                </a:solidFill>
              </a:rPr>
              <a:t> </a:t>
            </a:r>
            <a:r>
              <a:rPr lang="it-IT" sz="2400" dirty="0" err="1" smtClean="0">
                <a:solidFill>
                  <a:srgbClr val="00B050"/>
                </a:solidFill>
              </a:rPr>
              <a:t>et</a:t>
            </a:r>
            <a:r>
              <a:rPr lang="it-IT" sz="2400" dirty="0" smtClean="0">
                <a:solidFill>
                  <a:srgbClr val="00B050"/>
                </a:solidFill>
              </a:rPr>
              <a:t> al, 2001) </a:t>
            </a:r>
          </a:p>
          <a:p>
            <a:pPr eaLnBrk="1" hangingPunct="1">
              <a:buClr>
                <a:srgbClr val="FF3300"/>
              </a:buClr>
            </a:pPr>
            <a:r>
              <a:rPr lang="it-IT" sz="2400" dirty="0" smtClean="0"/>
              <a:t>Per le persone con </a:t>
            </a:r>
            <a:r>
              <a:rPr lang="it-IT" sz="2400" b="1" dirty="0" smtClean="0"/>
              <a:t>lesione midollare</a:t>
            </a:r>
            <a:r>
              <a:rPr lang="it-IT" sz="2400" dirty="0" smtClean="0"/>
              <a:t>, è causa di morte (8%) e frequenti ospedalizzazioni (17% dei letti ospedalieri)</a:t>
            </a:r>
          </a:p>
          <a:p>
            <a:pPr eaLnBrk="1" hangingPunct="1">
              <a:buClr>
                <a:srgbClr val="FF3300"/>
              </a:buClr>
            </a:pPr>
            <a:r>
              <a:rPr lang="it-IT" sz="2400" dirty="0" smtClean="0">
                <a:solidFill>
                  <a:srgbClr val="00B050"/>
                </a:solidFill>
              </a:rPr>
              <a:t>Un’UDP provoca dolore, sconvolge le abitudini di vita, peggiora la salute e può essere causa di morte </a:t>
            </a:r>
          </a:p>
        </p:txBody>
      </p:sp>
      <p:sp>
        <p:nvSpPr>
          <p:cNvPr id="11268" name="Segnaposto numero diapositiva 3"/>
          <p:cNvSpPr>
            <a:spLocks noGrp="1"/>
          </p:cNvSpPr>
          <p:nvPr>
            <p:ph type="sldNum" sz="quarter" idx="12"/>
          </p:nvPr>
        </p:nvSpPr>
        <p:spPr>
          <a:noFill/>
        </p:spPr>
        <p:txBody>
          <a:bodyPr/>
          <a:lstStyle/>
          <a:p>
            <a:fld id="{10E3F8D9-D10D-4055-940D-3175287DCA7C}" type="slidenum">
              <a:rPr lang="it-IT" smtClean="0"/>
              <a:pPr/>
              <a:t>2</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anim calcmode="lin" valueType="num">
                                      <p:cBhvr additive="base">
                                        <p:cTn id="13"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anim calcmode="lin" valueType="num">
                                      <p:cBhvr additive="base">
                                        <p:cTn id="19" dur="500" fill="hold"/>
                                        <p:tgtEl>
                                          <p:spTgt spid="512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O.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3">
                                            <p:txEl>
                                              <p:pRg st="4" end="4"/>
                                            </p:txEl>
                                          </p:spTgt>
                                        </p:tgtEl>
                                        <p:attrNameLst>
                                          <p:attrName>style.visibility</p:attrName>
                                        </p:attrNameLst>
                                      </p:cBhvr>
                                      <p:to>
                                        <p:strVal val="visible"/>
                                      </p:to>
                                    </p:set>
                                    <p:anim calcmode="lin" valueType="num">
                                      <p:cBhvr additive="base">
                                        <p:cTn id="25" dur="500" fill="hold"/>
                                        <p:tgtEl>
                                          <p:spTgt spid="512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VOLO.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23">
                                            <p:txEl>
                                              <p:pRg st="5" end="5"/>
                                            </p:txEl>
                                          </p:spTgt>
                                        </p:tgtEl>
                                        <p:attrNameLst>
                                          <p:attrName>style.visibility</p:attrName>
                                        </p:attrNameLst>
                                      </p:cBhvr>
                                      <p:to>
                                        <p:strVal val="visible"/>
                                      </p:to>
                                    </p:set>
                                    <p:anim calcmode="lin" valueType="num">
                                      <p:cBhvr additive="base">
                                        <p:cTn id="31" dur="500" fill="hold"/>
                                        <p:tgtEl>
                                          <p:spTgt spid="512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2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bldLvl="3"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0"/>
            <a:ext cx="8610600" cy="838200"/>
          </a:xfrm>
        </p:spPr>
        <p:txBody>
          <a:bodyPr/>
          <a:lstStyle/>
          <a:p>
            <a:pPr eaLnBrk="1" hangingPunct="1"/>
            <a:r>
              <a:rPr lang="it-IT" sz="4000" b="1" dirty="0" smtClean="0">
                <a:solidFill>
                  <a:srgbClr val="00FF00"/>
                </a:solidFill>
              </a:rPr>
              <a:t>Qual è il cuscino migliore?</a:t>
            </a:r>
          </a:p>
        </p:txBody>
      </p:sp>
      <p:sp>
        <p:nvSpPr>
          <p:cNvPr id="30723" name="Rectangle 3"/>
          <p:cNvSpPr>
            <a:spLocks noGrp="1" noChangeArrowheads="1"/>
          </p:cNvSpPr>
          <p:nvPr>
            <p:ph type="body" idx="1"/>
          </p:nvPr>
        </p:nvSpPr>
        <p:spPr>
          <a:xfrm>
            <a:off x="0" y="908050"/>
            <a:ext cx="4643438" cy="5645150"/>
          </a:xfrm>
        </p:spPr>
        <p:txBody>
          <a:bodyPr/>
          <a:lstStyle/>
          <a:p>
            <a:pPr eaLnBrk="1" hangingPunct="1"/>
            <a:r>
              <a:rPr lang="it-IT" sz="2400" dirty="0" smtClean="0"/>
              <a:t>Il cuscino antidecubito migliore per tutti </a:t>
            </a:r>
            <a:r>
              <a:rPr lang="it-IT" sz="2400" b="1" dirty="0" smtClean="0">
                <a:solidFill>
                  <a:schemeClr val="folHlink"/>
                </a:solidFill>
              </a:rPr>
              <a:t>non esiste</a:t>
            </a:r>
          </a:p>
          <a:p>
            <a:pPr eaLnBrk="1" hangingPunct="1"/>
            <a:r>
              <a:rPr lang="it-IT" sz="2400" dirty="0" smtClean="0"/>
              <a:t>Ciascun utente ha bisogno di una valutazione individuale </a:t>
            </a:r>
            <a:r>
              <a:rPr lang="it-IT" sz="2400" b="1" dirty="0" smtClean="0">
                <a:solidFill>
                  <a:schemeClr val="folHlink"/>
                </a:solidFill>
              </a:rPr>
              <a:t>mediante prove</a:t>
            </a:r>
          </a:p>
          <a:p>
            <a:pPr eaLnBrk="1" hangingPunct="1"/>
            <a:r>
              <a:rPr lang="it-IT" sz="2400" b="1" dirty="0" smtClean="0"/>
              <a:t>Per gli utenti con sensibilità alterata nelle aree in appoggio o con deficit mentali la valutazione</a:t>
            </a:r>
            <a:r>
              <a:rPr lang="it-IT" sz="2400" dirty="0" smtClean="0"/>
              <a:t> </a:t>
            </a:r>
            <a:r>
              <a:rPr lang="it-IT" sz="2400" b="1" dirty="0" smtClean="0">
                <a:solidFill>
                  <a:schemeClr val="folHlink"/>
                </a:solidFill>
              </a:rPr>
              <a:t>deve prevedere il controllo della pelle</a:t>
            </a:r>
          </a:p>
        </p:txBody>
      </p:sp>
      <p:sp>
        <p:nvSpPr>
          <p:cNvPr id="30725" name="Text Box 5"/>
          <p:cNvSpPr txBox="1">
            <a:spLocks noChangeArrowheads="1"/>
          </p:cNvSpPr>
          <p:nvPr/>
        </p:nvSpPr>
        <p:spPr bwMode="auto">
          <a:xfrm>
            <a:off x="3923928" y="5920824"/>
            <a:ext cx="5148064" cy="892552"/>
          </a:xfrm>
          <a:prstGeom prst="rect">
            <a:avLst/>
          </a:prstGeom>
          <a:noFill/>
          <a:ln w="9525">
            <a:noFill/>
            <a:miter lim="800000"/>
            <a:headEnd/>
            <a:tailEnd/>
          </a:ln>
        </p:spPr>
        <p:txBody>
          <a:bodyPr wrap="square">
            <a:spAutoFit/>
          </a:bodyPr>
          <a:lstStyle/>
          <a:p>
            <a:r>
              <a:rPr lang="it-IT" sz="2600" dirty="0">
                <a:solidFill>
                  <a:srgbClr val="00FF00"/>
                </a:solidFill>
              </a:rPr>
              <a:t>stesso </a:t>
            </a:r>
            <a:r>
              <a:rPr lang="it-IT" sz="2600" dirty="0" smtClean="0">
                <a:solidFill>
                  <a:srgbClr val="00FF00"/>
                </a:solidFill>
              </a:rPr>
              <a:t>cuscino, stessa lesione, ma effetto diverso</a:t>
            </a:r>
            <a:r>
              <a:rPr lang="it-IT" sz="2600" dirty="0">
                <a:solidFill>
                  <a:srgbClr val="00FF00"/>
                </a:solidFill>
              </a:rPr>
              <a:t>!</a:t>
            </a:r>
          </a:p>
        </p:txBody>
      </p:sp>
      <p:sp>
        <p:nvSpPr>
          <p:cNvPr id="30727" name="AutoShape 7"/>
          <p:cNvSpPr>
            <a:spLocks noChangeArrowheads="1"/>
          </p:cNvSpPr>
          <p:nvPr/>
        </p:nvSpPr>
        <p:spPr bwMode="auto">
          <a:xfrm>
            <a:off x="8028384" y="5733256"/>
            <a:ext cx="623888" cy="5810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00"/>
          </a:solidFill>
          <a:ln w="9525">
            <a:solidFill>
              <a:schemeClr val="tx1"/>
            </a:solidFill>
            <a:miter lim="800000"/>
            <a:headEnd/>
            <a:tailEnd/>
          </a:ln>
        </p:spPr>
        <p:txBody>
          <a:bodyPr wrap="none" anchor="ctr"/>
          <a:lstStyle/>
          <a:p>
            <a:endParaRPr lang="it-IT"/>
          </a:p>
        </p:txBody>
      </p:sp>
      <p:pic>
        <p:nvPicPr>
          <p:cNvPr id="30728" name="Picture 8" descr="Immagine1"/>
          <p:cNvPicPr>
            <a:picLocks noChangeAspect="1" noChangeArrowheads="1"/>
          </p:cNvPicPr>
          <p:nvPr/>
        </p:nvPicPr>
        <p:blipFill>
          <a:blip r:embed="rId4" cstate="print"/>
          <a:srcRect/>
          <a:stretch>
            <a:fillRect/>
          </a:stretch>
        </p:blipFill>
        <p:spPr bwMode="auto">
          <a:xfrm>
            <a:off x="4694238" y="1052513"/>
            <a:ext cx="4449762" cy="4535487"/>
          </a:xfrm>
          <a:prstGeom prst="rect">
            <a:avLst/>
          </a:prstGeom>
          <a:noFill/>
          <a:ln w="9525">
            <a:noFill/>
            <a:miter lim="800000"/>
            <a:headEnd/>
            <a:tailEnd/>
          </a:ln>
        </p:spPr>
      </p:pic>
      <p:sp>
        <p:nvSpPr>
          <p:cNvPr id="26631" name="Segnaposto numero diapositiva 6"/>
          <p:cNvSpPr>
            <a:spLocks noGrp="1"/>
          </p:cNvSpPr>
          <p:nvPr>
            <p:ph type="sldNum" sz="quarter" idx="12"/>
          </p:nvPr>
        </p:nvSpPr>
        <p:spPr>
          <a:noFill/>
        </p:spPr>
        <p:txBody>
          <a:bodyPr/>
          <a:lstStyle/>
          <a:p>
            <a:fld id="{3A86C38D-AAA3-4A6E-9D72-40815AA4DE79}" type="slidenum">
              <a:rPr lang="it-IT" smtClean="0"/>
              <a:pPr/>
              <a:t>20</a:t>
            </a:fld>
            <a:endParaRPr lang="it-IT"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30725"/>
                                        </p:tgtEl>
                                        <p:attrNameLst>
                                          <p:attrName>style.visibility</p:attrName>
                                        </p:attrNameLst>
                                      </p:cBhvr>
                                      <p:to>
                                        <p:strVal val="visible"/>
                                      </p:to>
                                    </p:set>
                                    <p:anim calcmode="lin" valueType="num">
                                      <p:cBhvr additive="base">
                                        <p:cTn id="11" dur="500" fill="hold"/>
                                        <p:tgtEl>
                                          <p:spTgt spid="30725"/>
                                        </p:tgtEl>
                                        <p:attrNameLst>
                                          <p:attrName>ppt_x</p:attrName>
                                        </p:attrNameLst>
                                      </p:cBhvr>
                                      <p:tavLst>
                                        <p:tav tm="0">
                                          <p:val>
                                            <p:strVal val="#ppt_x"/>
                                          </p:val>
                                        </p:tav>
                                        <p:tav tm="100000">
                                          <p:val>
                                            <p:strVal val="#ppt_x"/>
                                          </p:val>
                                        </p:tav>
                                      </p:tavLst>
                                    </p:anim>
                                    <p:anim calcmode="lin" valueType="num">
                                      <p:cBhvr additive="base">
                                        <p:cTn id="12" dur="500" fill="hold"/>
                                        <p:tgtEl>
                                          <p:spTgt spid="307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727"/>
                                        </p:tgtEl>
                                        <p:attrNameLst>
                                          <p:attrName>style.visibility</p:attrName>
                                        </p:attrNameLst>
                                      </p:cBhvr>
                                      <p:to>
                                        <p:strVal val="visible"/>
                                      </p:to>
                                    </p:set>
                                    <p:anim calcmode="lin" valueType="num">
                                      <p:cBhvr additive="base">
                                        <p:cTn id="15" dur="500" fill="hold"/>
                                        <p:tgtEl>
                                          <p:spTgt spid="30727"/>
                                        </p:tgtEl>
                                        <p:attrNameLst>
                                          <p:attrName>ppt_x</p:attrName>
                                        </p:attrNameLst>
                                      </p:cBhvr>
                                      <p:tavLst>
                                        <p:tav tm="0">
                                          <p:val>
                                            <p:strVal val="#ppt_x"/>
                                          </p:val>
                                        </p:tav>
                                        <p:tav tm="100000">
                                          <p:val>
                                            <p:strVal val="#ppt_x"/>
                                          </p:val>
                                        </p:tav>
                                      </p:tavLst>
                                    </p:anim>
                                    <p:anim calcmode="lin" valueType="num">
                                      <p:cBhvr additive="base">
                                        <p:cTn id="16" dur="500" fill="hold"/>
                                        <p:tgtEl>
                                          <p:spTgt spid="307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ppt_x"/>
                                          </p:val>
                                        </p:tav>
                                        <p:tav tm="100000">
                                          <p:val>
                                            <p:strVal val="#ppt_x"/>
                                          </p:val>
                                        </p:tav>
                                      </p:tavLst>
                                    </p:anim>
                                    <p:anim calcmode="lin" valueType="num">
                                      <p:cBhvr additive="base">
                                        <p:cTn id="20" dur="500" fill="hold"/>
                                        <p:tgtEl>
                                          <p:spTgt spid="307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3">
                                            <p:txEl>
                                              <p:pRg st="1" end="1"/>
                                            </p:txEl>
                                          </p:spTgt>
                                        </p:tgtEl>
                                        <p:attrNameLst>
                                          <p:attrName>style.visibility</p:attrName>
                                        </p:attrNameLst>
                                      </p:cBhvr>
                                      <p:to>
                                        <p:strVal val="visible"/>
                                      </p:to>
                                    </p:set>
                                    <p:anim calcmode="lin" valueType="num">
                                      <p:cBhvr additive="base">
                                        <p:cTn id="25"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72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VOLO.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723">
                                            <p:txEl>
                                              <p:pRg st="2" end="2"/>
                                            </p:txEl>
                                          </p:spTgt>
                                        </p:tgtEl>
                                        <p:attrNameLst>
                                          <p:attrName>style.visibility</p:attrName>
                                        </p:attrNameLst>
                                      </p:cBhvr>
                                      <p:to>
                                        <p:strVal val="visible"/>
                                      </p:to>
                                    </p:set>
                                    <p:anim calcmode="lin" valueType="num">
                                      <p:cBhvr additive="base">
                                        <p:cTn id="31" dur="500" fill="hold"/>
                                        <p:tgtEl>
                                          <p:spTgt spid="3072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072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5" grpId="0"/>
      <p:bldP spid="3072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7650" name="Titolo 1"/>
          <p:cNvSpPr>
            <a:spLocks noGrp="1"/>
          </p:cNvSpPr>
          <p:nvPr>
            <p:ph type="title"/>
          </p:nvPr>
        </p:nvSpPr>
        <p:spPr>
          <a:xfrm>
            <a:off x="0" y="214313"/>
            <a:ext cx="9144000" cy="571500"/>
          </a:xfrm>
        </p:spPr>
        <p:txBody>
          <a:bodyPr/>
          <a:lstStyle/>
          <a:p>
            <a:r>
              <a:rPr lang="it-IT" sz="2700" b="1" smtClean="0">
                <a:solidFill>
                  <a:srgbClr val="00FF00"/>
                </a:solidFill>
              </a:rPr>
              <a:t>Temperatura, umidità e protezione della pelle</a:t>
            </a:r>
          </a:p>
        </p:txBody>
      </p:sp>
      <p:sp>
        <p:nvSpPr>
          <p:cNvPr id="3" name="Segnaposto contenuto 2"/>
          <p:cNvSpPr>
            <a:spLocks noGrp="1"/>
          </p:cNvSpPr>
          <p:nvPr>
            <p:ph idx="1"/>
          </p:nvPr>
        </p:nvSpPr>
        <p:spPr>
          <a:xfrm>
            <a:off x="142844" y="928688"/>
            <a:ext cx="8786812" cy="1643062"/>
          </a:xfrm>
          <a:solidFill>
            <a:schemeClr val="accent4">
              <a:lumMod val="25000"/>
            </a:schemeClr>
          </a:solidFill>
        </p:spPr>
        <p:txBody>
          <a:bodyPr/>
          <a:lstStyle/>
          <a:p>
            <a:pPr>
              <a:defRPr/>
            </a:pPr>
            <a:r>
              <a:rPr lang="it-IT" sz="2200" dirty="0" smtClean="0">
                <a:solidFill>
                  <a:srgbClr val="FFFF66"/>
                </a:solidFill>
                <a:sym typeface="Wingdings"/>
              </a:rPr>
              <a:t> </a:t>
            </a:r>
            <a:r>
              <a:rPr lang="it-IT" sz="2200" dirty="0" smtClean="0">
                <a:solidFill>
                  <a:srgbClr val="FFFF66"/>
                </a:solidFill>
              </a:rPr>
              <a:t>temperatura cutanea</a:t>
            </a:r>
            <a:r>
              <a:rPr lang="it-IT" sz="2200" dirty="0" smtClean="0">
                <a:solidFill>
                  <a:srgbClr val="FFFF66"/>
                </a:solidFill>
                <a:sym typeface="Wingdings"/>
              </a:rPr>
              <a:t></a:t>
            </a:r>
            <a:r>
              <a:rPr lang="it-IT" sz="2200" dirty="0" smtClean="0">
                <a:solidFill>
                  <a:srgbClr val="FFFF66"/>
                </a:solidFill>
              </a:rPr>
              <a:t> </a:t>
            </a:r>
          </a:p>
          <a:p>
            <a:pPr lvl="1">
              <a:defRPr/>
            </a:pPr>
            <a:r>
              <a:rPr lang="it-IT" sz="2200" dirty="0" smtClean="0">
                <a:solidFill>
                  <a:srgbClr val="FFFF66"/>
                </a:solidFill>
                <a:sym typeface="Wingdings"/>
              </a:rPr>
              <a:t> esigenze metaboliche </a:t>
            </a:r>
          </a:p>
          <a:p>
            <a:pPr lvl="1">
              <a:defRPr/>
            </a:pPr>
            <a:r>
              <a:rPr lang="it-IT" sz="2200" dirty="0" smtClean="0">
                <a:solidFill>
                  <a:srgbClr val="FFFF66"/>
                </a:solidFill>
                <a:sym typeface="Wingdings"/>
              </a:rPr>
              <a:t> traspirazione  accumulo di umidità</a:t>
            </a:r>
          </a:p>
          <a:p>
            <a:pPr>
              <a:defRPr/>
            </a:pPr>
            <a:r>
              <a:rPr lang="it-IT" sz="2200" dirty="0" smtClean="0">
                <a:solidFill>
                  <a:srgbClr val="FFFF66"/>
                </a:solidFill>
                <a:sym typeface="Wingdings"/>
              </a:rPr>
              <a:t>l’umidità eccessiva indebolisce la pelle</a:t>
            </a:r>
            <a:endParaRPr lang="it-IT" sz="2200" dirty="0">
              <a:solidFill>
                <a:srgbClr val="FFFF66"/>
              </a:solidFill>
            </a:endParaRPr>
          </a:p>
        </p:txBody>
      </p:sp>
      <p:sp>
        <p:nvSpPr>
          <p:cNvPr id="27652" name="Segnaposto numero diapositiva 3"/>
          <p:cNvSpPr>
            <a:spLocks noGrp="1"/>
          </p:cNvSpPr>
          <p:nvPr>
            <p:ph type="sldNum" sz="quarter" idx="12"/>
          </p:nvPr>
        </p:nvSpPr>
        <p:spPr>
          <a:noFill/>
        </p:spPr>
        <p:txBody>
          <a:bodyPr/>
          <a:lstStyle/>
          <a:p>
            <a:fld id="{D49D2F2D-8280-49B6-8974-F165EB697BA5}" type="slidenum">
              <a:rPr lang="it-IT" smtClean="0">
                <a:solidFill>
                  <a:srgbClr val="FFFFFF"/>
                </a:solidFill>
              </a:rPr>
              <a:pPr/>
              <a:t>21</a:t>
            </a:fld>
            <a:endParaRPr lang="it-IT" smtClean="0">
              <a:solidFill>
                <a:srgbClr val="FFFFFF"/>
              </a:solidFill>
            </a:endParaRPr>
          </a:p>
        </p:txBody>
      </p:sp>
      <p:sp>
        <p:nvSpPr>
          <p:cNvPr id="5" name="Segnaposto contenuto 2"/>
          <p:cNvSpPr txBox="1">
            <a:spLocks/>
          </p:cNvSpPr>
          <p:nvPr/>
        </p:nvSpPr>
        <p:spPr bwMode="auto">
          <a:xfrm>
            <a:off x="71406" y="2857500"/>
            <a:ext cx="8939212" cy="2643188"/>
          </a:xfrm>
          <a:prstGeom prst="rect">
            <a:avLst/>
          </a:prstGeom>
          <a:solidFill>
            <a:schemeClr val="accent4">
              <a:lumMod val="25000"/>
            </a:schemeClr>
          </a:solidFill>
          <a:ln w="9525">
            <a:noFill/>
            <a:miter lim="800000"/>
            <a:headEnd/>
            <a:tailEnd/>
          </a:ln>
        </p:spPr>
        <p:txBody>
          <a:bodyPr/>
          <a:lstStyle/>
          <a:p>
            <a:pPr marL="342900" indent="-342900" eaLnBrk="0" hangingPunct="0">
              <a:spcBef>
                <a:spcPct val="20000"/>
              </a:spcBef>
              <a:defRPr/>
            </a:pPr>
            <a:r>
              <a:rPr lang="it-IT" sz="2200" kern="0" dirty="0">
                <a:solidFill>
                  <a:srgbClr val="FFFFFF"/>
                </a:solidFill>
                <a:latin typeface="Verdana"/>
              </a:rPr>
              <a:t>Gli studi sulle proprietà termiche dei cuscini ci dicono solo che:</a:t>
            </a:r>
          </a:p>
          <a:p>
            <a:pPr marL="627063" lvl="1" indent="-355600" eaLnBrk="0" hangingPunct="0">
              <a:spcBef>
                <a:spcPct val="20000"/>
              </a:spcBef>
              <a:buFont typeface="Wingdings" pitchFamily="2" charset="2"/>
              <a:buChar char="ü"/>
              <a:defRPr/>
            </a:pPr>
            <a:r>
              <a:rPr lang="it-IT" sz="2200" kern="0" dirty="0">
                <a:solidFill>
                  <a:srgbClr val="FFFFFF"/>
                </a:solidFill>
                <a:latin typeface="Verdana"/>
              </a:rPr>
              <a:t>I cuscini che si riscaldano prima, si raffreddano prima – e viceversa</a:t>
            </a:r>
          </a:p>
          <a:p>
            <a:pPr marL="627063" lvl="1" indent="-355600" eaLnBrk="0" hangingPunct="0">
              <a:spcBef>
                <a:spcPct val="20000"/>
              </a:spcBef>
              <a:buFont typeface="Wingdings" pitchFamily="2" charset="2"/>
              <a:buChar char="ü"/>
              <a:defRPr/>
            </a:pPr>
            <a:r>
              <a:rPr lang="it-IT" sz="2200" kern="0" dirty="0">
                <a:solidFill>
                  <a:srgbClr val="FFFFFF"/>
                </a:solidFill>
                <a:latin typeface="Verdana"/>
              </a:rPr>
              <a:t>I cuscini che consentono più immersione trattengono più calore e umidità</a:t>
            </a:r>
          </a:p>
          <a:p>
            <a:pPr marL="627063" lvl="1" indent="-355600" eaLnBrk="0" hangingPunct="0">
              <a:spcBef>
                <a:spcPct val="20000"/>
              </a:spcBef>
              <a:buFont typeface="Wingdings" pitchFamily="2" charset="2"/>
              <a:buChar char="ü"/>
              <a:defRPr/>
            </a:pPr>
            <a:r>
              <a:rPr lang="it-IT" sz="2200" kern="0" dirty="0">
                <a:solidFill>
                  <a:srgbClr val="FFFFFF"/>
                </a:solidFill>
                <a:latin typeface="Verdana"/>
              </a:rPr>
              <a:t>L’impatto termico deve essere valutato individualmente</a:t>
            </a:r>
          </a:p>
        </p:txBody>
      </p:sp>
      <p:sp>
        <p:nvSpPr>
          <p:cNvPr id="6" name="Segnaposto contenuto 2"/>
          <p:cNvSpPr txBox="1">
            <a:spLocks/>
          </p:cNvSpPr>
          <p:nvPr/>
        </p:nvSpPr>
        <p:spPr bwMode="auto">
          <a:xfrm>
            <a:off x="714377" y="5643563"/>
            <a:ext cx="7715275" cy="928709"/>
          </a:xfrm>
          <a:prstGeom prst="rect">
            <a:avLst/>
          </a:prstGeom>
          <a:solidFill>
            <a:srgbClr val="FF3300"/>
          </a:solidFill>
          <a:ln w="9525">
            <a:noFill/>
            <a:miter lim="800000"/>
            <a:headEnd/>
            <a:tailEnd/>
          </a:ln>
        </p:spPr>
        <p:txBody>
          <a:bodyPr/>
          <a:lstStyle/>
          <a:p>
            <a:pPr eaLnBrk="0" hangingPunct="0">
              <a:lnSpc>
                <a:spcPts val="3000"/>
              </a:lnSpc>
              <a:spcBef>
                <a:spcPct val="20000"/>
              </a:spcBef>
              <a:defRPr/>
            </a:pPr>
            <a:r>
              <a:rPr lang="it-IT" sz="2800" b="1" kern="0" dirty="0">
                <a:solidFill>
                  <a:srgbClr val="FFFFFF"/>
                </a:solidFill>
                <a:latin typeface="Verdana"/>
              </a:rPr>
              <a:t>Il modo migliore per dissipare </a:t>
            </a:r>
            <a:r>
              <a:rPr lang="it-IT" sz="2800" b="1" kern="0" dirty="0" smtClean="0">
                <a:solidFill>
                  <a:srgbClr val="FFFFFF"/>
                </a:solidFill>
                <a:latin typeface="Verdana"/>
              </a:rPr>
              <a:t>calore e umidità </a:t>
            </a:r>
            <a:r>
              <a:rPr lang="it-IT" sz="2800" b="1" kern="0" dirty="0">
                <a:solidFill>
                  <a:srgbClr val="FFFFFF"/>
                </a:solidFill>
                <a:latin typeface="Verdana"/>
              </a:rPr>
              <a:t>è spostare il carico </a:t>
            </a:r>
            <a:r>
              <a:rPr lang="it-IT" sz="3200" b="1" kern="0" dirty="0">
                <a:solidFill>
                  <a:srgbClr val="FFFFFF"/>
                </a:solidFill>
                <a:latin typeface="Verdana"/>
                <a:sym typeface="Wingdings"/>
              </a:rPr>
              <a:t></a:t>
            </a:r>
            <a:endParaRPr lang="it-IT" sz="2800" b="1" kern="0" dirty="0">
              <a:solidFill>
                <a:srgbClr val="FFFFFF"/>
              </a:solidFill>
              <a:latin typeface="Verdan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0">
  <p:cSld>
    <p:bg>
      <p:bgPr>
        <a:solidFill>
          <a:schemeClr val="tx1">
            <a:lumMod val="95000"/>
          </a:schemeClr>
        </a:solidFill>
        <a:effectLst/>
      </p:bgPr>
    </p:bg>
    <p:spTree>
      <p:nvGrpSpPr>
        <p:cNvPr id="1" name=""/>
        <p:cNvGrpSpPr/>
        <p:nvPr/>
      </p:nvGrpSpPr>
      <p:grpSpPr>
        <a:xfrm>
          <a:off x="0" y="0"/>
          <a:ext cx="0" cy="0"/>
          <a:chOff x="0" y="0"/>
          <a:chExt cx="0" cy="0"/>
        </a:xfrm>
      </p:grpSpPr>
      <p:sp>
        <p:nvSpPr>
          <p:cNvPr id="1028" name="Segnaposto numero diapositiva 3"/>
          <p:cNvSpPr>
            <a:spLocks noGrp="1"/>
          </p:cNvSpPr>
          <p:nvPr>
            <p:ph type="sldNum" sz="quarter" idx="12"/>
          </p:nvPr>
        </p:nvSpPr>
        <p:spPr>
          <a:noFill/>
        </p:spPr>
        <p:txBody>
          <a:bodyPr/>
          <a:lstStyle/>
          <a:p>
            <a:fld id="{B7572CF2-5F05-4863-988F-C7721B6D8AC0}" type="slidenum">
              <a:rPr lang="it-IT" smtClean="0"/>
              <a:pPr/>
              <a:t>22</a:t>
            </a:fld>
            <a:endParaRPr lang="it-IT" smtClean="0"/>
          </a:p>
        </p:txBody>
      </p:sp>
      <p:graphicFrame>
        <p:nvGraphicFramePr>
          <p:cNvPr id="4" name="Object 3"/>
          <p:cNvGraphicFramePr>
            <a:graphicFrameLocks noChangeAspect="1"/>
          </p:cNvGraphicFramePr>
          <p:nvPr/>
        </p:nvGraphicFramePr>
        <p:xfrm>
          <a:off x="0" y="0"/>
          <a:ext cx="9625117" cy="6072208"/>
        </p:xfrm>
        <a:graphic>
          <a:graphicData uri="http://schemas.openxmlformats.org/drawingml/2006/chart">
            <c:chart xmlns:c="http://schemas.openxmlformats.org/drawingml/2006/chart" xmlns:r="http://schemas.openxmlformats.org/officeDocument/2006/relationships" r:id="rId3"/>
          </a:graphicData>
        </a:graphic>
      </p:graphicFrame>
      <p:sp>
        <p:nvSpPr>
          <p:cNvPr id="5" name="CasellaDiTesto 4"/>
          <p:cNvSpPr txBox="1"/>
          <p:nvPr/>
        </p:nvSpPr>
        <p:spPr>
          <a:xfrm>
            <a:off x="216024" y="5653697"/>
            <a:ext cx="8820472" cy="1015663"/>
          </a:xfrm>
          <a:prstGeom prst="rect">
            <a:avLst/>
          </a:prstGeom>
          <a:solidFill>
            <a:schemeClr val="bg2"/>
          </a:solidFill>
        </p:spPr>
        <p:txBody>
          <a:bodyPr wrap="square" rtlCol="0" anchor="ctr" anchorCtr="0">
            <a:spAutoFit/>
          </a:bodyPr>
          <a:lstStyle/>
          <a:p>
            <a:pPr marL="92075" indent="-92075">
              <a:buFont typeface="Arial" pitchFamily="34" charset="0"/>
              <a:buChar char="•"/>
            </a:pPr>
            <a:r>
              <a:rPr lang="it-IT" sz="2000" dirty="0" smtClean="0"/>
              <a:t>La temperatura cutanea sale veloce quando la persona appoggia sul cuscino, scende veloce quando il cuscino è “libero”</a:t>
            </a:r>
          </a:p>
          <a:p>
            <a:pPr marL="92075" indent="-92075">
              <a:buFont typeface="Arial" pitchFamily="34" charset="0"/>
              <a:buChar char="•"/>
            </a:pPr>
            <a:r>
              <a:rPr lang="it-IT" sz="2000" dirty="0" smtClean="0"/>
              <a:t>La temperatura cutanea risente poco della temperatura ambiente</a:t>
            </a:r>
            <a:endParaRPr lang="it-IT" sz="2000"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60325"/>
            <a:ext cx="8382000" cy="868363"/>
          </a:xfrm>
        </p:spPr>
        <p:txBody>
          <a:bodyPr/>
          <a:lstStyle/>
          <a:p>
            <a:pPr eaLnBrk="1" hangingPunct="1"/>
            <a:r>
              <a:rPr lang="it-IT" sz="3400" b="1" smtClean="0">
                <a:solidFill>
                  <a:srgbClr val="00FF00"/>
                </a:solidFill>
              </a:rPr>
              <a:t>Il cuscino non è solo prevenzione</a:t>
            </a:r>
          </a:p>
        </p:txBody>
      </p:sp>
      <p:sp>
        <p:nvSpPr>
          <p:cNvPr id="18435" name="Rectangle 3"/>
          <p:cNvSpPr>
            <a:spLocks noGrp="1" noChangeArrowheads="1"/>
          </p:cNvSpPr>
          <p:nvPr>
            <p:ph type="body" idx="1"/>
          </p:nvPr>
        </p:nvSpPr>
        <p:spPr>
          <a:xfrm>
            <a:off x="90488" y="1000125"/>
            <a:ext cx="8839200" cy="5553075"/>
          </a:xfrm>
        </p:spPr>
        <p:txBody>
          <a:bodyPr/>
          <a:lstStyle/>
          <a:p>
            <a:pPr eaLnBrk="1" hangingPunct="1">
              <a:lnSpc>
                <a:spcPct val="90000"/>
              </a:lnSpc>
              <a:buFontTx/>
              <a:buNone/>
            </a:pPr>
            <a:r>
              <a:rPr lang="it-IT" sz="2400" b="1" dirty="0" smtClean="0">
                <a:solidFill>
                  <a:srgbClr val="FF00FF"/>
                </a:solidFill>
              </a:rPr>
              <a:t>Consideriamo anche:</a:t>
            </a:r>
          </a:p>
          <a:p>
            <a:pPr eaLnBrk="1" hangingPunct="1">
              <a:lnSpc>
                <a:spcPct val="90000"/>
              </a:lnSpc>
              <a:buFontTx/>
              <a:buNone/>
            </a:pPr>
            <a:endParaRPr lang="it-IT" sz="1200" b="1" dirty="0" smtClean="0">
              <a:solidFill>
                <a:srgbClr val="FF00FF"/>
              </a:solidFill>
            </a:endParaRPr>
          </a:p>
          <a:p>
            <a:pPr eaLnBrk="1" hangingPunct="1">
              <a:lnSpc>
                <a:spcPct val="90000"/>
              </a:lnSpc>
            </a:pPr>
            <a:r>
              <a:rPr lang="it-IT" sz="2400" dirty="0" smtClean="0">
                <a:solidFill>
                  <a:srgbClr val="FFFF00"/>
                </a:solidFill>
              </a:rPr>
              <a:t>Comfort</a:t>
            </a:r>
          </a:p>
          <a:p>
            <a:pPr eaLnBrk="1" hangingPunct="1">
              <a:lnSpc>
                <a:spcPct val="90000"/>
              </a:lnSpc>
            </a:pPr>
            <a:r>
              <a:rPr lang="it-IT" sz="2400" dirty="0" smtClean="0"/>
              <a:t>Capacità di facilitare i movimenti, importante anche per la prevenzione:</a:t>
            </a:r>
          </a:p>
          <a:p>
            <a:pPr lvl="1" eaLnBrk="1" hangingPunct="1">
              <a:lnSpc>
                <a:spcPct val="90000"/>
              </a:lnSpc>
            </a:pPr>
            <a:r>
              <a:rPr lang="it-IT" sz="2400" dirty="0" smtClean="0">
                <a:solidFill>
                  <a:srgbClr val="FFCCFF"/>
                </a:solidFill>
              </a:rPr>
              <a:t>il movimento cambia zone di carico e direzione delle forze di taglio (</a:t>
            </a:r>
            <a:r>
              <a:rPr lang="it-IT" sz="2400" i="1" dirty="0" smtClean="0">
                <a:solidFill>
                  <a:srgbClr val="FFCCFF"/>
                </a:solidFill>
              </a:rPr>
              <a:t>così i carichi durano meno</a:t>
            </a:r>
            <a:r>
              <a:rPr lang="it-IT" sz="2400" dirty="0" smtClean="0">
                <a:solidFill>
                  <a:srgbClr val="FFCCFF"/>
                </a:solidFill>
              </a:rPr>
              <a:t>)</a:t>
            </a:r>
          </a:p>
          <a:p>
            <a:pPr lvl="1" eaLnBrk="1" hangingPunct="1">
              <a:lnSpc>
                <a:spcPct val="90000"/>
              </a:lnSpc>
            </a:pPr>
            <a:r>
              <a:rPr lang="it-IT" sz="2400" dirty="0" smtClean="0">
                <a:solidFill>
                  <a:srgbClr val="FFCCFF"/>
                </a:solidFill>
              </a:rPr>
              <a:t>Il movimento dissipa calore e umidità</a:t>
            </a:r>
          </a:p>
          <a:p>
            <a:pPr eaLnBrk="1" hangingPunct="1">
              <a:lnSpc>
                <a:spcPct val="90000"/>
              </a:lnSpc>
            </a:pPr>
            <a:r>
              <a:rPr lang="it-IT" sz="2400" dirty="0" smtClean="0">
                <a:solidFill>
                  <a:srgbClr val="FFFF00"/>
                </a:solidFill>
              </a:rPr>
              <a:t>Necessità di controllo, regolazione e manutenzione</a:t>
            </a:r>
          </a:p>
          <a:p>
            <a:pPr eaLnBrk="1" hangingPunct="1">
              <a:lnSpc>
                <a:spcPct val="90000"/>
              </a:lnSpc>
            </a:pPr>
            <a:r>
              <a:rPr lang="it-IT" sz="2400" dirty="0" smtClean="0"/>
              <a:t>Comportamento durante i trasferimenti</a:t>
            </a:r>
          </a:p>
          <a:p>
            <a:pPr eaLnBrk="1" hangingPunct="1">
              <a:lnSpc>
                <a:spcPct val="90000"/>
              </a:lnSpc>
            </a:pPr>
            <a:r>
              <a:rPr lang="it-IT" sz="2400" dirty="0" smtClean="0">
                <a:solidFill>
                  <a:srgbClr val="FFFF00"/>
                </a:solidFill>
              </a:rPr>
              <a:t>Peso</a:t>
            </a:r>
          </a:p>
          <a:p>
            <a:pPr eaLnBrk="1" hangingPunct="1">
              <a:lnSpc>
                <a:spcPct val="90000"/>
              </a:lnSpc>
            </a:pPr>
            <a:r>
              <a:rPr lang="it-IT" sz="2400" dirty="0" smtClean="0"/>
              <a:t>Robustezza </a:t>
            </a:r>
            <a:r>
              <a:rPr lang="it-IT" sz="2400" dirty="0" smtClean="0">
                <a:sym typeface="Wingdings" pitchFamily="2" charset="2"/>
              </a:rPr>
              <a:t></a:t>
            </a:r>
            <a:r>
              <a:rPr lang="it-IT" sz="2400" dirty="0" smtClean="0"/>
              <a:t> durata</a:t>
            </a:r>
          </a:p>
          <a:p>
            <a:pPr eaLnBrk="1" hangingPunct="1">
              <a:lnSpc>
                <a:spcPct val="30000"/>
              </a:lnSpc>
              <a:buFontTx/>
              <a:buNone/>
            </a:pPr>
            <a:endParaRPr lang="it-IT" sz="1400" dirty="0" smtClean="0"/>
          </a:p>
          <a:p>
            <a:pPr lvl="1" algn="ctr" eaLnBrk="1" hangingPunct="1">
              <a:lnSpc>
                <a:spcPct val="90000"/>
              </a:lnSpc>
              <a:buFontTx/>
              <a:buNone/>
            </a:pPr>
            <a:r>
              <a:rPr lang="it-IT" sz="2600" dirty="0" smtClean="0">
                <a:solidFill>
                  <a:srgbClr val="00FF00"/>
                </a:solidFill>
              </a:rPr>
              <a:t>… tutti fattori da definire </a:t>
            </a:r>
            <a:r>
              <a:rPr lang="it-IT" sz="2600" b="1" i="1" dirty="0" smtClean="0">
                <a:solidFill>
                  <a:srgbClr val="00FF00"/>
                </a:solidFill>
              </a:rPr>
              <a:t>secondo preferenze individuali e ambiente di uso</a:t>
            </a:r>
          </a:p>
        </p:txBody>
      </p:sp>
      <p:sp>
        <p:nvSpPr>
          <p:cNvPr id="28676" name="Segnaposto numero diapositiva 3"/>
          <p:cNvSpPr>
            <a:spLocks noGrp="1"/>
          </p:cNvSpPr>
          <p:nvPr>
            <p:ph type="sldNum" sz="quarter" idx="12"/>
          </p:nvPr>
        </p:nvSpPr>
        <p:spPr>
          <a:noFill/>
        </p:spPr>
        <p:txBody>
          <a:bodyPr/>
          <a:lstStyle/>
          <a:p>
            <a:fld id="{9C2BBAE6-CDF1-4586-965C-9B2AE1A45EBD}" type="slidenum">
              <a:rPr lang="it-IT" smtClean="0"/>
              <a:pPr/>
              <a:t>23</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2" end="2"/>
                                            </p:txEl>
                                          </p:spTgt>
                                        </p:tgtEl>
                                        <p:attrNameLst>
                                          <p:attrName>style.visibility</p:attrName>
                                        </p:attrNameLst>
                                      </p:cBhvr>
                                      <p:to>
                                        <p:strVal val="visible"/>
                                      </p:to>
                                    </p:set>
                                    <p:anim calcmode="lin" valueType="num">
                                      <p:cBhvr additive="base">
                                        <p:cTn id="13"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anim calcmode="lin" valueType="num">
                                      <p:cBhvr additive="base">
                                        <p:cTn id="19"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anim calcmode="lin" valueType="num">
                                      <p:cBhvr additive="base">
                                        <p:cTn id="23"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43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anim calcmode="lin" valueType="num">
                                      <p:cBhvr additive="base">
                                        <p:cTn id="27" dur="5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84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435">
                                            <p:txEl>
                                              <p:pRg st="6" end="6"/>
                                            </p:txEl>
                                          </p:spTgt>
                                        </p:tgtEl>
                                        <p:attrNameLst>
                                          <p:attrName>style.visibility</p:attrName>
                                        </p:attrNameLst>
                                      </p:cBhvr>
                                      <p:to>
                                        <p:strVal val="visible"/>
                                      </p:to>
                                    </p:set>
                                    <p:anim calcmode="lin" valueType="num">
                                      <p:cBhvr additive="base">
                                        <p:cTn id="33" dur="500" fill="hold"/>
                                        <p:tgtEl>
                                          <p:spTgt spid="1843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43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435">
                                            <p:txEl>
                                              <p:pRg st="7" end="7"/>
                                            </p:txEl>
                                          </p:spTgt>
                                        </p:tgtEl>
                                        <p:attrNameLst>
                                          <p:attrName>style.visibility</p:attrName>
                                        </p:attrNameLst>
                                      </p:cBhvr>
                                      <p:to>
                                        <p:strVal val="visible"/>
                                      </p:to>
                                    </p:set>
                                    <p:anim calcmode="lin" valueType="num">
                                      <p:cBhvr additive="base">
                                        <p:cTn id="39" dur="500" fill="hold"/>
                                        <p:tgtEl>
                                          <p:spTgt spid="1843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43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435">
                                            <p:txEl>
                                              <p:pRg st="8" end="8"/>
                                            </p:txEl>
                                          </p:spTgt>
                                        </p:tgtEl>
                                        <p:attrNameLst>
                                          <p:attrName>style.visibility</p:attrName>
                                        </p:attrNameLst>
                                      </p:cBhvr>
                                      <p:to>
                                        <p:strVal val="visible"/>
                                      </p:to>
                                    </p:set>
                                    <p:anim calcmode="lin" valueType="num">
                                      <p:cBhvr additive="base">
                                        <p:cTn id="45" dur="500" fill="hold"/>
                                        <p:tgtEl>
                                          <p:spTgt spid="18435">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843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435">
                                            <p:txEl>
                                              <p:pRg st="9" end="9"/>
                                            </p:txEl>
                                          </p:spTgt>
                                        </p:tgtEl>
                                        <p:attrNameLst>
                                          <p:attrName>style.visibility</p:attrName>
                                        </p:attrNameLst>
                                      </p:cBhvr>
                                      <p:to>
                                        <p:strVal val="visible"/>
                                      </p:to>
                                    </p:set>
                                    <p:anim calcmode="lin" valueType="num">
                                      <p:cBhvr additive="base">
                                        <p:cTn id="51" dur="500" fill="hold"/>
                                        <p:tgtEl>
                                          <p:spTgt spid="18435">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435">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435">
                                            <p:txEl>
                                              <p:pRg st="11" end="11"/>
                                            </p:txEl>
                                          </p:spTgt>
                                        </p:tgtEl>
                                        <p:attrNameLst>
                                          <p:attrName>style.visibility</p:attrName>
                                        </p:attrNameLst>
                                      </p:cBhvr>
                                      <p:to>
                                        <p:strVal val="visible"/>
                                      </p:to>
                                    </p:set>
                                    <p:anim calcmode="lin" valueType="num">
                                      <p:cBhvr additive="base">
                                        <p:cTn id="55" dur="500" fill="hold"/>
                                        <p:tgtEl>
                                          <p:spTgt spid="18435">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43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60325"/>
            <a:ext cx="8382000" cy="868363"/>
          </a:xfrm>
        </p:spPr>
        <p:txBody>
          <a:bodyPr/>
          <a:lstStyle/>
          <a:p>
            <a:pPr eaLnBrk="1" hangingPunct="1"/>
            <a:r>
              <a:rPr lang="it-IT" sz="3400" b="1" smtClean="0">
                <a:solidFill>
                  <a:srgbClr val="00FF00"/>
                </a:solidFill>
              </a:rPr>
              <a:t>Il cuscino non è solo prevenzione</a:t>
            </a:r>
          </a:p>
        </p:txBody>
      </p:sp>
      <p:sp>
        <p:nvSpPr>
          <p:cNvPr id="18435" name="Rectangle 3"/>
          <p:cNvSpPr>
            <a:spLocks noGrp="1" noChangeArrowheads="1"/>
          </p:cNvSpPr>
          <p:nvPr>
            <p:ph type="body" idx="1"/>
          </p:nvPr>
        </p:nvSpPr>
        <p:spPr>
          <a:xfrm>
            <a:off x="90488" y="1340768"/>
            <a:ext cx="8839200" cy="5212432"/>
          </a:xfrm>
        </p:spPr>
        <p:txBody>
          <a:bodyPr/>
          <a:lstStyle/>
          <a:p>
            <a:pPr eaLnBrk="1" hangingPunct="1">
              <a:lnSpc>
                <a:spcPct val="90000"/>
              </a:lnSpc>
              <a:buFontTx/>
              <a:buNone/>
            </a:pPr>
            <a:r>
              <a:rPr lang="it-IT" sz="2800" b="1" dirty="0" smtClean="0">
                <a:solidFill>
                  <a:srgbClr val="FF00FF"/>
                </a:solidFill>
              </a:rPr>
              <a:t>Consideriamo anche:</a:t>
            </a:r>
          </a:p>
          <a:p>
            <a:pPr eaLnBrk="1" hangingPunct="1">
              <a:lnSpc>
                <a:spcPct val="90000"/>
              </a:lnSpc>
              <a:buFontTx/>
              <a:buNone/>
            </a:pPr>
            <a:endParaRPr lang="it-IT" sz="1400" b="1" dirty="0" smtClean="0">
              <a:solidFill>
                <a:srgbClr val="FF00FF"/>
              </a:solidFill>
            </a:endParaRPr>
          </a:p>
          <a:p>
            <a:pPr eaLnBrk="1" hangingPunct="1">
              <a:lnSpc>
                <a:spcPct val="90000"/>
              </a:lnSpc>
            </a:pPr>
            <a:r>
              <a:rPr lang="it-IT" sz="2800" dirty="0" smtClean="0">
                <a:solidFill>
                  <a:srgbClr val="FFFF00"/>
                </a:solidFill>
              </a:rPr>
              <a:t>Comfort</a:t>
            </a:r>
          </a:p>
          <a:p>
            <a:pPr eaLnBrk="1" hangingPunct="1">
              <a:lnSpc>
                <a:spcPct val="90000"/>
              </a:lnSpc>
            </a:pPr>
            <a:r>
              <a:rPr lang="it-IT" sz="2800" dirty="0" smtClean="0"/>
              <a:t>Comportamento durante l’autospinta e i trasferimenti</a:t>
            </a:r>
            <a:endParaRPr lang="it-IT" sz="2800" dirty="0" smtClean="0">
              <a:solidFill>
                <a:srgbClr val="FFFF00"/>
              </a:solidFill>
            </a:endParaRPr>
          </a:p>
          <a:p>
            <a:pPr eaLnBrk="1" hangingPunct="1">
              <a:lnSpc>
                <a:spcPct val="90000"/>
              </a:lnSpc>
            </a:pPr>
            <a:r>
              <a:rPr lang="it-IT" sz="2800" dirty="0" smtClean="0">
                <a:solidFill>
                  <a:srgbClr val="FFFF00"/>
                </a:solidFill>
              </a:rPr>
              <a:t>Necessità di controllo, regolazione e manutenzione</a:t>
            </a:r>
            <a:endParaRPr lang="it-IT" sz="2800" dirty="0" smtClean="0"/>
          </a:p>
          <a:p>
            <a:pPr eaLnBrk="1" hangingPunct="1">
              <a:lnSpc>
                <a:spcPct val="90000"/>
              </a:lnSpc>
            </a:pPr>
            <a:r>
              <a:rPr lang="it-IT" sz="2800" dirty="0" smtClean="0"/>
              <a:t>Robustezza </a:t>
            </a:r>
            <a:r>
              <a:rPr lang="it-IT" sz="2800" dirty="0" smtClean="0">
                <a:sym typeface="Wingdings" pitchFamily="2" charset="2"/>
              </a:rPr>
              <a:t></a:t>
            </a:r>
            <a:r>
              <a:rPr lang="it-IT" sz="2800" dirty="0" smtClean="0"/>
              <a:t> durata</a:t>
            </a:r>
          </a:p>
          <a:p>
            <a:pPr eaLnBrk="1" hangingPunct="1">
              <a:lnSpc>
                <a:spcPct val="30000"/>
              </a:lnSpc>
              <a:buFontTx/>
              <a:buNone/>
            </a:pPr>
            <a:endParaRPr lang="it-IT" sz="1600" dirty="0" smtClean="0"/>
          </a:p>
          <a:p>
            <a:pPr lvl="1" algn="ctr" eaLnBrk="1" hangingPunct="1">
              <a:lnSpc>
                <a:spcPct val="90000"/>
              </a:lnSpc>
              <a:buFontTx/>
              <a:buNone/>
            </a:pPr>
            <a:r>
              <a:rPr lang="it-IT" dirty="0" smtClean="0">
                <a:solidFill>
                  <a:srgbClr val="00FF00"/>
                </a:solidFill>
              </a:rPr>
              <a:t>… fattori da definire </a:t>
            </a:r>
            <a:r>
              <a:rPr lang="it-IT" b="1" i="1" dirty="0" smtClean="0">
                <a:solidFill>
                  <a:srgbClr val="00FF00"/>
                </a:solidFill>
              </a:rPr>
              <a:t>secondo preferenze individuali e ambiente di uso</a:t>
            </a:r>
          </a:p>
        </p:txBody>
      </p:sp>
      <p:sp>
        <p:nvSpPr>
          <p:cNvPr id="28676" name="Segnaposto numero diapositiva 3"/>
          <p:cNvSpPr>
            <a:spLocks noGrp="1"/>
          </p:cNvSpPr>
          <p:nvPr>
            <p:ph type="sldNum" sz="quarter" idx="12"/>
          </p:nvPr>
        </p:nvSpPr>
        <p:spPr>
          <a:noFill/>
        </p:spPr>
        <p:txBody>
          <a:bodyPr/>
          <a:lstStyle/>
          <a:p>
            <a:fld id="{9C2BBAE6-CDF1-4586-965C-9B2AE1A45EBD}" type="slidenum">
              <a:rPr lang="it-IT" smtClean="0"/>
              <a:pPr/>
              <a:t>24</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2" end="2"/>
                                            </p:txEl>
                                          </p:spTgt>
                                        </p:tgtEl>
                                        <p:attrNameLst>
                                          <p:attrName>style.visibility</p:attrName>
                                        </p:attrNameLst>
                                      </p:cBhvr>
                                      <p:to>
                                        <p:strVal val="visible"/>
                                      </p:to>
                                    </p:set>
                                    <p:anim calcmode="lin" valueType="num">
                                      <p:cBhvr additive="base">
                                        <p:cTn id="13"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anim calcmode="lin" valueType="num">
                                      <p:cBhvr additive="base">
                                        <p:cTn id="19"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5">
                                            <p:txEl>
                                              <p:pRg st="4" end="4"/>
                                            </p:txEl>
                                          </p:spTgt>
                                        </p:tgtEl>
                                        <p:attrNameLst>
                                          <p:attrName>style.visibility</p:attrName>
                                        </p:attrNameLst>
                                      </p:cBhvr>
                                      <p:to>
                                        <p:strVal val="visible"/>
                                      </p:to>
                                    </p:set>
                                    <p:anim calcmode="lin" valueType="num">
                                      <p:cBhvr additive="base">
                                        <p:cTn id="25"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435">
                                            <p:txEl>
                                              <p:pRg st="5" end="5"/>
                                            </p:txEl>
                                          </p:spTgt>
                                        </p:tgtEl>
                                        <p:attrNameLst>
                                          <p:attrName>style.visibility</p:attrName>
                                        </p:attrNameLst>
                                      </p:cBhvr>
                                      <p:to>
                                        <p:strVal val="visible"/>
                                      </p:to>
                                    </p:set>
                                    <p:anim calcmode="lin" valueType="num">
                                      <p:cBhvr additive="base">
                                        <p:cTn id="31" dur="5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435">
                                            <p:txEl>
                                              <p:pRg st="7" end="7"/>
                                            </p:txEl>
                                          </p:spTgt>
                                        </p:tgtEl>
                                        <p:attrNameLst>
                                          <p:attrName>style.visibility</p:attrName>
                                        </p:attrNameLst>
                                      </p:cBhvr>
                                      <p:to>
                                        <p:strVal val="visible"/>
                                      </p:to>
                                    </p:set>
                                    <p:anim calcmode="lin" valueType="num">
                                      <p:cBhvr additive="base">
                                        <p:cTn id="35" dur="500" fill="hold"/>
                                        <p:tgtEl>
                                          <p:spTgt spid="18435">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43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 name="Segnaposto numero diapositiva 5"/>
          <p:cNvSpPr>
            <a:spLocks noGrp="1"/>
          </p:cNvSpPr>
          <p:nvPr>
            <p:ph type="sldNum" sz="quarter" idx="12"/>
          </p:nvPr>
        </p:nvSpPr>
        <p:spPr/>
        <p:txBody>
          <a:bodyPr/>
          <a:lstStyle/>
          <a:p>
            <a:fld id="{882B36D8-25D7-4B3F-887F-15FE2B03A036}" type="slidenum">
              <a:rPr lang="it-IT">
                <a:solidFill>
                  <a:srgbClr val="FFFFFF"/>
                </a:solidFill>
              </a:rPr>
              <a:pPr/>
              <a:t>25</a:t>
            </a:fld>
            <a:endParaRPr lang="it-IT">
              <a:solidFill>
                <a:srgbClr val="FFFFFF"/>
              </a:solidFill>
            </a:endParaRPr>
          </a:p>
        </p:txBody>
      </p:sp>
      <p:sp>
        <p:nvSpPr>
          <p:cNvPr id="303106" name="Rectangle 2"/>
          <p:cNvSpPr>
            <a:spLocks noGrp="1" noChangeArrowheads="1"/>
          </p:cNvSpPr>
          <p:nvPr>
            <p:ph type="title"/>
          </p:nvPr>
        </p:nvSpPr>
        <p:spPr>
          <a:xfrm>
            <a:off x="179512" y="1556792"/>
            <a:ext cx="8839200" cy="3240360"/>
          </a:xfrm>
        </p:spPr>
        <p:txBody>
          <a:bodyPr/>
          <a:lstStyle/>
          <a:p>
            <a:r>
              <a:rPr lang="it-IT" sz="4000" b="1" dirty="0">
                <a:solidFill>
                  <a:srgbClr val="00FF00"/>
                </a:solidFill>
              </a:rPr>
              <a:t>Come prevenire </a:t>
            </a:r>
            <a:r>
              <a:rPr lang="it-IT" sz="4000" b="1" dirty="0" smtClean="0">
                <a:solidFill>
                  <a:srgbClr val="00FF00"/>
                </a:solidFill>
              </a:rPr>
              <a:t/>
            </a:r>
            <a:br>
              <a:rPr lang="it-IT" sz="4000" b="1" dirty="0" smtClean="0">
                <a:solidFill>
                  <a:srgbClr val="00FF00"/>
                </a:solidFill>
              </a:rPr>
            </a:br>
            <a:r>
              <a:rPr lang="it-IT" sz="4000" b="1" dirty="0" smtClean="0">
                <a:solidFill>
                  <a:srgbClr val="00FF00"/>
                </a:solidFill>
              </a:rPr>
              <a:t>le UDP </a:t>
            </a:r>
            <a:r>
              <a:rPr lang="it-IT" sz="4000" b="1" dirty="0">
                <a:solidFill>
                  <a:srgbClr val="00FF00"/>
                </a:solidFill>
              </a:rPr>
              <a:t>in carrozzina </a:t>
            </a:r>
            <a:r>
              <a:rPr lang="it-IT" sz="4000" b="1" dirty="0" smtClean="0">
                <a:solidFill>
                  <a:srgbClr val="00FF00"/>
                </a:solidFill>
              </a:rPr>
              <a:t/>
            </a:r>
            <a:br>
              <a:rPr lang="it-IT" sz="4000" b="1" dirty="0" smtClean="0">
                <a:solidFill>
                  <a:srgbClr val="00FF00"/>
                </a:solidFill>
              </a:rPr>
            </a:br>
            <a:r>
              <a:rPr lang="it-IT" sz="4000" b="1" i="1" dirty="0" smtClean="0">
                <a:solidFill>
                  <a:srgbClr val="00FF00"/>
                </a:solidFill>
              </a:rPr>
              <a:t>se il cuscino non </a:t>
            </a:r>
            <a:r>
              <a:rPr lang="it-IT" sz="4000" b="1" i="1" dirty="0">
                <a:solidFill>
                  <a:srgbClr val="00FF00"/>
                </a:solidFill>
              </a:rPr>
              <a:t>basta</a:t>
            </a:r>
            <a:r>
              <a:rPr lang="it-IT" sz="4000" b="1" dirty="0">
                <a:solidFill>
                  <a:srgbClr val="00FF00"/>
                </a:solidFill>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142852"/>
            <a:ext cx="8715436" cy="857256"/>
          </a:xfrm>
        </p:spPr>
        <p:txBody>
          <a:bodyPr/>
          <a:lstStyle/>
          <a:p>
            <a:r>
              <a:rPr lang="it-IT" sz="4000" dirty="0" smtClean="0">
                <a:solidFill>
                  <a:srgbClr val="00FF00"/>
                </a:solidFill>
              </a:rPr>
              <a:t>Insegniamo a spostare il carico</a:t>
            </a:r>
            <a:endParaRPr lang="it-IT" sz="4000" dirty="0"/>
          </a:p>
        </p:txBody>
      </p:sp>
      <p:sp>
        <p:nvSpPr>
          <p:cNvPr id="4" name="Segnaposto numero diapositiva 3"/>
          <p:cNvSpPr>
            <a:spLocks noGrp="1"/>
          </p:cNvSpPr>
          <p:nvPr>
            <p:ph type="sldNum" sz="quarter" idx="12"/>
          </p:nvPr>
        </p:nvSpPr>
        <p:spPr/>
        <p:txBody>
          <a:bodyPr/>
          <a:lstStyle/>
          <a:p>
            <a:pPr>
              <a:defRPr/>
            </a:pPr>
            <a:fld id="{B604912D-EAD8-4688-88C2-890B42DDD025}" type="slidenum">
              <a:rPr lang="it-IT" smtClean="0">
                <a:solidFill>
                  <a:srgbClr val="FFFFFF"/>
                </a:solidFill>
              </a:rPr>
              <a:pPr>
                <a:defRPr/>
              </a:pPr>
              <a:t>26</a:t>
            </a:fld>
            <a:endParaRPr lang="it-IT">
              <a:solidFill>
                <a:srgbClr val="FFFFFF"/>
              </a:solidFill>
            </a:endParaRPr>
          </a:p>
        </p:txBody>
      </p:sp>
      <p:pic>
        <p:nvPicPr>
          <p:cNvPr id="6" name="Immagine 5" descr="push-up old.gif"/>
          <p:cNvPicPr>
            <a:picLocks noChangeAspect="1"/>
          </p:cNvPicPr>
          <p:nvPr/>
        </p:nvPicPr>
        <p:blipFill>
          <a:blip r:embed="rId3" cstate="print"/>
          <a:stretch>
            <a:fillRect/>
          </a:stretch>
        </p:blipFill>
        <p:spPr>
          <a:xfrm>
            <a:off x="237707" y="1370143"/>
            <a:ext cx="2569353" cy="3416181"/>
          </a:xfrm>
          <a:prstGeom prst="rect">
            <a:avLst/>
          </a:prstGeom>
        </p:spPr>
      </p:pic>
      <p:sp>
        <p:nvSpPr>
          <p:cNvPr id="7" name="Line 8"/>
          <p:cNvSpPr>
            <a:spLocks noChangeShapeType="1"/>
          </p:cNvSpPr>
          <p:nvPr/>
        </p:nvSpPr>
        <p:spPr bwMode="auto">
          <a:xfrm flipV="1">
            <a:off x="142844" y="1285860"/>
            <a:ext cx="2664215" cy="3568479"/>
          </a:xfrm>
          <a:prstGeom prst="line">
            <a:avLst/>
          </a:prstGeom>
          <a:noFill/>
          <a:ln w="28575">
            <a:solidFill>
              <a:srgbClr val="F60000"/>
            </a:solidFill>
            <a:round/>
            <a:headEnd/>
            <a:tailEnd/>
          </a:ln>
        </p:spPr>
        <p:txBody>
          <a:bodyPr wrap="none"/>
          <a:lstStyle/>
          <a:p>
            <a:endParaRPr lang="it-IT">
              <a:solidFill>
                <a:srgbClr val="FFFFFF"/>
              </a:solidFill>
            </a:endParaRPr>
          </a:p>
        </p:txBody>
      </p:sp>
      <p:sp>
        <p:nvSpPr>
          <p:cNvPr id="8" name="Line 8"/>
          <p:cNvSpPr>
            <a:spLocks noChangeShapeType="1"/>
          </p:cNvSpPr>
          <p:nvPr/>
        </p:nvSpPr>
        <p:spPr bwMode="auto">
          <a:xfrm flipH="1" flipV="1">
            <a:off x="142844" y="1285860"/>
            <a:ext cx="2663344" cy="3571900"/>
          </a:xfrm>
          <a:prstGeom prst="line">
            <a:avLst/>
          </a:prstGeom>
          <a:noFill/>
          <a:ln w="28575">
            <a:solidFill>
              <a:srgbClr val="F60000"/>
            </a:solidFill>
            <a:round/>
            <a:headEnd/>
            <a:tailEnd/>
          </a:ln>
        </p:spPr>
        <p:txBody>
          <a:bodyPr wrap="none"/>
          <a:lstStyle/>
          <a:p>
            <a:endParaRPr lang="it-IT">
              <a:solidFill>
                <a:srgbClr val="FFFFFF"/>
              </a:solidFill>
            </a:endParaRPr>
          </a:p>
        </p:txBody>
      </p:sp>
      <p:pic>
        <p:nvPicPr>
          <p:cNvPr id="9" name="Immagine 8" descr="IPM shift fwd.png"/>
          <p:cNvPicPr>
            <a:picLocks noChangeAspect="1"/>
          </p:cNvPicPr>
          <p:nvPr/>
        </p:nvPicPr>
        <p:blipFill>
          <a:blip r:embed="rId4" cstate="print"/>
          <a:stretch>
            <a:fillRect/>
          </a:stretch>
        </p:blipFill>
        <p:spPr>
          <a:xfrm>
            <a:off x="5000628" y="928670"/>
            <a:ext cx="3929090" cy="2440800"/>
          </a:xfrm>
          <a:prstGeom prst="rect">
            <a:avLst/>
          </a:prstGeom>
        </p:spPr>
      </p:pic>
      <p:pic>
        <p:nvPicPr>
          <p:cNvPr id="10" name="Immagine 9" descr="tilt.jpg"/>
          <p:cNvPicPr>
            <a:picLocks noChangeAspect="1"/>
          </p:cNvPicPr>
          <p:nvPr/>
        </p:nvPicPr>
        <p:blipFill>
          <a:blip r:embed="rId5" cstate="print"/>
          <a:stretch>
            <a:fillRect/>
          </a:stretch>
        </p:blipFill>
        <p:spPr>
          <a:xfrm>
            <a:off x="3214678" y="4071942"/>
            <a:ext cx="3273857" cy="2643206"/>
          </a:xfrm>
          <a:prstGeom prst="rect">
            <a:avLst/>
          </a:prstGeom>
        </p:spPr>
      </p:pic>
      <p:sp>
        <p:nvSpPr>
          <p:cNvPr id="11" name="CasellaDiTesto 10"/>
          <p:cNvSpPr txBox="1"/>
          <p:nvPr/>
        </p:nvSpPr>
        <p:spPr>
          <a:xfrm>
            <a:off x="571472" y="5143512"/>
            <a:ext cx="2137124" cy="523220"/>
          </a:xfrm>
          <a:prstGeom prst="rect">
            <a:avLst/>
          </a:prstGeom>
          <a:solidFill>
            <a:srgbClr val="FF0000"/>
          </a:solidFill>
        </p:spPr>
        <p:txBody>
          <a:bodyPr wrap="none" rtlCol="0">
            <a:spAutoFit/>
          </a:bodyPr>
          <a:lstStyle/>
          <a:p>
            <a:r>
              <a:rPr lang="it-IT" sz="2800" dirty="0" smtClean="0">
                <a:solidFill>
                  <a:srgbClr val="FFFFFF"/>
                </a:solidFill>
              </a:rPr>
              <a:t>Non così …</a:t>
            </a:r>
            <a:endParaRPr lang="it-IT" sz="2800" dirty="0">
              <a:solidFill>
                <a:srgbClr val="FFFFFF"/>
              </a:solidFill>
            </a:endParaRPr>
          </a:p>
        </p:txBody>
      </p:sp>
      <p:sp>
        <p:nvSpPr>
          <p:cNvPr id="12" name="CasellaDiTesto 11"/>
          <p:cNvSpPr txBox="1"/>
          <p:nvPr/>
        </p:nvSpPr>
        <p:spPr>
          <a:xfrm>
            <a:off x="5929322" y="3429000"/>
            <a:ext cx="2408032" cy="523220"/>
          </a:xfrm>
          <a:prstGeom prst="rect">
            <a:avLst/>
          </a:prstGeom>
          <a:solidFill>
            <a:srgbClr val="FF0000"/>
          </a:solidFill>
        </p:spPr>
        <p:txBody>
          <a:bodyPr wrap="none" rtlCol="0">
            <a:spAutoFit/>
          </a:bodyPr>
          <a:lstStyle/>
          <a:p>
            <a:r>
              <a:rPr lang="it-IT" sz="2800" dirty="0" smtClean="0">
                <a:solidFill>
                  <a:srgbClr val="FFFFFF"/>
                </a:solidFill>
              </a:rPr>
              <a:t>… ma così …</a:t>
            </a:r>
            <a:endParaRPr lang="it-IT" sz="2800" dirty="0">
              <a:solidFill>
                <a:srgbClr val="FFFFFF"/>
              </a:solidFill>
            </a:endParaRPr>
          </a:p>
        </p:txBody>
      </p:sp>
      <p:sp>
        <p:nvSpPr>
          <p:cNvPr id="13" name="CasellaDiTesto 12"/>
          <p:cNvSpPr txBox="1"/>
          <p:nvPr/>
        </p:nvSpPr>
        <p:spPr>
          <a:xfrm>
            <a:off x="6926829" y="5143512"/>
            <a:ext cx="1640193" cy="523220"/>
          </a:xfrm>
          <a:prstGeom prst="rect">
            <a:avLst/>
          </a:prstGeom>
          <a:solidFill>
            <a:srgbClr val="FF0000"/>
          </a:solidFill>
        </p:spPr>
        <p:txBody>
          <a:bodyPr wrap="none" rtlCol="0">
            <a:spAutoFit/>
          </a:bodyPr>
          <a:lstStyle/>
          <a:p>
            <a:r>
              <a:rPr lang="it-IT" sz="2800" dirty="0" smtClean="0">
                <a:solidFill>
                  <a:srgbClr val="FFFFFF"/>
                </a:solidFill>
              </a:rPr>
              <a:t>… o così</a:t>
            </a:r>
            <a:endParaRPr lang="it-IT" sz="28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Text Box 4"/>
          <p:cNvSpPr txBox="1">
            <a:spLocks noChangeArrowheads="1"/>
          </p:cNvSpPr>
          <p:nvPr/>
        </p:nvSpPr>
        <p:spPr bwMode="auto">
          <a:xfrm>
            <a:off x="41275" y="6348413"/>
            <a:ext cx="6116638" cy="244475"/>
          </a:xfrm>
          <a:prstGeom prst="rect">
            <a:avLst/>
          </a:prstGeom>
          <a:noFill/>
          <a:ln w="9525">
            <a:noFill/>
            <a:miter lim="800000"/>
            <a:headEnd/>
            <a:tailEnd/>
          </a:ln>
        </p:spPr>
        <p:txBody>
          <a:bodyPr wrap="none">
            <a:spAutoFit/>
          </a:bodyPr>
          <a:lstStyle/>
          <a:p>
            <a:r>
              <a:rPr lang="it-IT" sz="1000">
                <a:solidFill>
                  <a:srgbClr val="000000"/>
                </a:solidFill>
              </a:rPr>
              <a:t>I sistemi di postura e la mobilità in carrozzina: esigenze e soluzioni in condizioni patologiche</a:t>
            </a:r>
          </a:p>
        </p:txBody>
      </p:sp>
      <p:sp>
        <p:nvSpPr>
          <p:cNvPr id="131079" name="Titolo 1"/>
          <p:cNvSpPr>
            <a:spLocks/>
          </p:cNvSpPr>
          <p:nvPr/>
        </p:nvSpPr>
        <p:spPr bwMode="auto">
          <a:xfrm>
            <a:off x="179388" y="44624"/>
            <a:ext cx="8715375" cy="857250"/>
          </a:xfrm>
          <a:prstGeom prst="rect">
            <a:avLst/>
          </a:prstGeom>
          <a:noFill/>
          <a:ln w="9525">
            <a:noFill/>
            <a:miter lim="800000"/>
            <a:headEnd/>
            <a:tailEnd/>
          </a:ln>
        </p:spPr>
        <p:txBody>
          <a:bodyPr anchor="ctr"/>
          <a:lstStyle/>
          <a:p>
            <a:pPr algn="ctr"/>
            <a:r>
              <a:rPr lang="it-IT" dirty="0" smtClean="0">
                <a:solidFill>
                  <a:srgbClr val="00FF00"/>
                </a:solidFill>
                <a:latin typeface="Arial"/>
              </a:rPr>
              <a:t>Spostare </a:t>
            </a:r>
            <a:r>
              <a:rPr lang="it-IT" dirty="0">
                <a:solidFill>
                  <a:srgbClr val="00FF00"/>
                </a:solidFill>
                <a:latin typeface="Arial"/>
              </a:rPr>
              <a:t>il </a:t>
            </a:r>
            <a:r>
              <a:rPr lang="it-IT" dirty="0" smtClean="0">
                <a:solidFill>
                  <a:srgbClr val="00FF00"/>
                </a:solidFill>
                <a:latin typeface="Arial"/>
              </a:rPr>
              <a:t>carico: indicazioni pratiche</a:t>
            </a:r>
            <a:endParaRPr lang="it-IT" dirty="0">
              <a:solidFill>
                <a:srgbClr val="000000"/>
              </a:solidFill>
              <a:latin typeface="Arial"/>
            </a:endParaRPr>
          </a:p>
        </p:txBody>
      </p:sp>
      <p:pic>
        <p:nvPicPr>
          <p:cNvPr id="84994" name="Picture 2"/>
          <p:cNvPicPr>
            <a:picLocks noChangeAspect="1" noChangeArrowheads="1"/>
          </p:cNvPicPr>
          <p:nvPr/>
        </p:nvPicPr>
        <p:blipFill>
          <a:blip r:embed="rId3" cstate="print"/>
          <a:srcRect/>
          <a:stretch>
            <a:fillRect/>
          </a:stretch>
        </p:blipFill>
        <p:spPr bwMode="auto">
          <a:xfrm>
            <a:off x="5787067" y="908720"/>
            <a:ext cx="3321437" cy="2537271"/>
          </a:xfrm>
          <a:prstGeom prst="rect">
            <a:avLst/>
          </a:prstGeom>
          <a:noFill/>
          <a:ln w="9525">
            <a:noFill/>
            <a:miter lim="800000"/>
            <a:headEnd/>
            <a:tailEnd/>
          </a:ln>
        </p:spPr>
      </p:pic>
      <p:sp>
        <p:nvSpPr>
          <p:cNvPr id="17" name="CasellaDiTesto 16"/>
          <p:cNvSpPr txBox="1"/>
          <p:nvPr/>
        </p:nvSpPr>
        <p:spPr>
          <a:xfrm>
            <a:off x="0" y="1085835"/>
            <a:ext cx="5796136" cy="830997"/>
          </a:xfrm>
          <a:prstGeom prst="rect">
            <a:avLst/>
          </a:prstGeom>
          <a:noFill/>
        </p:spPr>
        <p:txBody>
          <a:bodyPr wrap="square" rtlCol="0">
            <a:spAutoFit/>
          </a:bodyPr>
          <a:lstStyle/>
          <a:p>
            <a:r>
              <a:rPr lang="it-IT" sz="2400" dirty="0" smtClean="0">
                <a:solidFill>
                  <a:srgbClr val="FFFF00"/>
                </a:solidFill>
                <a:latin typeface="Arial"/>
              </a:rPr>
              <a:t>Per scaricare le TI occorrono </a:t>
            </a:r>
            <a:r>
              <a:rPr lang="it-IT" sz="2400" b="1" dirty="0" smtClean="0">
                <a:solidFill>
                  <a:srgbClr val="FFFF00"/>
                </a:solidFill>
                <a:latin typeface="Arial"/>
              </a:rPr>
              <a:t>almeno 45° complessivi </a:t>
            </a:r>
            <a:r>
              <a:rPr lang="it-IT" sz="2400" dirty="0" smtClean="0">
                <a:solidFill>
                  <a:srgbClr val="FFFF00"/>
                </a:solidFill>
                <a:latin typeface="Arial"/>
              </a:rPr>
              <a:t>di inclinazione indietro </a:t>
            </a:r>
            <a:endParaRPr lang="it-IT" sz="2400" dirty="0">
              <a:solidFill>
                <a:srgbClr val="FFFF00"/>
              </a:solidFill>
              <a:latin typeface="Arial"/>
            </a:endParaRPr>
          </a:p>
        </p:txBody>
      </p:sp>
      <p:sp>
        <p:nvSpPr>
          <p:cNvPr id="18" name="CasellaDiTesto 17"/>
          <p:cNvSpPr txBox="1"/>
          <p:nvPr/>
        </p:nvSpPr>
        <p:spPr>
          <a:xfrm>
            <a:off x="35496" y="2132856"/>
            <a:ext cx="5796136" cy="830997"/>
          </a:xfrm>
          <a:prstGeom prst="rect">
            <a:avLst/>
          </a:prstGeom>
          <a:noFill/>
        </p:spPr>
        <p:txBody>
          <a:bodyPr wrap="square" rtlCol="0">
            <a:spAutoFit/>
          </a:bodyPr>
          <a:lstStyle/>
          <a:p>
            <a:r>
              <a:rPr lang="it-IT" sz="2400" dirty="0" smtClean="0">
                <a:solidFill>
                  <a:srgbClr val="FFFF00"/>
                </a:solidFill>
                <a:latin typeface="Arial"/>
              </a:rPr>
              <a:t>Una tale inclinazione indietro </a:t>
            </a:r>
            <a:r>
              <a:rPr lang="it-IT" sz="2400" b="1" dirty="0" smtClean="0">
                <a:solidFill>
                  <a:srgbClr val="FFFF00"/>
                </a:solidFill>
                <a:latin typeface="Arial"/>
              </a:rPr>
              <a:t>NON toglie</a:t>
            </a:r>
            <a:r>
              <a:rPr lang="it-IT" sz="2400" dirty="0" smtClean="0">
                <a:solidFill>
                  <a:srgbClr val="FFFF00"/>
                </a:solidFill>
                <a:latin typeface="Arial"/>
              </a:rPr>
              <a:t> perfusione al sacro (</a:t>
            </a:r>
            <a:r>
              <a:rPr lang="it-IT" sz="2400" dirty="0" err="1" smtClean="0">
                <a:solidFill>
                  <a:srgbClr val="FFFF00"/>
                </a:solidFill>
                <a:latin typeface="Arial"/>
              </a:rPr>
              <a:t>Yan</a:t>
            </a:r>
            <a:r>
              <a:rPr lang="it-IT" sz="2400" dirty="0" smtClean="0">
                <a:solidFill>
                  <a:srgbClr val="FFFF00"/>
                </a:solidFill>
                <a:latin typeface="Arial"/>
              </a:rPr>
              <a:t> </a:t>
            </a:r>
            <a:r>
              <a:rPr lang="it-IT" sz="2400" dirty="0" err="1" smtClean="0">
                <a:solidFill>
                  <a:srgbClr val="FFFF00"/>
                </a:solidFill>
                <a:latin typeface="Arial"/>
              </a:rPr>
              <a:t>et</a:t>
            </a:r>
            <a:r>
              <a:rPr lang="it-IT" sz="2400" dirty="0" smtClean="0">
                <a:solidFill>
                  <a:srgbClr val="FFFF00"/>
                </a:solidFill>
                <a:latin typeface="Arial"/>
              </a:rPr>
              <a:t> al., 2013) </a:t>
            </a:r>
            <a:endParaRPr lang="it-IT" sz="2400" dirty="0">
              <a:solidFill>
                <a:srgbClr val="FFFF00"/>
              </a:solidFill>
              <a:latin typeface="Arial"/>
            </a:endParaRPr>
          </a:p>
        </p:txBody>
      </p:sp>
      <p:pic>
        <p:nvPicPr>
          <p:cNvPr id="84995" name="Picture 3"/>
          <p:cNvPicPr>
            <a:picLocks noChangeAspect="1" noChangeArrowheads="1"/>
          </p:cNvPicPr>
          <p:nvPr/>
        </p:nvPicPr>
        <p:blipFill>
          <a:blip r:embed="rId4" cstate="print"/>
          <a:srcRect/>
          <a:stretch>
            <a:fillRect/>
          </a:stretch>
        </p:blipFill>
        <p:spPr bwMode="auto">
          <a:xfrm>
            <a:off x="107504" y="3645024"/>
            <a:ext cx="3180581" cy="1997767"/>
          </a:xfrm>
          <a:prstGeom prst="rect">
            <a:avLst/>
          </a:prstGeom>
          <a:noFill/>
          <a:ln w="9525">
            <a:noFill/>
            <a:miter lim="800000"/>
            <a:headEnd/>
            <a:tailEnd/>
          </a:ln>
        </p:spPr>
      </p:pic>
      <p:sp>
        <p:nvSpPr>
          <p:cNvPr id="20" name="CasellaDiTesto 19"/>
          <p:cNvSpPr txBox="1"/>
          <p:nvPr/>
        </p:nvSpPr>
        <p:spPr>
          <a:xfrm>
            <a:off x="3419872" y="3573016"/>
            <a:ext cx="5688632" cy="1200329"/>
          </a:xfrm>
          <a:prstGeom prst="rect">
            <a:avLst/>
          </a:prstGeom>
          <a:noFill/>
        </p:spPr>
        <p:txBody>
          <a:bodyPr wrap="square" rtlCol="0">
            <a:spAutoFit/>
          </a:bodyPr>
          <a:lstStyle/>
          <a:p>
            <a:r>
              <a:rPr lang="it-IT" sz="2400" dirty="0" smtClean="0">
                <a:solidFill>
                  <a:srgbClr val="FFFF00"/>
                </a:solidFill>
                <a:latin typeface="Arial"/>
              </a:rPr>
              <a:t>Per </a:t>
            </a:r>
            <a:r>
              <a:rPr lang="it-IT" sz="2400" dirty="0" err="1" smtClean="0">
                <a:solidFill>
                  <a:srgbClr val="FFFF00"/>
                </a:solidFill>
                <a:latin typeface="Arial"/>
              </a:rPr>
              <a:t>riperfondere</a:t>
            </a:r>
            <a:r>
              <a:rPr lang="it-IT" sz="2400" dirty="0" smtClean="0">
                <a:solidFill>
                  <a:srgbClr val="FFFF00"/>
                </a:solidFill>
                <a:latin typeface="Arial"/>
              </a:rPr>
              <a:t> le TI </a:t>
            </a:r>
            <a:r>
              <a:rPr lang="it-IT" sz="2400" b="1" dirty="0" smtClean="0">
                <a:solidFill>
                  <a:srgbClr val="FFFF00"/>
                </a:solidFill>
                <a:latin typeface="Arial"/>
              </a:rPr>
              <a:t>non basta 1’ di scarico</a:t>
            </a:r>
            <a:r>
              <a:rPr lang="it-IT" sz="2400" dirty="0" smtClean="0">
                <a:solidFill>
                  <a:srgbClr val="FFFF00"/>
                </a:solidFill>
                <a:latin typeface="Arial"/>
              </a:rPr>
              <a:t>; 3’ sono molto più efficaci (</a:t>
            </a:r>
            <a:r>
              <a:rPr lang="it-IT" sz="2400" dirty="0" err="1" smtClean="0">
                <a:solidFill>
                  <a:srgbClr val="FFFF00"/>
                </a:solidFill>
                <a:latin typeface="Arial"/>
              </a:rPr>
              <a:t>Yan</a:t>
            </a:r>
            <a:r>
              <a:rPr lang="it-IT" sz="2400" dirty="0" smtClean="0">
                <a:solidFill>
                  <a:srgbClr val="FFFF00"/>
                </a:solidFill>
                <a:latin typeface="Arial"/>
              </a:rPr>
              <a:t> </a:t>
            </a:r>
            <a:r>
              <a:rPr lang="it-IT" sz="2400" dirty="0" err="1" smtClean="0">
                <a:solidFill>
                  <a:srgbClr val="FFFF00"/>
                </a:solidFill>
                <a:latin typeface="Arial"/>
              </a:rPr>
              <a:t>et</a:t>
            </a:r>
            <a:r>
              <a:rPr lang="it-IT" sz="2400" dirty="0" smtClean="0">
                <a:solidFill>
                  <a:srgbClr val="FFFF00"/>
                </a:solidFill>
                <a:latin typeface="Arial"/>
              </a:rPr>
              <a:t> al., 2012)</a:t>
            </a:r>
            <a:endParaRPr lang="it-IT" sz="2400" dirty="0">
              <a:solidFill>
                <a:srgbClr val="FFFF00"/>
              </a:solidFill>
              <a:latin typeface="Arial"/>
            </a:endParaRPr>
          </a:p>
        </p:txBody>
      </p:sp>
      <p:sp>
        <p:nvSpPr>
          <p:cNvPr id="21" name="CasellaDiTesto 20"/>
          <p:cNvSpPr txBox="1"/>
          <p:nvPr/>
        </p:nvSpPr>
        <p:spPr>
          <a:xfrm>
            <a:off x="3347864" y="4941168"/>
            <a:ext cx="5796136" cy="830997"/>
          </a:xfrm>
          <a:prstGeom prst="rect">
            <a:avLst/>
          </a:prstGeom>
          <a:noFill/>
        </p:spPr>
        <p:txBody>
          <a:bodyPr wrap="square" rtlCol="0">
            <a:spAutoFit/>
          </a:bodyPr>
          <a:lstStyle/>
          <a:p>
            <a:r>
              <a:rPr lang="it-IT" sz="2400" dirty="0" smtClean="0">
                <a:solidFill>
                  <a:srgbClr val="FFFF00"/>
                </a:solidFill>
                <a:latin typeface="Arial"/>
              </a:rPr>
              <a:t>Per chi sposta il carico flettendo </a:t>
            </a:r>
            <a:r>
              <a:rPr lang="it-IT" sz="2400" smtClean="0">
                <a:solidFill>
                  <a:srgbClr val="FFFF00"/>
                </a:solidFill>
                <a:latin typeface="Arial"/>
              </a:rPr>
              <a:t>il tronco, </a:t>
            </a:r>
            <a:r>
              <a:rPr lang="it-IT" sz="2400" dirty="0" smtClean="0">
                <a:solidFill>
                  <a:srgbClr val="FFFF00"/>
                </a:solidFill>
                <a:latin typeface="Arial"/>
              </a:rPr>
              <a:t>una cintura pelvica è utile.</a:t>
            </a:r>
            <a:endParaRPr lang="it-IT" sz="2400" dirty="0">
              <a:solidFill>
                <a:srgbClr val="FFFF00"/>
              </a:solidFill>
              <a:latin typeface="Arial"/>
            </a:endParaRPr>
          </a:p>
        </p:txBody>
      </p:sp>
      <p:cxnSp>
        <p:nvCxnSpPr>
          <p:cNvPr id="23" name="Connettore 2 22"/>
          <p:cNvCxnSpPr/>
          <p:nvPr/>
        </p:nvCxnSpPr>
        <p:spPr bwMode="auto">
          <a:xfrm flipH="1" flipV="1">
            <a:off x="1043608" y="4869160"/>
            <a:ext cx="2304256" cy="72008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2" name="CasellaDiTesto 11"/>
          <p:cNvSpPr txBox="1"/>
          <p:nvPr/>
        </p:nvSpPr>
        <p:spPr>
          <a:xfrm>
            <a:off x="467544" y="5877272"/>
            <a:ext cx="8336827" cy="830997"/>
          </a:xfrm>
          <a:prstGeom prst="rect">
            <a:avLst/>
          </a:prstGeom>
          <a:solidFill>
            <a:srgbClr val="C00000"/>
          </a:solidFill>
        </p:spPr>
        <p:txBody>
          <a:bodyPr wrap="square" rtlCol="0">
            <a:spAutoFit/>
          </a:bodyPr>
          <a:lstStyle/>
          <a:p>
            <a:pPr algn="ctr" fontAlgn="auto">
              <a:spcBef>
                <a:spcPts val="0"/>
              </a:spcBef>
              <a:spcAft>
                <a:spcPts val="0"/>
              </a:spcAft>
              <a:defRPr/>
            </a:pPr>
            <a:r>
              <a:rPr lang="it-IT" sz="2400" b="1" kern="0" dirty="0" smtClean="0">
                <a:solidFill>
                  <a:srgbClr val="FFFFFF"/>
                </a:solidFill>
                <a:latin typeface="Arial"/>
              </a:rPr>
              <a:t>È molto raro che assumano </a:t>
            </a:r>
            <a:r>
              <a:rPr lang="it-IT" sz="2400" b="1" kern="0" dirty="0" err="1" smtClean="0">
                <a:solidFill>
                  <a:srgbClr val="FFFF00"/>
                </a:solidFill>
                <a:latin typeface="Arial"/>
              </a:rPr>
              <a:t>*</a:t>
            </a:r>
            <a:r>
              <a:rPr lang="it-IT" sz="2400" b="1" kern="0" dirty="0" err="1" smtClean="0">
                <a:solidFill>
                  <a:srgbClr val="FFFFFF"/>
                </a:solidFill>
                <a:latin typeface="Arial"/>
              </a:rPr>
              <a:t>con</a:t>
            </a:r>
            <a:r>
              <a:rPr lang="it-IT" sz="2400" b="1" kern="0" dirty="0" smtClean="0">
                <a:solidFill>
                  <a:srgbClr val="FFFFFF"/>
                </a:solidFill>
                <a:latin typeface="Arial"/>
              </a:rPr>
              <a:t> frequenza sufficiente inclinazioni </a:t>
            </a:r>
            <a:r>
              <a:rPr lang="it-IT" sz="2400" b="1" kern="0" dirty="0" err="1" smtClean="0">
                <a:solidFill>
                  <a:srgbClr val="FFFF00"/>
                </a:solidFill>
                <a:latin typeface="Arial"/>
              </a:rPr>
              <a:t>*</a:t>
            </a:r>
            <a:r>
              <a:rPr lang="it-IT" sz="2400" b="1" kern="0" dirty="0" err="1" smtClean="0">
                <a:solidFill>
                  <a:srgbClr val="FFFFFF"/>
                </a:solidFill>
                <a:latin typeface="Arial"/>
              </a:rPr>
              <a:t>di</a:t>
            </a:r>
            <a:r>
              <a:rPr lang="it-IT" sz="2400" b="1" kern="0" dirty="0" smtClean="0">
                <a:solidFill>
                  <a:srgbClr val="FFFFFF"/>
                </a:solidFill>
                <a:latin typeface="Arial"/>
              </a:rPr>
              <a:t> ampiezza adeguata </a:t>
            </a:r>
            <a:r>
              <a:rPr lang="it-IT" sz="2400" b="1" kern="0" dirty="0" err="1" smtClean="0">
                <a:solidFill>
                  <a:srgbClr val="FFFF00"/>
                </a:solidFill>
                <a:latin typeface="Arial"/>
              </a:rPr>
              <a:t>*</a:t>
            </a:r>
            <a:r>
              <a:rPr lang="it-IT" sz="2400" b="1" kern="0" dirty="0" err="1" smtClean="0">
                <a:solidFill>
                  <a:srgbClr val="FFFFFF"/>
                </a:solidFill>
                <a:latin typeface="Arial"/>
              </a:rPr>
              <a:t>per</a:t>
            </a:r>
            <a:r>
              <a:rPr lang="it-IT" sz="2400" b="1" kern="0" dirty="0" smtClean="0">
                <a:solidFill>
                  <a:srgbClr val="FFFFFF"/>
                </a:solidFill>
                <a:latin typeface="Arial"/>
              </a:rPr>
              <a:t> tempi adeguati        </a:t>
            </a:r>
            <a:endParaRPr lang="it-IT" sz="2400" b="1" kern="0" dirty="0">
              <a:solidFill>
                <a:srgbClr val="FFFFFF"/>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additive="base">
                                        <p:cTn id="7" dur="500" fill="hold"/>
                                        <p:tgtEl>
                                          <p:spTgt spid="84994"/>
                                        </p:tgtEl>
                                        <p:attrNameLst>
                                          <p:attrName>ppt_x</p:attrName>
                                        </p:attrNameLst>
                                      </p:cBhvr>
                                      <p:tavLst>
                                        <p:tav tm="0">
                                          <p:val>
                                            <p:strVal val="#ppt_x"/>
                                          </p:val>
                                        </p:tav>
                                        <p:tav tm="100000">
                                          <p:val>
                                            <p:strVal val="#ppt_x"/>
                                          </p:val>
                                        </p:tav>
                                      </p:tavLst>
                                    </p:anim>
                                    <p:anim calcmode="lin" valueType="num">
                                      <p:cBhvr additive="base">
                                        <p:cTn id="8" dur="500" fill="hold"/>
                                        <p:tgtEl>
                                          <p:spTgt spid="849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4995"/>
                                        </p:tgtEl>
                                        <p:attrNameLst>
                                          <p:attrName>style.visibility</p:attrName>
                                        </p:attrNameLst>
                                      </p:cBhvr>
                                      <p:to>
                                        <p:strVal val="visible"/>
                                      </p:to>
                                    </p:set>
                                    <p:anim calcmode="lin" valueType="num">
                                      <p:cBhvr additive="base">
                                        <p:cTn id="29" dur="500" fill="hold"/>
                                        <p:tgtEl>
                                          <p:spTgt spid="84995"/>
                                        </p:tgtEl>
                                        <p:attrNameLst>
                                          <p:attrName>ppt_x</p:attrName>
                                        </p:attrNameLst>
                                      </p:cBhvr>
                                      <p:tavLst>
                                        <p:tav tm="0">
                                          <p:val>
                                            <p:strVal val="#ppt_x"/>
                                          </p:val>
                                        </p:tav>
                                        <p:tav tm="100000">
                                          <p:val>
                                            <p:strVal val="#ppt_x"/>
                                          </p:val>
                                        </p:tav>
                                      </p:tavLst>
                                    </p:anim>
                                    <p:anim calcmode="lin" valueType="num">
                                      <p:cBhvr additive="base">
                                        <p:cTn id="30" dur="500" fill="hold"/>
                                        <p:tgtEl>
                                          <p:spTgt spid="8499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63493" name="Picture 5" descr="shift fwd"/>
          <p:cNvPicPr>
            <a:picLocks noChangeAspect="1" noChangeArrowheads="1"/>
          </p:cNvPicPr>
          <p:nvPr/>
        </p:nvPicPr>
        <p:blipFill>
          <a:blip r:embed="rId3" cstate="print"/>
          <a:srcRect/>
          <a:stretch>
            <a:fillRect/>
          </a:stretch>
        </p:blipFill>
        <p:spPr bwMode="auto">
          <a:xfrm>
            <a:off x="4932363" y="404813"/>
            <a:ext cx="3751262" cy="2330450"/>
          </a:xfrm>
          <a:prstGeom prst="rect">
            <a:avLst/>
          </a:prstGeom>
          <a:noFill/>
          <a:ln w="9525">
            <a:noFill/>
            <a:miter lim="800000"/>
            <a:headEnd/>
            <a:tailEnd/>
          </a:ln>
        </p:spPr>
      </p:pic>
      <p:pic>
        <p:nvPicPr>
          <p:cNvPr id="63496" name="Picture 8" descr="IPM shift side"/>
          <p:cNvPicPr>
            <a:picLocks noChangeAspect="1" noChangeArrowheads="1"/>
          </p:cNvPicPr>
          <p:nvPr/>
        </p:nvPicPr>
        <p:blipFill>
          <a:blip r:embed="rId4" cstate="print"/>
          <a:srcRect/>
          <a:stretch>
            <a:fillRect/>
          </a:stretch>
        </p:blipFill>
        <p:spPr bwMode="auto">
          <a:xfrm>
            <a:off x="5003800" y="3592513"/>
            <a:ext cx="3529013" cy="2557462"/>
          </a:xfrm>
          <a:prstGeom prst="rect">
            <a:avLst/>
          </a:prstGeom>
          <a:noFill/>
          <a:ln w="9525">
            <a:noFill/>
            <a:miter lim="800000"/>
            <a:headEnd/>
            <a:tailEnd/>
          </a:ln>
        </p:spPr>
      </p:pic>
      <p:pic>
        <p:nvPicPr>
          <p:cNvPr id="63497" name="Picture 9" descr="IPM normal"/>
          <p:cNvPicPr>
            <a:picLocks noChangeAspect="1" noChangeArrowheads="1"/>
          </p:cNvPicPr>
          <p:nvPr/>
        </p:nvPicPr>
        <p:blipFill>
          <a:blip r:embed="rId5" cstate="print"/>
          <a:srcRect/>
          <a:stretch>
            <a:fillRect/>
          </a:stretch>
        </p:blipFill>
        <p:spPr bwMode="auto">
          <a:xfrm>
            <a:off x="395288" y="3621088"/>
            <a:ext cx="3527425" cy="2471737"/>
          </a:xfrm>
          <a:prstGeom prst="rect">
            <a:avLst/>
          </a:prstGeom>
          <a:noFill/>
          <a:ln w="9525">
            <a:noFill/>
            <a:miter lim="800000"/>
            <a:headEnd/>
            <a:tailEnd/>
          </a:ln>
        </p:spPr>
      </p:pic>
      <p:sp>
        <p:nvSpPr>
          <p:cNvPr id="30725" name="Text Box 10"/>
          <p:cNvSpPr txBox="1">
            <a:spLocks noChangeArrowheads="1"/>
          </p:cNvSpPr>
          <p:nvPr/>
        </p:nvSpPr>
        <p:spPr bwMode="auto">
          <a:xfrm>
            <a:off x="0" y="260350"/>
            <a:ext cx="4787900" cy="1066800"/>
          </a:xfrm>
          <a:prstGeom prst="rect">
            <a:avLst/>
          </a:prstGeom>
          <a:noFill/>
          <a:ln w="9525">
            <a:noFill/>
            <a:miter lim="800000"/>
            <a:headEnd/>
            <a:tailEnd/>
          </a:ln>
        </p:spPr>
        <p:txBody>
          <a:bodyPr>
            <a:spAutoFit/>
          </a:bodyPr>
          <a:lstStyle/>
          <a:p>
            <a:r>
              <a:rPr lang="it-IT" sz="3200">
                <a:solidFill>
                  <a:srgbClr val="00FF00"/>
                </a:solidFill>
              </a:rPr>
              <a:t>Effetto degli spostamenti di carico</a:t>
            </a:r>
          </a:p>
        </p:txBody>
      </p:sp>
      <p:sp>
        <p:nvSpPr>
          <p:cNvPr id="63499" name="Text Box 11"/>
          <p:cNvSpPr txBox="1">
            <a:spLocks noChangeArrowheads="1"/>
          </p:cNvSpPr>
          <p:nvPr/>
        </p:nvSpPr>
        <p:spPr bwMode="auto">
          <a:xfrm>
            <a:off x="539750" y="6223000"/>
            <a:ext cx="1676400" cy="519113"/>
          </a:xfrm>
          <a:prstGeom prst="rect">
            <a:avLst/>
          </a:prstGeom>
          <a:noFill/>
          <a:ln w="9525">
            <a:noFill/>
            <a:miter lim="800000"/>
            <a:headEnd/>
            <a:tailEnd/>
          </a:ln>
        </p:spPr>
        <p:txBody>
          <a:bodyPr>
            <a:spAutoFit/>
          </a:bodyPr>
          <a:lstStyle/>
          <a:p>
            <a:r>
              <a:rPr lang="it-IT" sz="2800"/>
              <a:t>normale</a:t>
            </a:r>
          </a:p>
        </p:txBody>
      </p:sp>
      <p:sp>
        <p:nvSpPr>
          <p:cNvPr id="63500" name="Text Box 12"/>
          <p:cNvSpPr txBox="1">
            <a:spLocks noChangeArrowheads="1"/>
          </p:cNvSpPr>
          <p:nvPr/>
        </p:nvSpPr>
        <p:spPr bwMode="auto">
          <a:xfrm>
            <a:off x="5056188" y="2741613"/>
            <a:ext cx="2959100" cy="519112"/>
          </a:xfrm>
          <a:prstGeom prst="rect">
            <a:avLst/>
          </a:prstGeom>
          <a:noFill/>
          <a:ln w="9525">
            <a:noFill/>
            <a:miter lim="800000"/>
            <a:headEnd/>
            <a:tailEnd/>
          </a:ln>
        </p:spPr>
        <p:txBody>
          <a:bodyPr wrap="none">
            <a:spAutoFit/>
          </a:bodyPr>
          <a:lstStyle/>
          <a:p>
            <a:r>
              <a:rPr lang="it-IT" sz="2800"/>
              <a:t>Flesso in avanti</a:t>
            </a:r>
          </a:p>
        </p:txBody>
      </p:sp>
      <p:sp>
        <p:nvSpPr>
          <p:cNvPr id="63501" name="Text Box 13"/>
          <p:cNvSpPr txBox="1">
            <a:spLocks noChangeArrowheads="1"/>
          </p:cNvSpPr>
          <p:nvPr/>
        </p:nvSpPr>
        <p:spPr bwMode="auto">
          <a:xfrm>
            <a:off x="5076825" y="6237288"/>
            <a:ext cx="2520950" cy="519112"/>
          </a:xfrm>
          <a:prstGeom prst="rect">
            <a:avLst/>
          </a:prstGeom>
          <a:noFill/>
          <a:ln w="9525">
            <a:noFill/>
            <a:miter lim="800000"/>
            <a:headEnd/>
            <a:tailEnd/>
          </a:ln>
        </p:spPr>
        <p:txBody>
          <a:bodyPr wrap="none">
            <a:spAutoFit/>
          </a:bodyPr>
          <a:lstStyle/>
          <a:p>
            <a:r>
              <a:rPr lang="it-IT" sz="2800"/>
              <a:t>Flesso di lato</a:t>
            </a:r>
          </a:p>
        </p:txBody>
      </p:sp>
      <p:sp>
        <p:nvSpPr>
          <p:cNvPr id="30730" name="Text Box 15"/>
          <p:cNvSpPr txBox="1">
            <a:spLocks noChangeArrowheads="1"/>
          </p:cNvSpPr>
          <p:nvPr/>
        </p:nvSpPr>
        <p:spPr bwMode="auto">
          <a:xfrm>
            <a:off x="250825" y="1449388"/>
            <a:ext cx="4176713" cy="1938992"/>
          </a:xfrm>
          <a:prstGeom prst="rect">
            <a:avLst/>
          </a:prstGeom>
          <a:noFill/>
          <a:ln w="9525">
            <a:noFill/>
            <a:miter lim="800000"/>
            <a:headEnd/>
            <a:tailEnd/>
          </a:ln>
        </p:spPr>
        <p:txBody>
          <a:bodyPr>
            <a:spAutoFit/>
          </a:bodyPr>
          <a:lstStyle/>
          <a:p>
            <a:pPr marL="257175" indent="-257175"/>
            <a:r>
              <a:rPr lang="it-IT" sz="2400" smtClean="0">
                <a:solidFill>
                  <a:srgbClr val="FFFF66"/>
                </a:solidFill>
              </a:rPr>
              <a:t>Effetto non </a:t>
            </a:r>
            <a:r>
              <a:rPr lang="it-IT" sz="2400" dirty="0">
                <a:solidFill>
                  <a:srgbClr val="FFFF66"/>
                </a:solidFill>
              </a:rPr>
              <a:t>solo sulla pressione, anche su:</a:t>
            </a:r>
          </a:p>
          <a:p>
            <a:pPr marL="257175" indent="-257175">
              <a:buFontTx/>
              <a:buChar char="•"/>
            </a:pPr>
            <a:r>
              <a:rPr lang="it-IT" sz="2400" dirty="0">
                <a:solidFill>
                  <a:srgbClr val="FFFF66"/>
                </a:solidFill>
              </a:rPr>
              <a:t>temperatura e umidità cutanee</a:t>
            </a:r>
          </a:p>
          <a:p>
            <a:pPr marL="257175" indent="-257175">
              <a:buFontTx/>
              <a:buChar char="•"/>
            </a:pPr>
            <a:r>
              <a:rPr lang="it-IT" sz="2400" dirty="0">
                <a:solidFill>
                  <a:srgbClr val="FFFF66"/>
                </a:solidFill>
              </a:rPr>
              <a:t>forze di taglio</a:t>
            </a:r>
          </a:p>
        </p:txBody>
      </p:sp>
      <p:sp>
        <p:nvSpPr>
          <p:cNvPr id="30731" name="Segnaposto numero diapositiva 10"/>
          <p:cNvSpPr>
            <a:spLocks noGrp="1"/>
          </p:cNvSpPr>
          <p:nvPr>
            <p:ph type="sldNum" sz="quarter" idx="12"/>
          </p:nvPr>
        </p:nvSpPr>
        <p:spPr>
          <a:noFill/>
        </p:spPr>
        <p:txBody>
          <a:bodyPr/>
          <a:lstStyle/>
          <a:p>
            <a:fld id="{724F1B16-DF48-41D2-8260-C436CCABEC85}" type="slidenum">
              <a:rPr lang="it-IT" smtClean="0"/>
              <a:pPr/>
              <a:t>28</a:t>
            </a:fld>
            <a:endParaRPr lang="it-IT" smtClean="0"/>
          </a:p>
        </p:txBody>
      </p:sp>
      <p:sp>
        <p:nvSpPr>
          <p:cNvPr id="11" name="Indietro o precedente 10">
            <a:hlinkClick r:id="" action="ppaction://hlinkshowjump?jump=previousslide" highlightClick="1"/>
          </p:cNvPr>
          <p:cNvSpPr/>
          <p:nvPr/>
        </p:nvSpPr>
        <p:spPr bwMode="auto">
          <a:xfrm>
            <a:off x="3500430" y="2714620"/>
            <a:ext cx="1071570" cy="642942"/>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3600" b="0" i="0" u="none" strike="noStrike" cap="none" normalizeH="0" baseline="0" smtClean="0">
              <a:ln>
                <a:noFill/>
              </a:ln>
              <a:solidFill>
                <a:schemeClr val="tx1"/>
              </a:solidFill>
              <a:effectLst/>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3497"/>
                                        </p:tgtEl>
                                        <p:attrNameLst>
                                          <p:attrName>style.visibility</p:attrName>
                                        </p:attrNameLst>
                                      </p:cBhvr>
                                      <p:to>
                                        <p:strVal val="visible"/>
                                      </p:to>
                                    </p:set>
                                    <p:animEffect transition="in" filter="wipe(down)">
                                      <p:cBhvr>
                                        <p:cTn id="7" dur="500"/>
                                        <p:tgtEl>
                                          <p:spTgt spid="6349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9"/>
                                        </p:tgtEl>
                                        <p:attrNameLst>
                                          <p:attrName>style.visibility</p:attrName>
                                        </p:attrNameLst>
                                      </p:cBhvr>
                                      <p:to>
                                        <p:strVal val="visible"/>
                                      </p:to>
                                    </p:set>
                                    <p:animEffect transition="in" filter="wipe(down)">
                                      <p:cBhvr>
                                        <p:cTn id="10" dur="500"/>
                                        <p:tgtEl>
                                          <p:spTgt spid="6349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3493"/>
                                        </p:tgtEl>
                                        <p:attrNameLst>
                                          <p:attrName>style.visibility</p:attrName>
                                        </p:attrNameLst>
                                      </p:cBhvr>
                                      <p:to>
                                        <p:strVal val="visible"/>
                                      </p:to>
                                    </p:set>
                                    <p:animEffect transition="in" filter="wipe(down)">
                                      <p:cBhvr>
                                        <p:cTn id="15" dur="500"/>
                                        <p:tgtEl>
                                          <p:spTgt spid="6349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500"/>
                                        </p:tgtEl>
                                        <p:attrNameLst>
                                          <p:attrName>style.visibility</p:attrName>
                                        </p:attrNameLst>
                                      </p:cBhvr>
                                      <p:to>
                                        <p:strVal val="visible"/>
                                      </p:to>
                                    </p:set>
                                    <p:animEffect transition="in" filter="wipe(down)">
                                      <p:cBhvr>
                                        <p:cTn id="18" dur="500"/>
                                        <p:tgtEl>
                                          <p:spTgt spid="6350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3496"/>
                                        </p:tgtEl>
                                        <p:attrNameLst>
                                          <p:attrName>style.visibility</p:attrName>
                                        </p:attrNameLst>
                                      </p:cBhvr>
                                      <p:to>
                                        <p:strVal val="visible"/>
                                      </p:to>
                                    </p:set>
                                    <p:animEffect transition="in" filter="wipe(down)">
                                      <p:cBhvr>
                                        <p:cTn id="23" dur="500"/>
                                        <p:tgtEl>
                                          <p:spTgt spid="6349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3501"/>
                                        </p:tgtEl>
                                        <p:attrNameLst>
                                          <p:attrName>style.visibility</p:attrName>
                                        </p:attrNameLst>
                                      </p:cBhvr>
                                      <p:to>
                                        <p:strVal val="visible"/>
                                      </p:to>
                                    </p:set>
                                    <p:animEffect transition="in" filter="wipe(down)">
                                      <p:cBhvr>
                                        <p:cTn id="26" dur="500"/>
                                        <p:tgtEl>
                                          <p:spTgt spid="6350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30"/>
                                        </p:tgtEl>
                                        <p:attrNameLst>
                                          <p:attrName>style.visibility</p:attrName>
                                        </p:attrNameLst>
                                      </p:cBhvr>
                                      <p:to>
                                        <p:strVal val="visible"/>
                                      </p:to>
                                    </p:set>
                                    <p:anim calcmode="lin" valueType="num">
                                      <p:cBhvr additive="base">
                                        <p:cTn id="31" dur="500" fill="hold"/>
                                        <p:tgtEl>
                                          <p:spTgt spid="30730"/>
                                        </p:tgtEl>
                                        <p:attrNameLst>
                                          <p:attrName>ppt_x</p:attrName>
                                        </p:attrNameLst>
                                      </p:cBhvr>
                                      <p:tavLst>
                                        <p:tav tm="0">
                                          <p:val>
                                            <p:strVal val="#ppt_x"/>
                                          </p:val>
                                        </p:tav>
                                        <p:tav tm="100000">
                                          <p:val>
                                            <p:strVal val="#ppt_x"/>
                                          </p:val>
                                        </p:tav>
                                      </p:tavLst>
                                    </p:anim>
                                    <p:anim calcmode="lin" valueType="num">
                                      <p:cBhvr additive="base">
                                        <p:cTn id="32" dur="500" fill="hold"/>
                                        <p:tgtEl>
                                          <p:spTgt spid="307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9" grpId="0"/>
      <p:bldP spid="63500" grpId="0"/>
      <p:bldP spid="63501" grpId="0"/>
      <p:bldP spid="3073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egnaposto numero diapositiva 5"/>
          <p:cNvSpPr>
            <a:spLocks noGrp="1"/>
          </p:cNvSpPr>
          <p:nvPr>
            <p:ph type="sldNum" sz="quarter" idx="12"/>
          </p:nvPr>
        </p:nvSpPr>
        <p:spPr/>
        <p:txBody>
          <a:bodyPr/>
          <a:lstStyle/>
          <a:p>
            <a:fld id="{882B36D8-25D7-4B3F-887F-15FE2B03A036}" type="slidenum">
              <a:rPr lang="it-IT">
                <a:solidFill>
                  <a:srgbClr val="FFFFFF"/>
                </a:solidFill>
              </a:rPr>
              <a:pPr/>
              <a:t>29</a:t>
            </a:fld>
            <a:endParaRPr lang="it-IT">
              <a:solidFill>
                <a:srgbClr val="FFFFFF"/>
              </a:solidFill>
            </a:endParaRPr>
          </a:p>
        </p:txBody>
      </p:sp>
      <p:sp>
        <p:nvSpPr>
          <p:cNvPr id="303106" name="Rectangle 2"/>
          <p:cNvSpPr>
            <a:spLocks noGrp="1" noChangeArrowheads="1"/>
          </p:cNvSpPr>
          <p:nvPr>
            <p:ph type="title"/>
          </p:nvPr>
        </p:nvSpPr>
        <p:spPr>
          <a:xfrm>
            <a:off x="304800" y="115888"/>
            <a:ext cx="8839200" cy="1584920"/>
          </a:xfrm>
        </p:spPr>
        <p:txBody>
          <a:bodyPr/>
          <a:lstStyle/>
          <a:p>
            <a:r>
              <a:rPr lang="it-IT" sz="3600" b="1" dirty="0">
                <a:solidFill>
                  <a:srgbClr val="00FF00"/>
                </a:solidFill>
              </a:rPr>
              <a:t>Come prevenire le </a:t>
            </a:r>
            <a:r>
              <a:rPr lang="it-IT" sz="3600" b="1" dirty="0" smtClean="0">
                <a:solidFill>
                  <a:srgbClr val="00FF00"/>
                </a:solidFill>
              </a:rPr>
              <a:t>UDP </a:t>
            </a:r>
            <a:r>
              <a:rPr lang="it-IT" sz="3600" b="1" dirty="0">
                <a:solidFill>
                  <a:srgbClr val="00FF00"/>
                </a:solidFill>
              </a:rPr>
              <a:t>in carrozzina </a:t>
            </a:r>
            <a:r>
              <a:rPr lang="it-IT" sz="3600" b="1" i="1" dirty="0">
                <a:solidFill>
                  <a:srgbClr val="00FF00"/>
                </a:solidFill>
              </a:rPr>
              <a:t>se intervenire sul sistema di postura non basta</a:t>
            </a:r>
            <a:r>
              <a:rPr lang="it-IT" sz="3600" b="1" dirty="0">
                <a:solidFill>
                  <a:srgbClr val="00FF00"/>
                </a:solidFill>
              </a:rPr>
              <a:t>?</a:t>
            </a:r>
          </a:p>
        </p:txBody>
      </p:sp>
      <p:sp>
        <p:nvSpPr>
          <p:cNvPr id="303107" name="Rectangle 3"/>
          <p:cNvSpPr>
            <a:spLocks noGrp="1" noChangeArrowheads="1"/>
          </p:cNvSpPr>
          <p:nvPr>
            <p:ph type="body" idx="1"/>
          </p:nvPr>
        </p:nvSpPr>
        <p:spPr>
          <a:xfrm>
            <a:off x="288032" y="1844824"/>
            <a:ext cx="8532440" cy="4896544"/>
          </a:xfrm>
        </p:spPr>
        <p:txBody>
          <a:bodyPr/>
          <a:lstStyle/>
          <a:p>
            <a:pPr marL="263525" indent="-263525">
              <a:lnSpc>
                <a:spcPct val="90000"/>
              </a:lnSpc>
              <a:buClr>
                <a:srgbClr val="FF3300"/>
              </a:buClr>
            </a:pPr>
            <a:r>
              <a:rPr lang="it-IT" sz="2800" dirty="0" smtClean="0">
                <a:solidFill>
                  <a:schemeClr val="folHlink"/>
                </a:solidFill>
              </a:rPr>
              <a:t>Prolungando </a:t>
            </a:r>
            <a:r>
              <a:rPr lang="it-IT" sz="2800" dirty="0">
                <a:solidFill>
                  <a:schemeClr val="folHlink"/>
                </a:solidFill>
              </a:rPr>
              <a:t>(almeno </a:t>
            </a:r>
            <a:r>
              <a:rPr lang="it-IT" sz="2800" b="1" dirty="0" err="1" smtClean="0">
                <a:solidFill>
                  <a:srgbClr val="FF0000"/>
                </a:solidFill>
              </a:rPr>
              <a:t>*</a:t>
            </a:r>
            <a:r>
              <a:rPr lang="it-IT" sz="2800" dirty="0" err="1" smtClean="0">
                <a:solidFill>
                  <a:schemeClr val="folHlink"/>
                </a:solidFill>
              </a:rPr>
              <a:t>a</a:t>
            </a:r>
            <a:r>
              <a:rPr lang="it-IT" sz="2800" dirty="0" smtClean="0">
                <a:solidFill>
                  <a:schemeClr val="folHlink"/>
                </a:solidFill>
              </a:rPr>
              <a:t> </a:t>
            </a:r>
            <a:r>
              <a:rPr lang="it-IT" sz="2800" dirty="0">
                <a:solidFill>
                  <a:schemeClr val="folHlink"/>
                </a:solidFill>
              </a:rPr>
              <a:t>2’, e </a:t>
            </a:r>
            <a:r>
              <a:rPr lang="it-IT" sz="2800" b="1" dirty="0" err="1" smtClean="0">
                <a:solidFill>
                  <a:srgbClr val="FF0000"/>
                </a:solidFill>
              </a:rPr>
              <a:t>*</a:t>
            </a:r>
            <a:r>
              <a:rPr lang="it-IT" sz="2800" dirty="0" err="1" smtClean="0">
                <a:solidFill>
                  <a:schemeClr val="folHlink"/>
                </a:solidFill>
              </a:rPr>
              <a:t>ogni</a:t>
            </a:r>
            <a:r>
              <a:rPr lang="it-IT" sz="2800" dirty="0" smtClean="0">
                <a:solidFill>
                  <a:schemeClr val="folHlink"/>
                </a:solidFill>
              </a:rPr>
              <a:t> </a:t>
            </a:r>
            <a:r>
              <a:rPr lang="it-IT" sz="2800" dirty="0">
                <a:solidFill>
                  <a:schemeClr val="folHlink"/>
                </a:solidFill>
              </a:rPr>
              <a:t>mezz’ora) le manovre di scarico </a:t>
            </a:r>
            <a:r>
              <a:rPr lang="it-IT" sz="2800" dirty="0"/>
              <a:t>(</a:t>
            </a:r>
            <a:r>
              <a:rPr lang="en-GB" sz="2800" i="1" dirty="0" err="1">
                <a:latin typeface="Arial" charset="0"/>
                <a:cs typeface="Arial" charset="0"/>
              </a:rPr>
              <a:t>Coggrave</a:t>
            </a:r>
            <a:r>
              <a:rPr lang="en-GB" sz="2800" i="1" dirty="0">
                <a:latin typeface="Arial" charset="0"/>
                <a:cs typeface="Arial" charset="0"/>
              </a:rPr>
              <a:t>, </a:t>
            </a:r>
            <a:r>
              <a:rPr lang="en-GB" sz="2800" i="1" dirty="0" smtClean="0">
                <a:latin typeface="Arial" charset="0"/>
                <a:cs typeface="Arial" charset="0"/>
              </a:rPr>
              <a:t>Rose. 2003. </a:t>
            </a:r>
            <a:r>
              <a:rPr lang="en-US" sz="2800" dirty="0" err="1" smtClean="0"/>
              <a:t>Makhsous</a:t>
            </a:r>
            <a:r>
              <a:rPr lang="en-US" sz="2800" dirty="0" smtClean="0"/>
              <a:t> M et al. 2007)</a:t>
            </a:r>
            <a:r>
              <a:rPr lang="en-GB" sz="2800" dirty="0" smtClean="0">
                <a:latin typeface="Arial" charset="0"/>
                <a:cs typeface="Arial" charset="0"/>
              </a:rPr>
              <a:t> </a:t>
            </a:r>
            <a:r>
              <a:rPr lang="en-GB" sz="2800" dirty="0" smtClean="0">
                <a:solidFill>
                  <a:schemeClr val="folHlink"/>
                </a:solidFill>
                <a:cs typeface="Arial" charset="0"/>
              </a:rPr>
              <a:t> </a:t>
            </a:r>
            <a:r>
              <a:rPr lang="en-GB" sz="2800" dirty="0" smtClean="0">
                <a:solidFill>
                  <a:srgbClr val="FFFF66"/>
                </a:solidFill>
                <a:latin typeface="Arial" charset="0"/>
                <a:cs typeface="Arial" charset="0"/>
              </a:rPr>
              <a:t> </a:t>
            </a:r>
            <a:endParaRPr lang="it-IT" sz="2800" dirty="0">
              <a:solidFill>
                <a:srgbClr val="FFFF66"/>
              </a:solidFill>
            </a:endParaRPr>
          </a:p>
          <a:p>
            <a:pPr marL="263525" indent="-263525">
              <a:lnSpc>
                <a:spcPct val="90000"/>
              </a:lnSpc>
              <a:buClr>
                <a:srgbClr val="FF3300"/>
              </a:buClr>
            </a:pPr>
            <a:r>
              <a:rPr lang="it-IT" sz="2800" dirty="0">
                <a:solidFill>
                  <a:schemeClr val="folHlink"/>
                </a:solidFill>
              </a:rPr>
              <a:t>riducendo i tempi di permanenza in carrozzina</a:t>
            </a:r>
          </a:p>
          <a:p>
            <a:pPr marL="263525" indent="-263525">
              <a:lnSpc>
                <a:spcPct val="110000"/>
              </a:lnSpc>
              <a:buClr>
                <a:srgbClr val="FF3300"/>
              </a:buClr>
            </a:pPr>
            <a:r>
              <a:rPr lang="it-IT" sz="2800" dirty="0">
                <a:solidFill>
                  <a:srgbClr val="FFFF00"/>
                </a:solidFill>
              </a:rPr>
              <a:t>Badando a:</a:t>
            </a:r>
          </a:p>
          <a:p>
            <a:pPr marL="617538" lvl="1" indent="-252413">
              <a:lnSpc>
                <a:spcPct val="110000"/>
              </a:lnSpc>
              <a:buClr>
                <a:srgbClr val="FF3300"/>
              </a:buClr>
            </a:pPr>
            <a:r>
              <a:rPr lang="it-IT" dirty="0"/>
              <a:t>evitare il massaggio, le frizioni, le creme, le </a:t>
            </a:r>
            <a:r>
              <a:rPr lang="it-IT" dirty="0" smtClean="0"/>
              <a:t>lozioni …</a:t>
            </a:r>
            <a:endParaRPr lang="it-IT" dirty="0"/>
          </a:p>
          <a:p>
            <a:pPr marL="617538" lvl="1" indent="-252413">
              <a:lnSpc>
                <a:spcPct val="110000"/>
              </a:lnSpc>
              <a:buClr>
                <a:srgbClr val="FF3300"/>
              </a:buClr>
            </a:pPr>
            <a:r>
              <a:rPr lang="it-IT" dirty="0" smtClean="0"/>
              <a:t>Considerare </a:t>
            </a:r>
            <a:r>
              <a:rPr lang="it-IT" dirty="0"/>
              <a:t>altre superfici su cui siede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3107">
                                            <p:txEl>
                                              <p:pRg st="0" end="0"/>
                                            </p:txEl>
                                          </p:spTgt>
                                        </p:tgtEl>
                                        <p:attrNameLst>
                                          <p:attrName>style.visibility</p:attrName>
                                        </p:attrNameLst>
                                      </p:cBhvr>
                                      <p:to>
                                        <p:strVal val="visible"/>
                                      </p:to>
                                    </p:set>
                                    <p:anim calcmode="lin" valueType="num">
                                      <p:cBhvr additive="base">
                                        <p:cTn id="7" dur="500" fill="hold"/>
                                        <p:tgtEl>
                                          <p:spTgt spid="3031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31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3107">
                                            <p:txEl>
                                              <p:pRg st="1" end="1"/>
                                            </p:txEl>
                                          </p:spTgt>
                                        </p:tgtEl>
                                        <p:attrNameLst>
                                          <p:attrName>style.visibility</p:attrName>
                                        </p:attrNameLst>
                                      </p:cBhvr>
                                      <p:to>
                                        <p:strVal val="visible"/>
                                      </p:to>
                                    </p:set>
                                    <p:anim calcmode="lin" valueType="num">
                                      <p:cBhvr additive="base">
                                        <p:cTn id="13" dur="500" fill="hold"/>
                                        <p:tgtEl>
                                          <p:spTgt spid="3031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31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3107">
                                            <p:txEl>
                                              <p:pRg st="2" end="2"/>
                                            </p:txEl>
                                          </p:spTgt>
                                        </p:tgtEl>
                                        <p:attrNameLst>
                                          <p:attrName>style.visibility</p:attrName>
                                        </p:attrNameLst>
                                      </p:cBhvr>
                                      <p:to>
                                        <p:strVal val="visible"/>
                                      </p:to>
                                    </p:set>
                                    <p:anim calcmode="lin" valueType="num">
                                      <p:cBhvr additive="base">
                                        <p:cTn id="19" dur="500" fill="hold"/>
                                        <p:tgtEl>
                                          <p:spTgt spid="3031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31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3107">
                                            <p:txEl>
                                              <p:pRg st="3" end="3"/>
                                            </p:txEl>
                                          </p:spTgt>
                                        </p:tgtEl>
                                        <p:attrNameLst>
                                          <p:attrName>style.visibility</p:attrName>
                                        </p:attrNameLst>
                                      </p:cBhvr>
                                      <p:to>
                                        <p:strVal val="visible"/>
                                      </p:to>
                                    </p:set>
                                    <p:anim calcmode="lin" valueType="num">
                                      <p:cBhvr additive="base">
                                        <p:cTn id="25" dur="500" fill="hold"/>
                                        <p:tgtEl>
                                          <p:spTgt spid="3031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310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par>
                                <p:cTn id="27" presetID="2" presetClass="entr" presetSubtype="8" fill="hold" grpId="0" nodeType="withEffect">
                                  <p:stCondLst>
                                    <p:cond delay="0"/>
                                  </p:stCondLst>
                                  <p:childTnLst>
                                    <p:set>
                                      <p:cBhvr>
                                        <p:cTn id="28" dur="1" fill="hold">
                                          <p:stCondLst>
                                            <p:cond delay="0"/>
                                          </p:stCondLst>
                                        </p:cTn>
                                        <p:tgtEl>
                                          <p:spTgt spid="303107">
                                            <p:txEl>
                                              <p:pRg st="4" end="4"/>
                                            </p:txEl>
                                          </p:spTgt>
                                        </p:tgtEl>
                                        <p:attrNameLst>
                                          <p:attrName>style.visibility</p:attrName>
                                        </p:attrNameLst>
                                      </p:cBhvr>
                                      <p:to>
                                        <p:strVal val="visible"/>
                                      </p:to>
                                    </p:set>
                                    <p:anim calcmode="lin" valueType="num">
                                      <p:cBhvr additive="base">
                                        <p:cTn id="29" dur="500" fill="hold"/>
                                        <p:tgtEl>
                                          <p:spTgt spid="30310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0310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7" grpId="0" build="p" bldLvl="2"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4213" y="115888"/>
            <a:ext cx="7772400" cy="609600"/>
          </a:xfrm>
        </p:spPr>
        <p:txBody>
          <a:bodyPr/>
          <a:lstStyle/>
          <a:p>
            <a:pPr eaLnBrk="1" hangingPunct="1"/>
            <a:r>
              <a:rPr lang="it-IT" sz="3200" b="1" dirty="0" smtClean="0">
                <a:solidFill>
                  <a:srgbClr val="00FF00"/>
                </a:solidFill>
              </a:rPr>
              <a:t>Prevenire le UDP</a:t>
            </a:r>
            <a:endParaRPr lang="it-IT" sz="4000" b="1" dirty="0" smtClean="0">
              <a:solidFill>
                <a:srgbClr val="00FF00"/>
              </a:solidFill>
            </a:endParaRPr>
          </a:p>
        </p:txBody>
      </p:sp>
      <p:sp>
        <p:nvSpPr>
          <p:cNvPr id="65539" name="Rectangle 3"/>
          <p:cNvSpPr>
            <a:spLocks noGrp="1" noChangeArrowheads="1"/>
          </p:cNvSpPr>
          <p:nvPr>
            <p:ph type="body" idx="1"/>
          </p:nvPr>
        </p:nvSpPr>
        <p:spPr>
          <a:xfrm>
            <a:off x="250825" y="836613"/>
            <a:ext cx="8893175" cy="6021387"/>
          </a:xfrm>
        </p:spPr>
        <p:txBody>
          <a:bodyPr/>
          <a:lstStyle/>
          <a:p>
            <a:pPr eaLnBrk="1" hangingPunct="1">
              <a:lnSpc>
                <a:spcPct val="80000"/>
              </a:lnSpc>
              <a:buFontTx/>
              <a:buNone/>
            </a:pPr>
            <a:r>
              <a:rPr lang="it-IT" sz="2100" b="1" dirty="0" smtClean="0">
                <a:solidFill>
                  <a:schemeClr val="folHlink"/>
                </a:solidFill>
              </a:rPr>
              <a:t>Le UDP hanno un costo umano ed economico che è sovente altissimo:</a:t>
            </a:r>
          </a:p>
          <a:p>
            <a:pPr eaLnBrk="1" hangingPunct="1">
              <a:lnSpc>
                <a:spcPct val="80000"/>
              </a:lnSpc>
              <a:buClr>
                <a:srgbClr val="FF3300"/>
              </a:buClr>
            </a:pPr>
            <a:r>
              <a:rPr lang="it-IT" sz="2100" dirty="0" smtClean="0"/>
              <a:t>Circa la metà delle persone in carrozzina ha prima o dopo un'UDP </a:t>
            </a:r>
          </a:p>
          <a:p>
            <a:pPr eaLnBrk="1" hangingPunct="1">
              <a:lnSpc>
                <a:spcPct val="80000"/>
              </a:lnSpc>
              <a:buClr>
                <a:srgbClr val="FF3300"/>
              </a:buClr>
            </a:pPr>
            <a:r>
              <a:rPr lang="it-IT" sz="2100" dirty="0" smtClean="0"/>
              <a:t>Il 20-25% degli ospiti di case di riposo ha almeno un'UDP, e quasi la metà delle UDP sono da carrozzina (</a:t>
            </a:r>
            <a:r>
              <a:rPr lang="it-IT" sz="2100" dirty="0" err="1" smtClean="0"/>
              <a:t>Zacharkow</a:t>
            </a:r>
            <a:r>
              <a:rPr lang="it-IT" sz="2100" dirty="0" smtClean="0"/>
              <a:t>, 1984)</a:t>
            </a:r>
          </a:p>
          <a:p>
            <a:pPr eaLnBrk="1" hangingPunct="1">
              <a:lnSpc>
                <a:spcPct val="80000"/>
              </a:lnSpc>
              <a:buClr>
                <a:srgbClr val="FF3300"/>
              </a:buClr>
            </a:pPr>
            <a:r>
              <a:rPr lang="it-IT" sz="2200" dirty="0" smtClean="0"/>
              <a:t>Il 60% degli anziani in carrozzina svilupperà un'UDP (</a:t>
            </a:r>
            <a:r>
              <a:rPr lang="it-IT" sz="2200" dirty="0" err="1" smtClean="0"/>
              <a:t>Brienza</a:t>
            </a:r>
            <a:r>
              <a:rPr lang="it-IT" sz="2200" dirty="0" smtClean="0"/>
              <a:t> </a:t>
            </a:r>
            <a:r>
              <a:rPr lang="it-IT" sz="2200" dirty="0" err="1" smtClean="0"/>
              <a:t>et</a:t>
            </a:r>
            <a:r>
              <a:rPr lang="it-IT" sz="2200" dirty="0" smtClean="0"/>
              <a:t> al, 2001) </a:t>
            </a:r>
            <a:endParaRPr lang="it-IT" sz="2100" dirty="0" smtClean="0"/>
          </a:p>
          <a:p>
            <a:pPr eaLnBrk="1" hangingPunct="1">
              <a:lnSpc>
                <a:spcPct val="80000"/>
              </a:lnSpc>
              <a:buClr>
                <a:srgbClr val="FF3300"/>
              </a:buClr>
            </a:pPr>
            <a:r>
              <a:rPr lang="it-IT" sz="2100" dirty="0" smtClean="0"/>
              <a:t>un'UDP provoca dolore, sconvolge le abitudini di vita, peggiora la salute e può essere causa di morte</a:t>
            </a:r>
          </a:p>
          <a:p>
            <a:pPr eaLnBrk="1" hangingPunct="1">
              <a:lnSpc>
                <a:spcPct val="60000"/>
              </a:lnSpc>
              <a:buFontTx/>
              <a:buNone/>
            </a:pPr>
            <a:endParaRPr lang="it-IT" sz="2100" dirty="0" smtClean="0"/>
          </a:p>
          <a:p>
            <a:pPr eaLnBrk="1" hangingPunct="1">
              <a:lnSpc>
                <a:spcPct val="80000"/>
              </a:lnSpc>
              <a:buFontTx/>
              <a:buNone/>
            </a:pPr>
            <a:r>
              <a:rPr lang="it-IT" sz="2100" b="1" dirty="0" smtClean="0">
                <a:solidFill>
                  <a:schemeClr val="folHlink"/>
                </a:solidFill>
              </a:rPr>
              <a:t>Per le persone con lesione midollare:</a:t>
            </a:r>
          </a:p>
          <a:p>
            <a:pPr eaLnBrk="1" hangingPunct="1">
              <a:lnSpc>
                <a:spcPct val="80000"/>
              </a:lnSpc>
              <a:buClr>
                <a:srgbClr val="FF3300"/>
              </a:buClr>
            </a:pPr>
            <a:r>
              <a:rPr lang="it-IT" sz="2100" i="1" dirty="0" smtClean="0"/>
              <a:t>Le UDP sono la prima causa di rientro in ospedale </a:t>
            </a:r>
          </a:p>
          <a:p>
            <a:pPr eaLnBrk="1" hangingPunct="1">
              <a:lnSpc>
                <a:spcPct val="80000"/>
              </a:lnSpc>
              <a:buClr>
                <a:srgbClr val="FF3300"/>
              </a:buClr>
            </a:pPr>
            <a:r>
              <a:rPr lang="it-IT" sz="2100" i="1" dirty="0" smtClean="0"/>
              <a:t>1/4 ogni anno sviluppa </a:t>
            </a:r>
            <a:r>
              <a:rPr lang="it-IT" sz="2100" dirty="0" smtClean="0"/>
              <a:t>almeno </a:t>
            </a:r>
            <a:r>
              <a:rPr lang="it-IT" sz="2100" i="1" dirty="0" smtClean="0"/>
              <a:t>un'UDP</a:t>
            </a:r>
          </a:p>
          <a:p>
            <a:pPr eaLnBrk="1" hangingPunct="1">
              <a:lnSpc>
                <a:spcPct val="80000"/>
              </a:lnSpc>
              <a:buClr>
                <a:srgbClr val="FF3300"/>
              </a:buClr>
            </a:pPr>
            <a:r>
              <a:rPr lang="it-IT" sz="2100" i="1" dirty="0" smtClean="0"/>
              <a:t>4/5 avrà </a:t>
            </a:r>
            <a:r>
              <a:rPr lang="it-IT" sz="2100" dirty="0" smtClean="0"/>
              <a:t>almeno </a:t>
            </a:r>
            <a:r>
              <a:rPr lang="it-IT" sz="2100" i="1" dirty="0" smtClean="0"/>
              <a:t>un'UDP nel corso della vita</a:t>
            </a:r>
          </a:p>
          <a:p>
            <a:pPr eaLnBrk="1" hangingPunct="1">
              <a:lnSpc>
                <a:spcPct val="80000"/>
              </a:lnSpc>
              <a:buClr>
                <a:srgbClr val="FF3300"/>
              </a:buClr>
            </a:pPr>
            <a:r>
              <a:rPr lang="it-IT" sz="2100" i="1" dirty="0" smtClean="0"/>
              <a:t>Le UDP sono frequente (8%) causa di morte </a:t>
            </a:r>
          </a:p>
          <a:p>
            <a:pPr eaLnBrk="1" hangingPunct="1">
              <a:lnSpc>
                <a:spcPct val="80000"/>
              </a:lnSpc>
              <a:buClr>
                <a:srgbClr val="FF3300"/>
              </a:buClr>
            </a:pPr>
            <a:r>
              <a:rPr lang="it-IT" sz="2100" i="1" dirty="0" smtClean="0"/>
              <a:t>Le UDP assorbono più di un quarto delle spese mediche e “occupano” il 17% dei letti ospedalieri</a:t>
            </a:r>
          </a:p>
        </p:txBody>
      </p:sp>
      <p:sp>
        <p:nvSpPr>
          <p:cNvPr id="13316" name="Segnaposto numero diapositiva 3"/>
          <p:cNvSpPr>
            <a:spLocks noGrp="1"/>
          </p:cNvSpPr>
          <p:nvPr>
            <p:ph type="sldNum" sz="quarter" idx="12"/>
          </p:nvPr>
        </p:nvSpPr>
        <p:spPr>
          <a:noFill/>
        </p:spPr>
        <p:txBody>
          <a:bodyPr/>
          <a:lstStyle/>
          <a:p>
            <a:fld id="{8C9A0F96-94E8-48A0-A837-202481C7B3DA}" type="slidenum">
              <a:rPr lang="it-IT" smtClean="0"/>
              <a:pPr/>
              <a:t>3</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additive="base">
                                        <p:cTn id="7" dur="500" fill="hold"/>
                                        <p:tgtEl>
                                          <p:spTgt spid="655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55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539">
                                            <p:txEl>
                                              <p:pRg st="1" end="1"/>
                                            </p:txEl>
                                          </p:spTgt>
                                        </p:tgtEl>
                                        <p:attrNameLst>
                                          <p:attrName>style.visibility</p:attrName>
                                        </p:attrNameLst>
                                      </p:cBhvr>
                                      <p:to>
                                        <p:strVal val="visible"/>
                                      </p:to>
                                    </p:set>
                                    <p:anim calcmode="lin" valueType="num">
                                      <p:cBhvr additive="base">
                                        <p:cTn id="13" dur="500" fill="hold"/>
                                        <p:tgtEl>
                                          <p:spTgt spid="655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55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5539">
                                            <p:txEl>
                                              <p:pRg st="2" end="2"/>
                                            </p:txEl>
                                          </p:spTgt>
                                        </p:tgtEl>
                                        <p:attrNameLst>
                                          <p:attrName>style.visibility</p:attrName>
                                        </p:attrNameLst>
                                      </p:cBhvr>
                                      <p:to>
                                        <p:strVal val="visible"/>
                                      </p:to>
                                    </p:set>
                                    <p:anim calcmode="lin" valueType="num">
                                      <p:cBhvr additive="base">
                                        <p:cTn id="19" dur="500" fill="hold"/>
                                        <p:tgtEl>
                                          <p:spTgt spid="655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553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O.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5539">
                                            <p:txEl>
                                              <p:pRg st="3" end="3"/>
                                            </p:txEl>
                                          </p:spTgt>
                                        </p:tgtEl>
                                        <p:attrNameLst>
                                          <p:attrName>style.visibility</p:attrName>
                                        </p:attrNameLst>
                                      </p:cBhvr>
                                      <p:to>
                                        <p:strVal val="visible"/>
                                      </p:to>
                                    </p:set>
                                    <p:anim calcmode="lin" valueType="num">
                                      <p:cBhvr additive="base">
                                        <p:cTn id="25" dur="500" fill="hold"/>
                                        <p:tgtEl>
                                          <p:spTgt spid="655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553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VOLO.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5539">
                                            <p:txEl>
                                              <p:pRg st="4" end="4"/>
                                            </p:txEl>
                                          </p:spTgt>
                                        </p:tgtEl>
                                        <p:attrNameLst>
                                          <p:attrName>style.visibility</p:attrName>
                                        </p:attrNameLst>
                                      </p:cBhvr>
                                      <p:to>
                                        <p:strVal val="visible"/>
                                      </p:to>
                                    </p:set>
                                    <p:anim calcmode="lin" valueType="num">
                                      <p:cBhvr additive="base">
                                        <p:cTn id="31" dur="500" fill="hold"/>
                                        <p:tgtEl>
                                          <p:spTgt spid="655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553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VOLO.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5539">
                                            <p:txEl>
                                              <p:pRg st="6" end="6"/>
                                            </p:txEl>
                                          </p:spTgt>
                                        </p:tgtEl>
                                        <p:attrNameLst>
                                          <p:attrName>style.visibility</p:attrName>
                                        </p:attrNameLst>
                                      </p:cBhvr>
                                      <p:to>
                                        <p:strVal val="visible"/>
                                      </p:to>
                                    </p:set>
                                    <p:anim calcmode="lin" valueType="num">
                                      <p:cBhvr additive="base">
                                        <p:cTn id="37" dur="500" fill="hold"/>
                                        <p:tgtEl>
                                          <p:spTgt spid="6553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553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VOLO.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5539">
                                            <p:txEl>
                                              <p:pRg st="7" end="7"/>
                                            </p:txEl>
                                          </p:spTgt>
                                        </p:tgtEl>
                                        <p:attrNameLst>
                                          <p:attrName>style.visibility</p:attrName>
                                        </p:attrNameLst>
                                      </p:cBhvr>
                                      <p:to>
                                        <p:strVal val="visible"/>
                                      </p:to>
                                    </p:set>
                                    <p:anim calcmode="lin" valueType="num">
                                      <p:cBhvr additive="base">
                                        <p:cTn id="43" dur="500" fill="hold"/>
                                        <p:tgtEl>
                                          <p:spTgt spid="6553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5539">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VOLO.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5539">
                                            <p:txEl>
                                              <p:pRg st="8" end="8"/>
                                            </p:txEl>
                                          </p:spTgt>
                                        </p:tgtEl>
                                        <p:attrNameLst>
                                          <p:attrName>style.visibility</p:attrName>
                                        </p:attrNameLst>
                                      </p:cBhvr>
                                      <p:to>
                                        <p:strVal val="visible"/>
                                      </p:to>
                                    </p:set>
                                    <p:anim calcmode="lin" valueType="num">
                                      <p:cBhvr additive="base">
                                        <p:cTn id="49" dur="500" fill="hold"/>
                                        <p:tgtEl>
                                          <p:spTgt spid="6553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5539">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VOLO.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5539">
                                            <p:txEl>
                                              <p:pRg st="9" end="9"/>
                                            </p:txEl>
                                          </p:spTgt>
                                        </p:tgtEl>
                                        <p:attrNameLst>
                                          <p:attrName>style.visibility</p:attrName>
                                        </p:attrNameLst>
                                      </p:cBhvr>
                                      <p:to>
                                        <p:strVal val="visible"/>
                                      </p:to>
                                    </p:set>
                                    <p:anim calcmode="lin" valueType="num">
                                      <p:cBhvr additive="base">
                                        <p:cTn id="55" dur="500" fill="hold"/>
                                        <p:tgtEl>
                                          <p:spTgt spid="65539">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5539">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VOLO.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65539">
                                            <p:txEl>
                                              <p:pRg st="10" end="10"/>
                                            </p:txEl>
                                          </p:spTgt>
                                        </p:tgtEl>
                                        <p:attrNameLst>
                                          <p:attrName>style.visibility</p:attrName>
                                        </p:attrNameLst>
                                      </p:cBhvr>
                                      <p:to>
                                        <p:strVal val="visible"/>
                                      </p:to>
                                    </p:set>
                                    <p:anim calcmode="lin" valueType="num">
                                      <p:cBhvr additive="base">
                                        <p:cTn id="61" dur="500" fill="hold"/>
                                        <p:tgtEl>
                                          <p:spTgt spid="65539">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65539">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VOLO.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65539">
                                            <p:txEl>
                                              <p:pRg st="11" end="11"/>
                                            </p:txEl>
                                          </p:spTgt>
                                        </p:tgtEl>
                                        <p:attrNameLst>
                                          <p:attrName>style.visibility</p:attrName>
                                        </p:attrNameLst>
                                      </p:cBhvr>
                                      <p:to>
                                        <p:strVal val="visible"/>
                                      </p:to>
                                    </p:set>
                                    <p:anim calcmode="lin" valueType="num">
                                      <p:cBhvr additive="base">
                                        <p:cTn id="67" dur="500" fill="hold"/>
                                        <p:tgtEl>
                                          <p:spTgt spid="65539">
                                            <p:txEl>
                                              <p:pRg st="11" end="1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65539">
                                            <p:txEl>
                                              <p:pRg st="11" end="1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VO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bldLvl="3"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4800" y="228600"/>
            <a:ext cx="2754313" cy="2336800"/>
          </a:xfrm>
        </p:spPr>
        <p:txBody>
          <a:bodyPr/>
          <a:lstStyle/>
          <a:p>
            <a:pPr eaLnBrk="1" hangingPunct="1"/>
            <a:r>
              <a:rPr lang="it-IT" sz="2800" b="1" smtClean="0">
                <a:solidFill>
                  <a:srgbClr val="00FF00"/>
                </a:solidFill>
              </a:rPr>
              <a:t>Attenzione alle </a:t>
            </a:r>
            <a:r>
              <a:rPr lang="it-IT" sz="2800" b="1" i="1" smtClean="0">
                <a:solidFill>
                  <a:srgbClr val="FFFF66"/>
                </a:solidFill>
              </a:rPr>
              <a:t>altre</a:t>
            </a:r>
            <a:r>
              <a:rPr lang="it-IT" sz="2800" b="1" i="1" smtClean="0">
                <a:solidFill>
                  <a:srgbClr val="00FF00"/>
                </a:solidFill>
              </a:rPr>
              <a:t> </a:t>
            </a:r>
            <a:r>
              <a:rPr lang="it-IT" sz="2800" b="1" smtClean="0">
                <a:solidFill>
                  <a:srgbClr val="00FF00"/>
                </a:solidFill>
              </a:rPr>
              <a:t>superfici su cui siede</a:t>
            </a:r>
            <a:endParaRPr lang="it-IT" sz="2600" smtClean="0"/>
          </a:p>
        </p:txBody>
      </p:sp>
      <p:pic>
        <p:nvPicPr>
          <p:cNvPr id="31747" name="Picture 3" descr="C:\Documents and Settings\Proprietario\Desktop\sit &amp; whc-web\pressuremapping UAB_file\fig10.gif"/>
          <p:cNvPicPr>
            <a:picLocks noGrp="1" noChangeAspect="1" noChangeArrowheads="1"/>
          </p:cNvPicPr>
          <p:nvPr>
            <p:ph idx="1"/>
          </p:nvPr>
        </p:nvPicPr>
        <p:blipFill>
          <a:blip r:link="rId3" cstate="print"/>
          <a:srcRect/>
          <a:stretch>
            <a:fillRect/>
          </a:stretch>
        </p:blipFill>
        <p:spPr>
          <a:xfrm>
            <a:off x="5029200" y="3429000"/>
            <a:ext cx="4114800" cy="3352800"/>
          </a:xfrm>
          <a:noFill/>
        </p:spPr>
      </p:pic>
      <p:pic>
        <p:nvPicPr>
          <p:cNvPr id="45062" name="Picture 6" descr="Immagine3"/>
          <p:cNvPicPr>
            <a:picLocks noChangeAspect="1" noChangeArrowheads="1"/>
          </p:cNvPicPr>
          <p:nvPr/>
        </p:nvPicPr>
        <p:blipFill>
          <a:blip r:embed="rId4" cstate="print"/>
          <a:srcRect/>
          <a:stretch>
            <a:fillRect/>
          </a:stretch>
        </p:blipFill>
        <p:spPr bwMode="auto">
          <a:xfrm>
            <a:off x="3276600" y="260350"/>
            <a:ext cx="5867400" cy="2857500"/>
          </a:xfrm>
          <a:prstGeom prst="rect">
            <a:avLst/>
          </a:prstGeom>
          <a:noFill/>
          <a:ln w="9525">
            <a:noFill/>
            <a:miter lim="800000"/>
            <a:headEnd/>
            <a:tailEnd/>
          </a:ln>
        </p:spPr>
      </p:pic>
      <p:pic>
        <p:nvPicPr>
          <p:cNvPr id="45063" name="Picture 7" descr="Immagine4"/>
          <p:cNvPicPr>
            <a:picLocks noChangeAspect="1" noChangeArrowheads="1"/>
          </p:cNvPicPr>
          <p:nvPr/>
        </p:nvPicPr>
        <p:blipFill>
          <a:blip r:embed="rId5" cstate="print"/>
          <a:srcRect/>
          <a:stretch>
            <a:fillRect/>
          </a:stretch>
        </p:blipFill>
        <p:spPr bwMode="auto">
          <a:xfrm>
            <a:off x="323850" y="2924175"/>
            <a:ext cx="3516313" cy="3578225"/>
          </a:xfrm>
          <a:prstGeom prst="rect">
            <a:avLst/>
          </a:prstGeom>
          <a:noFill/>
          <a:ln w="9525">
            <a:noFill/>
            <a:miter lim="800000"/>
            <a:headEnd/>
            <a:tailEnd/>
          </a:ln>
        </p:spPr>
      </p:pic>
      <p:pic>
        <p:nvPicPr>
          <p:cNvPr id="45064" name="Picture 8" descr="Immagine5"/>
          <p:cNvPicPr>
            <a:picLocks noChangeAspect="1" noChangeArrowheads="1"/>
          </p:cNvPicPr>
          <p:nvPr/>
        </p:nvPicPr>
        <p:blipFill>
          <a:blip r:embed="rId6" cstate="print"/>
          <a:srcRect/>
          <a:stretch>
            <a:fillRect/>
          </a:stretch>
        </p:blipFill>
        <p:spPr bwMode="auto">
          <a:xfrm>
            <a:off x="4860032" y="3356992"/>
            <a:ext cx="4211637" cy="3409950"/>
          </a:xfrm>
          <a:prstGeom prst="rect">
            <a:avLst/>
          </a:prstGeom>
          <a:noFill/>
          <a:ln w="9525">
            <a:noFill/>
            <a:miter lim="800000"/>
            <a:headEnd/>
            <a:tailEnd/>
          </a:ln>
        </p:spPr>
      </p:pic>
      <p:sp>
        <p:nvSpPr>
          <p:cNvPr id="31753" name="Segnaposto numero diapositiva 8"/>
          <p:cNvSpPr>
            <a:spLocks noGrp="1"/>
          </p:cNvSpPr>
          <p:nvPr>
            <p:ph type="sldNum" sz="quarter" idx="12"/>
          </p:nvPr>
        </p:nvSpPr>
        <p:spPr>
          <a:noFill/>
        </p:spPr>
        <p:txBody>
          <a:bodyPr/>
          <a:lstStyle/>
          <a:p>
            <a:fld id="{D60A549D-E8BE-4AEB-9FF8-9A6233531C50}" type="slidenum">
              <a:rPr lang="it-IT" smtClean="0"/>
              <a:pPr/>
              <a:t>30</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 calcmode="lin" valueType="num">
                                      <p:cBhvr additive="base">
                                        <p:cTn id="7" dur="500" fill="hold"/>
                                        <p:tgtEl>
                                          <p:spTgt spid="45062"/>
                                        </p:tgtEl>
                                        <p:attrNameLst>
                                          <p:attrName>ppt_x</p:attrName>
                                        </p:attrNameLst>
                                      </p:cBhvr>
                                      <p:tavLst>
                                        <p:tav tm="0">
                                          <p:val>
                                            <p:strVal val="#ppt_x"/>
                                          </p:val>
                                        </p:tav>
                                        <p:tav tm="100000">
                                          <p:val>
                                            <p:strVal val="#ppt_x"/>
                                          </p:val>
                                        </p:tav>
                                      </p:tavLst>
                                    </p:anim>
                                    <p:anim calcmode="lin" valueType="num">
                                      <p:cBhvr additive="base">
                                        <p:cTn id="8" dur="500" fill="hold"/>
                                        <p:tgtEl>
                                          <p:spTgt spid="450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063"/>
                                        </p:tgtEl>
                                        <p:attrNameLst>
                                          <p:attrName>style.visibility</p:attrName>
                                        </p:attrNameLst>
                                      </p:cBhvr>
                                      <p:to>
                                        <p:strVal val="visible"/>
                                      </p:to>
                                    </p:set>
                                    <p:anim calcmode="lin" valueType="num">
                                      <p:cBhvr additive="base">
                                        <p:cTn id="13" dur="500" fill="hold"/>
                                        <p:tgtEl>
                                          <p:spTgt spid="45063"/>
                                        </p:tgtEl>
                                        <p:attrNameLst>
                                          <p:attrName>ppt_x</p:attrName>
                                        </p:attrNameLst>
                                      </p:cBhvr>
                                      <p:tavLst>
                                        <p:tav tm="0">
                                          <p:val>
                                            <p:strVal val="#ppt_x"/>
                                          </p:val>
                                        </p:tav>
                                        <p:tav tm="100000">
                                          <p:val>
                                            <p:strVal val="#ppt_x"/>
                                          </p:val>
                                        </p:tav>
                                      </p:tavLst>
                                    </p:anim>
                                    <p:anim calcmode="lin" valueType="num">
                                      <p:cBhvr additive="base">
                                        <p:cTn id="14" dur="500" fill="hold"/>
                                        <p:tgtEl>
                                          <p:spTgt spid="450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5064"/>
                                        </p:tgtEl>
                                        <p:attrNameLst>
                                          <p:attrName>style.visibility</p:attrName>
                                        </p:attrNameLst>
                                      </p:cBhvr>
                                      <p:to>
                                        <p:strVal val="visible"/>
                                      </p:to>
                                    </p:set>
                                    <p:anim calcmode="lin" valueType="num">
                                      <p:cBhvr additive="base">
                                        <p:cTn id="19" dur="500" fill="hold"/>
                                        <p:tgtEl>
                                          <p:spTgt spid="45064"/>
                                        </p:tgtEl>
                                        <p:attrNameLst>
                                          <p:attrName>ppt_x</p:attrName>
                                        </p:attrNameLst>
                                      </p:cBhvr>
                                      <p:tavLst>
                                        <p:tav tm="0">
                                          <p:val>
                                            <p:strVal val="#ppt_x"/>
                                          </p:val>
                                        </p:tav>
                                        <p:tav tm="100000">
                                          <p:val>
                                            <p:strVal val="#ppt_x"/>
                                          </p:val>
                                        </p:tav>
                                      </p:tavLst>
                                    </p:anim>
                                    <p:anim calcmode="lin" valueType="num">
                                      <p:cBhvr additive="base">
                                        <p:cTn id="20" dur="500" fill="hold"/>
                                        <p:tgtEl>
                                          <p:spTgt spid="450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381000"/>
            <a:ext cx="3810000" cy="5943600"/>
          </a:xfrm>
        </p:spPr>
        <p:txBody>
          <a:bodyPr/>
          <a:lstStyle/>
          <a:p>
            <a:pPr algn="l" eaLnBrk="1" hangingPunct="1"/>
            <a:r>
              <a:rPr lang="it-IT" sz="4000" b="1" smtClean="0">
                <a:solidFill>
                  <a:srgbClr val="00FF00"/>
                </a:solidFill>
              </a:rPr>
              <a:t>A letto con la spalliera sollevata:</a:t>
            </a:r>
            <a:r>
              <a:rPr lang="it-IT" sz="4000" smtClean="0">
                <a:solidFill>
                  <a:srgbClr val="00FF00"/>
                </a:solidFill>
              </a:rPr>
              <a:t/>
            </a:r>
            <a:br>
              <a:rPr lang="it-IT" sz="4000" smtClean="0">
                <a:solidFill>
                  <a:srgbClr val="00FF00"/>
                </a:solidFill>
              </a:rPr>
            </a:br>
            <a:r>
              <a:rPr lang="it-IT" sz="4000" smtClean="0">
                <a:solidFill>
                  <a:srgbClr val="00FF00"/>
                </a:solidFill>
              </a:rPr>
              <a:t/>
            </a:r>
            <a:br>
              <a:rPr lang="it-IT" sz="4000" smtClean="0">
                <a:solidFill>
                  <a:srgbClr val="00FF00"/>
                </a:solidFill>
              </a:rPr>
            </a:br>
            <a:r>
              <a:rPr lang="it-IT" sz="4000" smtClean="0">
                <a:solidFill>
                  <a:srgbClr val="00FF00"/>
                </a:solidFill>
              </a:rPr>
              <a:t/>
            </a:r>
            <a:br>
              <a:rPr lang="it-IT" sz="4000" smtClean="0">
                <a:solidFill>
                  <a:srgbClr val="00FF00"/>
                </a:solidFill>
              </a:rPr>
            </a:br>
            <a:r>
              <a:rPr lang="it-IT" sz="2800" smtClean="0">
                <a:solidFill>
                  <a:schemeClr val="folHlink"/>
                </a:solidFill>
              </a:rPr>
              <a:t>le pressioni e le forze di taglio si alzano molto, </a:t>
            </a:r>
            <a:r>
              <a:rPr lang="it-IT" sz="2800" b="1" smtClean="0">
                <a:solidFill>
                  <a:schemeClr val="tx1"/>
                </a:solidFill>
              </a:rPr>
              <a:t>anche con i materassi ad alta prevenzione</a:t>
            </a:r>
          </a:p>
        </p:txBody>
      </p:sp>
      <p:pic>
        <p:nvPicPr>
          <p:cNvPr id="32771" name="Picture 3" descr="C:\Documents and Settings\Proprietario\Desktop\sit &amp; whc-web\pressuremapping UAB_file\fig8.jpg"/>
          <p:cNvPicPr>
            <a:picLocks noGrp="1" noChangeAspect="1" noChangeArrowheads="1"/>
          </p:cNvPicPr>
          <p:nvPr>
            <p:ph idx="1"/>
          </p:nvPr>
        </p:nvPicPr>
        <p:blipFill>
          <a:blip r:link="rId3" cstate="print"/>
          <a:srcRect/>
          <a:stretch>
            <a:fillRect/>
          </a:stretch>
        </p:blipFill>
        <p:spPr>
          <a:xfrm>
            <a:off x="4419600" y="685800"/>
            <a:ext cx="4448175" cy="5334000"/>
          </a:xfrm>
          <a:noFill/>
        </p:spPr>
      </p:pic>
      <p:pic>
        <p:nvPicPr>
          <p:cNvPr id="32772" name="Picture 4" descr="Immagine6"/>
          <p:cNvPicPr>
            <a:picLocks noChangeAspect="1" noChangeArrowheads="1"/>
          </p:cNvPicPr>
          <p:nvPr/>
        </p:nvPicPr>
        <p:blipFill>
          <a:blip r:embed="rId4" cstate="print"/>
          <a:srcRect/>
          <a:stretch>
            <a:fillRect/>
          </a:stretch>
        </p:blipFill>
        <p:spPr bwMode="auto">
          <a:xfrm>
            <a:off x="4284663" y="620713"/>
            <a:ext cx="4611687" cy="5545137"/>
          </a:xfrm>
          <a:prstGeom prst="rect">
            <a:avLst/>
          </a:prstGeom>
          <a:noFill/>
          <a:ln w="9525">
            <a:noFill/>
            <a:miter lim="800000"/>
            <a:headEnd/>
            <a:tailEnd/>
          </a:ln>
        </p:spPr>
      </p:pic>
      <p:sp>
        <p:nvSpPr>
          <p:cNvPr id="32773" name="Segnaposto numero diapositiva 4"/>
          <p:cNvSpPr>
            <a:spLocks noGrp="1"/>
          </p:cNvSpPr>
          <p:nvPr>
            <p:ph type="sldNum" sz="quarter" idx="12"/>
          </p:nvPr>
        </p:nvSpPr>
        <p:spPr>
          <a:noFill/>
        </p:spPr>
        <p:txBody>
          <a:bodyPr/>
          <a:lstStyle/>
          <a:p>
            <a:fld id="{22E168CE-1C90-41BF-9348-FBA2E5D93FAC}" type="slidenum">
              <a:rPr lang="it-IT" smtClean="0"/>
              <a:pPr/>
              <a:t>31</a:t>
            </a:fld>
            <a:endParaRPr lang="it-IT"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4213" y="188913"/>
            <a:ext cx="7543800" cy="627062"/>
          </a:xfrm>
        </p:spPr>
        <p:txBody>
          <a:bodyPr/>
          <a:lstStyle/>
          <a:p>
            <a:pPr eaLnBrk="1" hangingPunct="1"/>
            <a:r>
              <a:rPr lang="it-IT" sz="3600" b="1" smtClean="0">
                <a:solidFill>
                  <a:srgbClr val="00FF00"/>
                </a:solidFill>
              </a:rPr>
              <a:t>Attenzione alle medicazioni</a:t>
            </a:r>
            <a:endParaRPr lang="it-IT" sz="3400" smtClean="0">
              <a:solidFill>
                <a:schemeClr val="folHlink"/>
              </a:solidFill>
            </a:endParaRPr>
          </a:p>
        </p:txBody>
      </p:sp>
      <p:pic>
        <p:nvPicPr>
          <p:cNvPr id="33795" name="Picture 4" descr="Immagine2"/>
          <p:cNvPicPr>
            <a:picLocks noChangeAspect="1" noChangeArrowheads="1"/>
          </p:cNvPicPr>
          <p:nvPr/>
        </p:nvPicPr>
        <p:blipFill>
          <a:blip r:embed="rId3" cstate="print"/>
          <a:srcRect/>
          <a:stretch>
            <a:fillRect/>
          </a:stretch>
        </p:blipFill>
        <p:spPr bwMode="auto">
          <a:xfrm>
            <a:off x="395288" y="1125538"/>
            <a:ext cx="6408737" cy="4089400"/>
          </a:xfrm>
          <a:prstGeom prst="rect">
            <a:avLst/>
          </a:prstGeom>
          <a:noFill/>
          <a:ln w="9525">
            <a:noFill/>
            <a:miter lim="800000"/>
            <a:headEnd/>
            <a:tailEnd/>
          </a:ln>
        </p:spPr>
      </p:pic>
      <p:sp>
        <p:nvSpPr>
          <p:cNvPr id="33796" name="Text Box 6"/>
          <p:cNvSpPr txBox="1">
            <a:spLocks noChangeArrowheads="1"/>
          </p:cNvSpPr>
          <p:nvPr/>
        </p:nvSpPr>
        <p:spPr bwMode="auto">
          <a:xfrm>
            <a:off x="6948488" y="1412875"/>
            <a:ext cx="2195512" cy="1311275"/>
          </a:xfrm>
          <a:prstGeom prst="rect">
            <a:avLst/>
          </a:prstGeom>
          <a:noFill/>
          <a:ln w="9525">
            <a:noFill/>
            <a:miter lim="800000"/>
            <a:headEnd/>
            <a:tailEnd/>
          </a:ln>
        </p:spPr>
        <p:txBody>
          <a:bodyPr>
            <a:spAutoFit/>
          </a:bodyPr>
          <a:lstStyle/>
          <a:p>
            <a:r>
              <a:rPr lang="it-IT" sz="2000">
                <a:solidFill>
                  <a:srgbClr val="FFFF66"/>
                </a:solidFill>
              </a:rPr>
              <a:t>Con la medicazione sotto la t. i. sinistra</a:t>
            </a:r>
          </a:p>
        </p:txBody>
      </p:sp>
      <p:sp>
        <p:nvSpPr>
          <p:cNvPr id="33797" name="Text Box 7"/>
          <p:cNvSpPr txBox="1">
            <a:spLocks noChangeArrowheads="1"/>
          </p:cNvSpPr>
          <p:nvPr/>
        </p:nvSpPr>
        <p:spPr bwMode="auto">
          <a:xfrm>
            <a:off x="6948488" y="4581525"/>
            <a:ext cx="2195512" cy="701675"/>
          </a:xfrm>
          <a:prstGeom prst="rect">
            <a:avLst/>
          </a:prstGeom>
          <a:noFill/>
          <a:ln w="9525">
            <a:noFill/>
            <a:miter lim="800000"/>
            <a:headEnd/>
            <a:tailEnd/>
          </a:ln>
        </p:spPr>
        <p:txBody>
          <a:bodyPr>
            <a:spAutoFit/>
          </a:bodyPr>
          <a:lstStyle/>
          <a:p>
            <a:r>
              <a:rPr lang="it-IT" sz="2000">
                <a:solidFill>
                  <a:srgbClr val="FFFF66"/>
                </a:solidFill>
              </a:rPr>
              <a:t>senza la medicazione</a:t>
            </a:r>
          </a:p>
        </p:txBody>
      </p:sp>
      <p:sp>
        <p:nvSpPr>
          <p:cNvPr id="46088" name="Text Box 8"/>
          <p:cNvSpPr txBox="1">
            <a:spLocks noChangeArrowheads="1"/>
          </p:cNvSpPr>
          <p:nvPr/>
        </p:nvSpPr>
        <p:spPr bwMode="auto">
          <a:xfrm>
            <a:off x="250825" y="5516563"/>
            <a:ext cx="8642350" cy="871008"/>
          </a:xfrm>
          <a:prstGeom prst="rect">
            <a:avLst/>
          </a:prstGeom>
          <a:noFill/>
          <a:ln w="9525">
            <a:noFill/>
            <a:miter lim="800000"/>
            <a:headEnd/>
            <a:tailEnd/>
          </a:ln>
        </p:spPr>
        <p:txBody>
          <a:bodyPr>
            <a:spAutoFit/>
          </a:bodyPr>
          <a:lstStyle/>
          <a:p>
            <a:pPr>
              <a:spcBef>
                <a:spcPct val="30000"/>
              </a:spcBef>
            </a:pPr>
            <a:r>
              <a:rPr lang="it-IT" sz="2200" dirty="0"/>
              <a:t>Bisogna levare la medicazione sotto la t. i. prima di sedere? </a:t>
            </a:r>
          </a:p>
          <a:p>
            <a:pPr>
              <a:spcBef>
                <a:spcPct val="30000"/>
              </a:spcBef>
            </a:pPr>
            <a:r>
              <a:rPr lang="it-IT" sz="2200" dirty="0"/>
              <a:t>… NO! Con </a:t>
            </a:r>
            <a:r>
              <a:rPr lang="it-IT" sz="2200" dirty="0" smtClean="0"/>
              <a:t>un'UDP </a:t>
            </a:r>
            <a:r>
              <a:rPr lang="it-IT" sz="2200" dirty="0"/>
              <a:t>sotto la t. i. </a:t>
            </a:r>
            <a:r>
              <a:rPr lang="it-IT" sz="2200" u="sng" dirty="0"/>
              <a:t>non bisogna stare seduti</a:t>
            </a:r>
          </a:p>
        </p:txBody>
      </p:sp>
      <p:sp>
        <p:nvSpPr>
          <p:cNvPr id="33799" name="Segnaposto numero diapositiva 6"/>
          <p:cNvSpPr>
            <a:spLocks noGrp="1"/>
          </p:cNvSpPr>
          <p:nvPr>
            <p:ph type="sldNum" sz="quarter" idx="12"/>
          </p:nvPr>
        </p:nvSpPr>
        <p:spPr>
          <a:noFill/>
        </p:spPr>
        <p:txBody>
          <a:bodyPr/>
          <a:lstStyle/>
          <a:p>
            <a:fld id="{8BEF87F6-4977-44B0-AE72-92105BAAD38F}" type="slidenum">
              <a:rPr lang="it-IT" smtClean="0"/>
              <a:pPr/>
              <a:t>32</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ppt_x"/>
                                          </p:val>
                                        </p:tav>
                                        <p:tav tm="100000">
                                          <p:val>
                                            <p:strVal val="#ppt_x"/>
                                          </p:val>
                                        </p:tav>
                                      </p:tavLst>
                                    </p:anim>
                                    <p:anim calcmode="lin" valueType="num">
                                      <p:cBhvr additive="base">
                                        <p:cTn id="8"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0" y="304800"/>
            <a:ext cx="9144000" cy="838200"/>
          </a:xfrm>
        </p:spPr>
        <p:txBody>
          <a:bodyPr/>
          <a:lstStyle/>
          <a:p>
            <a:pPr eaLnBrk="1" hangingPunct="1"/>
            <a:r>
              <a:rPr lang="it-IT" sz="3200" b="1" smtClean="0">
                <a:solidFill>
                  <a:srgbClr val="00FF00"/>
                </a:solidFill>
              </a:rPr>
              <a:t>…e non dimentichiamo</a:t>
            </a:r>
            <a:br>
              <a:rPr lang="it-IT" sz="3200" b="1" smtClean="0">
                <a:solidFill>
                  <a:srgbClr val="00FF00"/>
                </a:solidFill>
              </a:rPr>
            </a:br>
            <a:r>
              <a:rPr lang="it-IT" sz="3200" b="1" smtClean="0">
                <a:solidFill>
                  <a:srgbClr val="00FF00"/>
                </a:solidFill>
              </a:rPr>
              <a:t>la misura preventiva più importante</a:t>
            </a:r>
            <a:endParaRPr lang="it-IT" sz="3600" b="1" smtClean="0">
              <a:solidFill>
                <a:srgbClr val="00FF00"/>
              </a:solidFill>
            </a:endParaRPr>
          </a:p>
        </p:txBody>
      </p:sp>
      <p:graphicFrame>
        <p:nvGraphicFramePr>
          <p:cNvPr id="22531" name="Object 3"/>
          <p:cNvGraphicFramePr>
            <a:graphicFrameLocks noChangeAspect="1"/>
          </p:cNvGraphicFramePr>
          <p:nvPr>
            <p:ph idx="1"/>
          </p:nvPr>
        </p:nvGraphicFramePr>
        <p:xfrm>
          <a:off x="1371600" y="1371600"/>
          <a:ext cx="6705600" cy="5195888"/>
        </p:xfrm>
        <a:graphic>
          <a:graphicData uri="http://schemas.openxmlformats.org/presentationml/2006/ole">
            <p:oleObj spid="_x0000_s2050" name="HP PrecisionScan LT" r:id="rId5" imgW="6863529" imgH="6455130" progId="">
              <p:embed/>
            </p:oleObj>
          </a:graphicData>
        </a:graphic>
      </p:graphicFrame>
      <p:sp>
        <p:nvSpPr>
          <p:cNvPr id="2052" name="Segnaposto numero diapositiva 3"/>
          <p:cNvSpPr>
            <a:spLocks noGrp="1"/>
          </p:cNvSpPr>
          <p:nvPr>
            <p:ph type="sldNum" sz="quarter" idx="12"/>
          </p:nvPr>
        </p:nvSpPr>
        <p:spPr>
          <a:noFill/>
        </p:spPr>
        <p:txBody>
          <a:bodyPr/>
          <a:lstStyle/>
          <a:p>
            <a:fld id="{79D58DAE-2110-4B48-A1B3-ADD15EB723A2}" type="slidenum">
              <a:rPr lang="it-IT" smtClean="0"/>
              <a:pPr/>
              <a:t>33</a:t>
            </a:fld>
            <a:endParaRPr lang="it-IT"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0-#ppt_w/2"/>
                                          </p:val>
                                        </p:tav>
                                        <p:tav tm="100000">
                                          <p:val>
                                            <p:strVal val="#ppt_x"/>
                                          </p:val>
                                        </p:tav>
                                      </p:tavLst>
                                    </p:anim>
                                    <p:anim calcmode="lin" valueType="num">
                                      <p:cBhvr additive="base">
                                        <p:cTn id="8" dur="500" fill="hold"/>
                                        <p:tgtEl>
                                          <p:spTgt spid="225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28600"/>
            <a:ext cx="9144000" cy="838200"/>
          </a:xfrm>
        </p:spPr>
        <p:txBody>
          <a:bodyPr/>
          <a:lstStyle/>
          <a:p>
            <a:pPr eaLnBrk="1" hangingPunct="1"/>
            <a:r>
              <a:rPr lang="it-IT" sz="3600" b="1" smtClean="0">
                <a:solidFill>
                  <a:srgbClr val="00FF00"/>
                </a:solidFill>
              </a:rPr>
              <a:t>Insegnate a controllare regolarmente la pelle</a:t>
            </a:r>
          </a:p>
        </p:txBody>
      </p:sp>
      <p:pic>
        <p:nvPicPr>
          <p:cNvPr id="34819" name="Picture 3" descr="skinskel3"/>
          <p:cNvPicPr>
            <a:picLocks noGrp="1" noChangeAspect="1" noChangeArrowheads="1"/>
          </p:cNvPicPr>
          <p:nvPr>
            <p:ph idx="1"/>
          </p:nvPr>
        </p:nvPicPr>
        <p:blipFill>
          <a:blip r:embed="rId3" cstate="print"/>
          <a:srcRect/>
          <a:stretch>
            <a:fillRect/>
          </a:stretch>
        </p:blipFill>
        <p:spPr>
          <a:xfrm>
            <a:off x="1752600" y="1600200"/>
            <a:ext cx="5826125" cy="5049838"/>
          </a:xfrm>
          <a:noFill/>
        </p:spPr>
      </p:pic>
      <p:sp>
        <p:nvSpPr>
          <p:cNvPr id="34820" name="Segnaposto numero diapositiva 3"/>
          <p:cNvSpPr>
            <a:spLocks noGrp="1"/>
          </p:cNvSpPr>
          <p:nvPr>
            <p:ph type="sldNum" sz="quarter" idx="12"/>
          </p:nvPr>
        </p:nvSpPr>
        <p:spPr>
          <a:noFill/>
        </p:spPr>
        <p:txBody>
          <a:bodyPr/>
          <a:lstStyle/>
          <a:p>
            <a:fld id="{3A59623D-85ED-4E9D-9BFA-F764668F1996}" type="slidenum">
              <a:rPr lang="it-IT" smtClean="0"/>
              <a:pPr/>
              <a:t>34</a:t>
            </a:fld>
            <a:endParaRPr lang="it-IT"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4213" y="285728"/>
            <a:ext cx="7772400" cy="622322"/>
          </a:xfrm>
        </p:spPr>
        <p:txBody>
          <a:bodyPr/>
          <a:lstStyle/>
          <a:p>
            <a:pPr eaLnBrk="1" hangingPunct="1"/>
            <a:r>
              <a:rPr lang="it-IT" sz="3600" b="1" dirty="0" smtClean="0">
                <a:solidFill>
                  <a:srgbClr val="00FF00"/>
                </a:solidFill>
              </a:rPr>
              <a:t>Le ulcere da pressione …</a:t>
            </a:r>
            <a:endParaRPr lang="it-IT" b="1" dirty="0" smtClean="0">
              <a:solidFill>
                <a:srgbClr val="00FF00"/>
              </a:solidFill>
            </a:endParaRPr>
          </a:p>
        </p:txBody>
      </p:sp>
      <p:sp>
        <p:nvSpPr>
          <p:cNvPr id="7171" name="Rectangle 3"/>
          <p:cNvSpPr>
            <a:spLocks noGrp="1" noChangeArrowheads="1"/>
          </p:cNvSpPr>
          <p:nvPr>
            <p:ph type="body" idx="1"/>
          </p:nvPr>
        </p:nvSpPr>
        <p:spPr>
          <a:xfrm>
            <a:off x="71438" y="2000240"/>
            <a:ext cx="5072062" cy="4500594"/>
          </a:xfrm>
        </p:spPr>
        <p:txBody>
          <a:bodyPr/>
          <a:lstStyle/>
          <a:p>
            <a:pPr marL="514350" indent="-514350" eaLnBrk="1" hangingPunct="1">
              <a:lnSpc>
                <a:spcPct val="110000"/>
              </a:lnSpc>
              <a:buFont typeface="Verdana" pitchFamily="34" charset="0"/>
              <a:buAutoNum type="arabicParenR"/>
            </a:pPr>
            <a:r>
              <a:rPr lang="it-IT" sz="2600" b="1" dirty="0" smtClean="0"/>
              <a:t>… formiamo </a:t>
            </a:r>
            <a:r>
              <a:rPr lang="it-IT" sz="2600" dirty="0" smtClean="0"/>
              <a:t>utenti e caregiver sulle misure preventive</a:t>
            </a:r>
          </a:p>
          <a:p>
            <a:pPr marL="514350" indent="-514350" eaLnBrk="1" hangingPunct="1">
              <a:lnSpc>
                <a:spcPct val="110000"/>
              </a:lnSpc>
              <a:buFont typeface="Verdana" pitchFamily="34" charset="0"/>
              <a:buAutoNum type="arabicParenR"/>
            </a:pPr>
            <a:r>
              <a:rPr lang="it-IT" sz="2600" dirty="0" smtClean="0"/>
              <a:t>scegliamo gli ausili antidecubito idonei, caso per caso …</a:t>
            </a:r>
            <a:endParaRPr lang="it-IT" sz="2600" dirty="0" smtClean="0">
              <a:solidFill>
                <a:schemeClr val="folHlink"/>
              </a:solidFill>
            </a:endParaRPr>
          </a:p>
          <a:p>
            <a:pPr marL="514350" indent="-514350" eaLnBrk="1" hangingPunct="1">
              <a:lnSpc>
                <a:spcPct val="110000"/>
              </a:lnSpc>
              <a:buFont typeface="Verdana" pitchFamily="34" charset="0"/>
              <a:buAutoNum type="arabicParenR"/>
            </a:pPr>
            <a:r>
              <a:rPr lang="it-IT" sz="2600" dirty="0" smtClean="0">
                <a:solidFill>
                  <a:schemeClr val="folHlink"/>
                </a:solidFill>
              </a:rPr>
              <a:t>… e</a:t>
            </a:r>
            <a:r>
              <a:rPr lang="it-IT" sz="2600" b="1" dirty="0" smtClean="0">
                <a:solidFill>
                  <a:schemeClr val="folHlink"/>
                </a:solidFill>
              </a:rPr>
              <a:t> insegniamo </a:t>
            </a:r>
            <a:r>
              <a:rPr lang="it-IT" sz="2600" dirty="0" smtClean="0">
                <a:solidFill>
                  <a:schemeClr val="folHlink"/>
                </a:solidFill>
              </a:rPr>
              <a:t>ad usarli come si deve</a:t>
            </a:r>
          </a:p>
        </p:txBody>
      </p:sp>
      <p:pic>
        <p:nvPicPr>
          <p:cNvPr id="7172" name="Picture 4" descr="rilevazione pressioni"/>
          <p:cNvPicPr>
            <a:picLocks noChangeAspect="1" noChangeArrowheads="1"/>
          </p:cNvPicPr>
          <p:nvPr/>
        </p:nvPicPr>
        <p:blipFill>
          <a:blip r:embed="rId4" cstate="print"/>
          <a:srcRect l="794" t="2713" r="50818" b="1356"/>
          <a:stretch>
            <a:fillRect/>
          </a:stretch>
        </p:blipFill>
        <p:spPr bwMode="auto">
          <a:xfrm>
            <a:off x="5180610" y="1947442"/>
            <a:ext cx="3809403" cy="4419450"/>
          </a:xfrm>
          <a:prstGeom prst="rect">
            <a:avLst/>
          </a:prstGeom>
          <a:noFill/>
          <a:ln w="9525">
            <a:noFill/>
            <a:miter lim="800000"/>
            <a:headEnd/>
            <a:tailEnd/>
          </a:ln>
        </p:spPr>
      </p:pic>
      <p:sp>
        <p:nvSpPr>
          <p:cNvPr id="15365" name="Segnaposto numero diapositiva 4"/>
          <p:cNvSpPr>
            <a:spLocks noGrp="1"/>
          </p:cNvSpPr>
          <p:nvPr>
            <p:ph type="sldNum" sz="quarter" idx="12"/>
          </p:nvPr>
        </p:nvSpPr>
        <p:spPr>
          <a:noFill/>
        </p:spPr>
        <p:txBody>
          <a:bodyPr/>
          <a:lstStyle/>
          <a:p>
            <a:fld id="{F0034D12-03CA-4487-80BC-EB5A3467E88F}" type="slidenum">
              <a:rPr lang="it-IT" smtClean="0"/>
              <a:pPr/>
              <a:t>4</a:t>
            </a:fld>
            <a:endParaRPr lang="it-IT" smtClean="0"/>
          </a:p>
        </p:txBody>
      </p:sp>
      <p:sp>
        <p:nvSpPr>
          <p:cNvPr id="15366" name="CasellaDiTesto 5"/>
          <p:cNvSpPr txBox="1">
            <a:spLocks noChangeArrowheads="1"/>
          </p:cNvSpPr>
          <p:nvPr/>
        </p:nvSpPr>
        <p:spPr bwMode="auto">
          <a:xfrm>
            <a:off x="214313" y="1201726"/>
            <a:ext cx="8709436" cy="584775"/>
          </a:xfrm>
          <a:prstGeom prst="rect">
            <a:avLst/>
          </a:prstGeom>
          <a:noFill/>
          <a:ln w="9525">
            <a:noFill/>
            <a:miter lim="800000"/>
            <a:headEnd/>
            <a:tailEnd/>
          </a:ln>
        </p:spPr>
        <p:txBody>
          <a:bodyPr wrap="none">
            <a:spAutoFit/>
          </a:bodyPr>
          <a:lstStyle/>
          <a:p>
            <a:r>
              <a:rPr lang="it-IT" sz="3200" dirty="0"/>
              <a:t>... </a:t>
            </a:r>
            <a:r>
              <a:rPr lang="it-IT" sz="3200" b="1" dirty="0" smtClean="0">
                <a:solidFill>
                  <a:schemeClr val="folHlink"/>
                </a:solidFill>
              </a:rPr>
              <a:t>si possono spesso prevenire</a:t>
            </a:r>
            <a:r>
              <a:rPr lang="it-IT" sz="3200" dirty="0" smtClean="0"/>
              <a:t>, </a:t>
            </a:r>
            <a:r>
              <a:rPr lang="it-IT" sz="3200" dirty="0"/>
              <a:t>se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VOLO.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O.WAV"/>
                                        </p:tgtEl>
                                      </p:cMediaNode>
                                    </p:audio>
                                  </p:subTnLst>
                                </p:cTn>
                              </p:par>
                              <p:par>
                                <p:cTn id="21" presetID="2" presetClass="entr" presetSubtype="4"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 calcmode="lin" valueType="num">
                                      <p:cBhvr additive="base">
                                        <p:cTn id="23" dur="500" fill="hold"/>
                                        <p:tgtEl>
                                          <p:spTgt spid="7172"/>
                                        </p:tgtEl>
                                        <p:attrNameLst>
                                          <p:attrName>ppt_x</p:attrName>
                                        </p:attrNameLst>
                                      </p:cBhvr>
                                      <p:tavLst>
                                        <p:tav tm="0">
                                          <p:val>
                                            <p:strVal val="#ppt_x"/>
                                          </p:val>
                                        </p:tav>
                                        <p:tav tm="100000">
                                          <p:val>
                                            <p:strVal val="#ppt_x"/>
                                          </p:val>
                                        </p:tav>
                                      </p:tavLst>
                                    </p:anim>
                                    <p:anim calcmode="lin" valueType="num">
                                      <p:cBhvr additive="base">
                                        <p:cTn id="2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3"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7AFC0780-3457-49DD-88F8-ACFEB75AE6F0}" type="slidenum">
              <a:rPr lang="it-IT" smtClean="0">
                <a:solidFill>
                  <a:srgbClr val="FFFFFF"/>
                </a:solidFill>
              </a:rPr>
              <a:pPr/>
              <a:t>5</a:t>
            </a:fld>
            <a:endParaRPr lang="it-IT">
              <a:solidFill>
                <a:srgbClr val="FFFFFF"/>
              </a:solidFill>
            </a:endParaRPr>
          </a:p>
        </p:txBody>
      </p:sp>
      <p:sp>
        <p:nvSpPr>
          <p:cNvPr id="6" name="CasellaDiTesto 5"/>
          <p:cNvSpPr txBox="1"/>
          <p:nvPr/>
        </p:nvSpPr>
        <p:spPr>
          <a:xfrm>
            <a:off x="197768" y="1628800"/>
            <a:ext cx="8748464" cy="2881467"/>
          </a:xfrm>
          <a:prstGeom prst="rect">
            <a:avLst/>
          </a:prstGeom>
          <a:solidFill>
            <a:srgbClr val="7030A0"/>
          </a:solidFill>
        </p:spPr>
        <p:txBody>
          <a:bodyPr wrap="square" lIns="360000" tIns="360000" rIns="360000" bIns="360000" rtlCol="0">
            <a:spAutoFit/>
          </a:bodyPr>
          <a:lstStyle/>
          <a:p>
            <a:pPr fontAlgn="auto">
              <a:spcBef>
                <a:spcPts val="0"/>
              </a:spcBef>
              <a:spcAft>
                <a:spcPts val="0"/>
              </a:spcAft>
              <a:defRPr/>
            </a:pPr>
            <a:r>
              <a:rPr lang="it-IT" sz="2800" kern="0" dirty="0" smtClean="0">
                <a:solidFill>
                  <a:srgbClr val="FFFFFF"/>
                </a:solidFill>
                <a:latin typeface="Verdana"/>
              </a:rPr>
              <a:t>“… grande abbondanza di programmi che descrivono in dettaglio come prevenire le UDP, totale mancanza di dati sulla efficacia delle misure proposte” </a:t>
            </a:r>
          </a:p>
          <a:p>
            <a:pPr fontAlgn="auto">
              <a:spcBef>
                <a:spcPts val="0"/>
              </a:spcBef>
              <a:spcAft>
                <a:spcPts val="0"/>
              </a:spcAft>
              <a:defRPr/>
            </a:pPr>
            <a:r>
              <a:rPr lang="it-IT" sz="2800" kern="0" dirty="0" smtClean="0">
                <a:solidFill>
                  <a:srgbClr val="FFFFFF"/>
                </a:solidFill>
                <a:latin typeface="Verdana"/>
              </a:rPr>
              <a:t>(</a:t>
            </a:r>
            <a:r>
              <a:rPr lang="it-IT" sz="2800" kern="0" dirty="0" err="1" smtClean="0">
                <a:solidFill>
                  <a:srgbClr val="FFFFFF"/>
                </a:solidFill>
                <a:latin typeface="Verdana"/>
              </a:rPr>
              <a:t>Hammel</a:t>
            </a:r>
            <a:r>
              <a:rPr lang="it-IT" sz="2800" kern="0" dirty="0" smtClean="0">
                <a:solidFill>
                  <a:srgbClr val="FFFFFF"/>
                </a:solidFill>
                <a:latin typeface="Verdana"/>
              </a:rPr>
              <a:t>, KW, 2010, </a:t>
            </a:r>
            <a:r>
              <a:rPr lang="it-IT" sz="2800" kern="0" dirty="0" err="1" smtClean="0">
                <a:solidFill>
                  <a:srgbClr val="FFFFFF"/>
                </a:solidFill>
                <a:latin typeface="Verdana"/>
              </a:rPr>
              <a:t>dis</a:t>
            </a:r>
            <a:r>
              <a:rPr lang="it-IT" sz="2800" kern="0" dirty="0" smtClean="0">
                <a:solidFill>
                  <a:srgbClr val="FFFFFF"/>
                </a:solidFill>
                <a:latin typeface="Verdana"/>
              </a:rPr>
              <a:t> </a:t>
            </a:r>
            <a:r>
              <a:rPr lang="it-IT" sz="2800" kern="0" dirty="0" err="1" smtClean="0">
                <a:solidFill>
                  <a:srgbClr val="FFFFFF"/>
                </a:solidFill>
                <a:latin typeface="Verdana"/>
              </a:rPr>
              <a:t>rehab</a:t>
            </a:r>
            <a:r>
              <a:rPr lang="it-IT" sz="2800" kern="0" dirty="0" smtClean="0">
                <a:solidFill>
                  <a:srgbClr val="FFFFFF"/>
                </a:solidFill>
                <a:latin typeface="Verdana"/>
              </a:rPr>
              <a:t>)</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0" y="71414"/>
            <a:ext cx="9144000" cy="714380"/>
          </a:xfrm>
        </p:spPr>
        <p:txBody>
          <a:bodyPr/>
          <a:lstStyle/>
          <a:p>
            <a:r>
              <a:rPr lang="it-IT" sz="4000" dirty="0" smtClean="0">
                <a:solidFill>
                  <a:srgbClr val="00FF00"/>
                </a:solidFill>
              </a:rPr>
              <a:t>Educare alla prevenzione è facile?</a:t>
            </a:r>
            <a:endParaRPr lang="it-IT" sz="4000" dirty="0"/>
          </a:p>
        </p:txBody>
      </p:sp>
      <p:sp>
        <p:nvSpPr>
          <p:cNvPr id="3" name="Segnaposto contenuto 2"/>
          <p:cNvSpPr>
            <a:spLocks noGrp="1"/>
          </p:cNvSpPr>
          <p:nvPr>
            <p:ph idx="1"/>
          </p:nvPr>
        </p:nvSpPr>
        <p:spPr>
          <a:xfrm>
            <a:off x="0" y="928670"/>
            <a:ext cx="9144000" cy="5929330"/>
          </a:xfrm>
        </p:spPr>
        <p:txBody>
          <a:bodyPr>
            <a:normAutofit lnSpcReduction="10000"/>
          </a:bodyPr>
          <a:lstStyle/>
          <a:p>
            <a:pPr>
              <a:buNone/>
            </a:pPr>
            <a:r>
              <a:rPr lang="it-IT" sz="2800" b="1" dirty="0" smtClean="0">
                <a:solidFill>
                  <a:srgbClr val="FF66CC"/>
                </a:solidFill>
              </a:rPr>
              <a:t>Pensano:</a:t>
            </a:r>
          </a:p>
          <a:p>
            <a:r>
              <a:rPr lang="it-IT" sz="2800" dirty="0" smtClean="0"/>
              <a:t>Basta un’occhiata ogni una o due settimane</a:t>
            </a:r>
          </a:p>
          <a:p>
            <a:r>
              <a:rPr lang="it-IT" sz="2800" dirty="0" smtClean="0">
                <a:solidFill>
                  <a:srgbClr val="FFFF00"/>
                </a:solidFill>
              </a:rPr>
              <a:t>Le piaghe vengono solo se siedi sul duro</a:t>
            </a:r>
          </a:p>
          <a:p>
            <a:r>
              <a:rPr lang="it-IT" sz="2800" dirty="0" smtClean="0"/>
              <a:t>15 ore al giorno in carrozzina non fanno male alla mia piaga sul coccige</a:t>
            </a:r>
          </a:p>
          <a:p>
            <a:r>
              <a:rPr lang="it-IT" sz="2800" dirty="0" smtClean="0">
                <a:solidFill>
                  <a:srgbClr val="FFFF00"/>
                </a:solidFill>
              </a:rPr>
              <a:t>Faccio sempre gli spostamenti, quando</a:t>
            </a:r>
            <a:r>
              <a:rPr lang="it-IT" sz="2800" i="1" dirty="0" smtClean="0">
                <a:solidFill>
                  <a:srgbClr val="FFFF00"/>
                </a:solidFill>
              </a:rPr>
              <a:t> non ho niente altro da fare</a:t>
            </a:r>
            <a:endParaRPr lang="it-IT" sz="2800" dirty="0" smtClean="0">
              <a:solidFill>
                <a:srgbClr val="FFFF00"/>
              </a:solidFill>
            </a:endParaRPr>
          </a:p>
          <a:p>
            <a:r>
              <a:rPr lang="it-IT" sz="2800" dirty="0" smtClean="0"/>
              <a:t>Mi vergogno a sollevarmi sulle braccia </a:t>
            </a:r>
          </a:p>
          <a:p>
            <a:r>
              <a:rPr lang="it-IT" sz="2800" dirty="0" smtClean="0">
                <a:solidFill>
                  <a:srgbClr val="FFFF00"/>
                </a:solidFill>
              </a:rPr>
              <a:t>Sdraiarmi indietro con la carrozzina? Mi ricorda che sono andicappato</a:t>
            </a:r>
          </a:p>
          <a:p>
            <a:r>
              <a:rPr lang="it-IT" sz="2800" dirty="0" smtClean="0"/>
              <a:t>Sollevarmi è una scocciatura, interferisce con la mia vita normale</a:t>
            </a:r>
            <a:endParaRPr lang="it-IT" sz="2800" dirty="0" smtClean="0">
              <a:solidFill>
                <a:srgbClr val="FFFF00"/>
              </a:solidFill>
            </a:endParaRPr>
          </a:p>
          <a:p>
            <a:pPr algn="r">
              <a:buNone/>
            </a:pPr>
            <a:r>
              <a:rPr lang="it-IT" sz="2400" dirty="0" smtClean="0"/>
              <a:t>(King RB </a:t>
            </a:r>
            <a:r>
              <a:rPr lang="it-IT" sz="2400" dirty="0" err="1" smtClean="0"/>
              <a:t>et</a:t>
            </a:r>
            <a:r>
              <a:rPr lang="it-IT" sz="2400" dirty="0" smtClean="0"/>
              <a:t> al.</a:t>
            </a:r>
            <a:r>
              <a:rPr lang="en-US" sz="2400" dirty="0" smtClean="0"/>
              <a:t> </a:t>
            </a:r>
            <a:r>
              <a:rPr lang="en-US" sz="2400" dirty="0" err="1" smtClean="0"/>
              <a:t>Rehabil</a:t>
            </a:r>
            <a:r>
              <a:rPr lang="en-US" sz="2400" dirty="0" smtClean="0"/>
              <a:t> </a:t>
            </a:r>
            <a:r>
              <a:rPr lang="en-US" sz="2400" dirty="0" err="1" smtClean="0"/>
              <a:t>Nurs</a:t>
            </a:r>
            <a:r>
              <a:rPr lang="en-US" sz="2400" dirty="0" smtClean="0"/>
              <a:t> 2008)</a:t>
            </a:r>
            <a:endParaRPr lang="it-IT" sz="2400" dirty="0" smtClean="0"/>
          </a:p>
        </p:txBody>
      </p:sp>
      <p:sp>
        <p:nvSpPr>
          <p:cNvPr id="4" name="Segnaposto numero diapositiva 3"/>
          <p:cNvSpPr>
            <a:spLocks noGrp="1"/>
          </p:cNvSpPr>
          <p:nvPr>
            <p:ph type="sldNum" sz="quarter" idx="12"/>
          </p:nvPr>
        </p:nvSpPr>
        <p:spPr/>
        <p:txBody>
          <a:bodyPr/>
          <a:lstStyle/>
          <a:p>
            <a:fld id="{7AFC0780-3457-49DD-88F8-ACFEB75AE6F0}" type="slidenum">
              <a:rPr lang="it-IT" smtClean="0">
                <a:solidFill>
                  <a:srgbClr val="FFFFFF"/>
                </a:solidFill>
              </a:rPr>
              <a:pPr/>
              <a:t>6</a:t>
            </a:fld>
            <a:endParaRPr lang="it-IT">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1071570" y="71414"/>
            <a:ext cx="7143768" cy="1143008"/>
          </a:xfrm>
        </p:spPr>
        <p:txBody>
          <a:bodyPr/>
          <a:lstStyle/>
          <a:p>
            <a:r>
              <a:rPr lang="it-IT" sz="3600" dirty="0" smtClean="0">
                <a:solidFill>
                  <a:srgbClr val="00FF00"/>
                </a:solidFill>
              </a:rPr>
              <a:t>Aderiscono alla prevenzione </a:t>
            </a:r>
            <a:r>
              <a:rPr lang="it-IT" sz="3600" u="sng" dirty="0" smtClean="0">
                <a:solidFill>
                  <a:srgbClr val="00FF00"/>
                </a:solidFill>
              </a:rPr>
              <a:t>solo se sono convinti</a:t>
            </a:r>
            <a:r>
              <a:rPr lang="it-IT" sz="3600" dirty="0" smtClean="0">
                <a:solidFill>
                  <a:srgbClr val="00FF00"/>
                </a:solidFill>
              </a:rPr>
              <a:t>:</a:t>
            </a:r>
            <a:endParaRPr lang="it-IT" sz="3600" dirty="0"/>
          </a:p>
        </p:txBody>
      </p:sp>
      <p:sp>
        <p:nvSpPr>
          <p:cNvPr id="3" name="Segnaposto contenuto 2"/>
          <p:cNvSpPr>
            <a:spLocks noGrp="1"/>
          </p:cNvSpPr>
          <p:nvPr>
            <p:ph idx="1"/>
          </p:nvPr>
        </p:nvSpPr>
        <p:spPr>
          <a:xfrm>
            <a:off x="285720" y="1628800"/>
            <a:ext cx="8715404" cy="4943472"/>
          </a:xfrm>
        </p:spPr>
        <p:txBody>
          <a:bodyPr/>
          <a:lstStyle/>
          <a:p>
            <a:r>
              <a:rPr lang="it-IT" sz="2800" dirty="0" smtClean="0"/>
              <a:t>Di essere a rischio</a:t>
            </a:r>
          </a:p>
          <a:p>
            <a:r>
              <a:rPr lang="it-IT" sz="2800" dirty="0" smtClean="0">
                <a:solidFill>
                  <a:srgbClr val="FFFF00"/>
                </a:solidFill>
              </a:rPr>
              <a:t>Che il rischio è serio</a:t>
            </a:r>
          </a:p>
          <a:p>
            <a:r>
              <a:rPr lang="it-IT" sz="2800" dirty="0" smtClean="0"/>
              <a:t>Che i comportamenti raccomandati sono effettivamente utili a evitare guai</a:t>
            </a:r>
          </a:p>
          <a:p>
            <a:r>
              <a:rPr lang="it-IT" sz="2800" dirty="0" smtClean="0">
                <a:solidFill>
                  <a:srgbClr val="FFFF00"/>
                </a:solidFill>
              </a:rPr>
              <a:t>Che i benefici dei comportamenti di prevenzione superano i disagi</a:t>
            </a:r>
          </a:p>
          <a:p>
            <a:r>
              <a:rPr lang="it-IT" sz="2800" dirty="0" smtClean="0"/>
              <a:t>Che i comportamenti di prevenzione possono essere concretamente realizzati</a:t>
            </a:r>
          </a:p>
          <a:p>
            <a:pPr algn="r">
              <a:buNone/>
            </a:pPr>
            <a:r>
              <a:rPr lang="it-IT" sz="2400" dirty="0" smtClean="0">
                <a:solidFill>
                  <a:srgbClr val="FFFFFF"/>
                </a:solidFill>
              </a:rPr>
              <a:t>(King RB </a:t>
            </a:r>
            <a:r>
              <a:rPr lang="it-IT" sz="2400" dirty="0" err="1" smtClean="0">
                <a:solidFill>
                  <a:srgbClr val="FFFFFF"/>
                </a:solidFill>
              </a:rPr>
              <a:t>et</a:t>
            </a:r>
            <a:r>
              <a:rPr lang="it-IT" sz="2400" dirty="0" smtClean="0">
                <a:solidFill>
                  <a:srgbClr val="FFFFFF"/>
                </a:solidFill>
              </a:rPr>
              <a:t> al.</a:t>
            </a:r>
            <a:r>
              <a:rPr lang="en-US" sz="2400" dirty="0" smtClean="0">
                <a:solidFill>
                  <a:srgbClr val="FFFFFF"/>
                </a:solidFill>
              </a:rPr>
              <a:t> </a:t>
            </a:r>
            <a:r>
              <a:rPr lang="en-US" sz="2400" dirty="0" err="1" smtClean="0">
                <a:solidFill>
                  <a:srgbClr val="FFFFFF"/>
                </a:solidFill>
              </a:rPr>
              <a:t>Rehabil</a:t>
            </a:r>
            <a:r>
              <a:rPr lang="en-US" sz="2400" dirty="0" smtClean="0">
                <a:solidFill>
                  <a:srgbClr val="FFFFFF"/>
                </a:solidFill>
              </a:rPr>
              <a:t> </a:t>
            </a:r>
            <a:r>
              <a:rPr lang="en-US" sz="2400" dirty="0" err="1" smtClean="0">
                <a:solidFill>
                  <a:srgbClr val="FFFFFF"/>
                </a:solidFill>
              </a:rPr>
              <a:t>Nurs</a:t>
            </a:r>
            <a:r>
              <a:rPr lang="en-US" sz="2400" dirty="0" smtClean="0">
                <a:solidFill>
                  <a:srgbClr val="FFFFFF"/>
                </a:solidFill>
              </a:rPr>
              <a:t> 2008)</a:t>
            </a:r>
            <a:endParaRPr lang="it-IT" sz="1600" dirty="0" smtClean="0">
              <a:solidFill>
                <a:srgbClr val="FF66CC"/>
              </a:solidFill>
            </a:endParaRPr>
          </a:p>
        </p:txBody>
      </p:sp>
      <p:sp>
        <p:nvSpPr>
          <p:cNvPr id="4" name="Segnaposto numero diapositiva 3"/>
          <p:cNvSpPr>
            <a:spLocks noGrp="1"/>
          </p:cNvSpPr>
          <p:nvPr>
            <p:ph type="sldNum" sz="quarter" idx="12"/>
          </p:nvPr>
        </p:nvSpPr>
        <p:spPr/>
        <p:txBody>
          <a:bodyPr/>
          <a:lstStyle/>
          <a:p>
            <a:fld id="{7AFC0780-3457-49DD-88F8-ACFEB75AE6F0}" type="slidenum">
              <a:rPr lang="it-IT" smtClean="0">
                <a:solidFill>
                  <a:srgbClr val="FFFFFF"/>
                </a:solidFill>
              </a:rPr>
              <a:pPr/>
              <a:t>7</a:t>
            </a:fld>
            <a:endParaRPr lang="it-IT" dirty="0">
              <a:solidFill>
                <a:srgbClr val="FFFFFF"/>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3025" y="476250"/>
            <a:ext cx="2627313" cy="1944688"/>
          </a:xfrm>
        </p:spPr>
        <p:txBody>
          <a:bodyPr/>
          <a:lstStyle/>
          <a:p>
            <a:pPr algn="l" eaLnBrk="1" hangingPunct="1"/>
            <a:r>
              <a:rPr lang="it-IT" sz="2800" b="1" dirty="0" smtClean="0">
                <a:solidFill>
                  <a:srgbClr val="FFFF00"/>
                </a:solidFill>
              </a:rPr>
              <a:t>Come si presenta un'UDP</a:t>
            </a:r>
          </a:p>
        </p:txBody>
      </p:sp>
      <p:pic>
        <p:nvPicPr>
          <p:cNvPr id="16387" name="Picture 3"/>
          <p:cNvPicPr>
            <a:picLocks noChangeAspect="1" noChangeArrowheads="1"/>
          </p:cNvPicPr>
          <p:nvPr/>
        </p:nvPicPr>
        <p:blipFill>
          <a:blip r:embed="rId3" cstate="print"/>
          <a:srcRect/>
          <a:stretch>
            <a:fillRect/>
          </a:stretch>
        </p:blipFill>
        <p:spPr bwMode="auto">
          <a:xfrm>
            <a:off x="2627313" y="260350"/>
            <a:ext cx="2952750" cy="2363788"/>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5940425" y="260350"/>
            <a:ext cx="3032125" cy="2343150"/>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1619250" y="3673475"/>
            <a:ext cx="3240088" cy="2503488"/>
          </a:xfrm>
          <a:prstGeom prst="rect">
            <a:avLst/>
          </a:prstGeom>
          <a:noFill/>
          <a:ln w="9525">
            <a:noFill/>
            <a:miter lim="800000"/>
            <a:headEnd/>
            <a:tailEnd/>
          </a:ln>
        </p:spPr>
      </p:pic>
      <p:pic>
        <p:nvPicPr>
          <p:cNvPr id="16390" name="Picture 6"/>
          <p:cNvPicPr>
            <a:picLocks noChangeAspect="1" noChangeArrowheads="1"/>
          </p:cNvPicPr>
          <p:nvPr/>
        </p:nvPicPr>
        <p:blipFill>
          <a:blip r:embed="rId6" cstate="print"/>
          <a:srcRect/>
          <a:stretch>
            <a:fillRect/>
          </a:stretch>
        </p:blipFill>
        <p:spPr bwMode="auto">
          <a:xfrm>
            <a:off x="5703888" y="3716338"/>
            <a:ext cx="3189287" cy="2441575"/>
          </a:xfrm>
          <a:prstGeom prst="rect">
            <a:avLst/>
          </a:prstGeom>
          <a:noFill/>
          <a:ln w="9525">
            <a:noFill/>
            <a:miter lim="800000"/>
            <a:headEnd/>
            <a:tailEnd/>
          </a:ln>
        </p:spPr>
      </p:pic>
      <p:sp>
        <p:nvSpPr>
          <p:cNvPr id="16391" name="Text Box 7"/>
          <p:cNvSpPr txBox="1">
            <a:spLocks noChangeArrowheads="1"/>
          </p:cNvSpPr>
          <p:nvPr/>
        </p:nvSpPr>
        <p:spPr bwMode="auto">
          <a:xfrm>
            <a:off x="2674938" y="2781300"/>
            <a:ext cx="1249362" cy="457200"/>
          </a:xfrm>
          <a:prstGeom prst="rect">
            <a:avLst/>
          </a:prstGeom>
          <a:noFill/>
          <a:ln w="9525">
            <a:noFill/>
            <a:miter lim="800000"/>
            <a:headEnd/>
            <a:tailEnd/>
          </a:ln>
        </p:spPr>
        <p:txBody>
          <a:bodyPr wrap="none">
            <a:spAutoFit/>
          </a:bodyPr>
          <a:lstStyle/>
          <a:p>
            <a:r>
              <a:rPr lang="it-IT" sz="2400" b="1">
                <a:latin typeface="Arial" charset="0"/>
              </a:rPr>
              <a:t>I stadio</a:t>
            </a:r>
          </a:p>
        </p:txBody>
      </p:sp>
      <p:sp>
        <p:nvSpPr>
          <p:cNvPr id="16392" name="Text Box 8"/>
          <p:cNvSpPr txBox="1">
            <a:spLocks noChangeArrowheads="1"/>
          </p:cNvSpPr>
          <p:nvPr/>
        </p:nvSpPr>
        <p:spPr bwMode="auto">
          <a:xfrm>
            <a:off x="6059488" y="2781300"/>
            <a:ext cx="1333500" cy="457200"/>
          </a:xfrm>
          <a:prstGeom prst="rect">
            <a:avLst/>
          </a:prstGeom>
          <a:noFill/>
          <a:ln w="9525">
            <a:noFill/>
            <a:miter lim="800000"/>
            <a:headEnd/>
            <a:tailEnd/>
          </a:ln>
        </p:spPr>
        <p:txBody>
          <a:bodyPr wrap="none">
            <a:spAutoFit/>
          </a:bodyPr>
          <a:lstStyle/>
          <a:p>
            <a:r>
              <a:rPr lang="it-IT" sz="2400" b="1">
                <a:latin typeface="Arial" charset="0"/>
              </a:rPr>
              <a:t>II stadio</a:t>
            </a:r>
          </a:p>
        </p:txBody>
      </p:sp>
      <p:sp>
        <p:nvSpPr>
          <p:cNvPr id="16393" name="Text Box 9"/>
          <p:cNvSpPr txBox="1">
            <a:spLocks noChangeArrowheads="1"/>
          </p:cNvSpPr>
          <p:nvPr/>
        </p:nvSpPr>
        <p:spPr bwMode="auto">
          <a:xfrm>
            <a:off x="2627313" y="6211888"/>
            <a:ext cx="1417637" cy="457200"/>
          </a:xfrm>
          <a:prstGeom prst="rect">
            <a:avLst/>
          </a:prstGeom>
          <a:noFill/>
          <a:ln w="9525">
            <a:noFill/>
            <a:miter lim="800000"/>
            <a:headEnd/>
            <a:tailEnd/>
          </a:ln>
        </p:spPr>
        <p:txBody>
          <a:bodyPr wrap="none">
            <a:spAutoFit/>
          </a:bodyPr>
          <a:lstStyle/>
          <a:p>
            <a:r>
              <a:rPr lang="it-IT" sz="2400" b="1">
                <a:latin typeface="Arial" charset="0"/>
              </a:rPr>
              <a:t>III stadio</a:t>
            </a:r>
          </a:p>
        </p:txBody>
      </p:sp>
      <p:sp>
        <p:nvSpPr>
          <p:cNvPr id="16394" name="Text Box 10"/>
          <p:cNvSpPr txBox="1">
            <a:spLocks noChangeArrowheads="1"/>
          </p:cNvSpPr>
          <p:nvPr/>
        </p:nvSpPr>
        <p:spPr bwMode="auto">
          <a:xfrm>
            <a:off x="6491288" y="6211888"/>
            <a:ext cx="1452562" cy="457200"/>
          </a:xfrm>
          <a:prstGeom prst="rect">
            <a:avLst/>
          </a:prstGeom>
          <a:noFill/>
          <a:ln w="9525">
            <a:noFill/>
            <a:miter lim="800000"/>
            <a:headEnd/>
            <a:tailEnd/>
          </a:ln>
        </p:spPr>
        <p:txBody>
          <a:bodyPr wrap="none">
            <a:spAutoFit/>
          </a:bodyPr>
          <a:lstStyle/>
          <a:p>
            <a:r>
              <a:rPr lang="it-IT" sz="2400" b="1">
                <a:latin typeface="Arial" charset="0"/>
              </a:rPr>
              <a:t>IV stadio</a:t>
            </a:r>
          </a:p>
        </p:txBody>
      </p:sp>
      <p:sp>
        <p:nvSpPr>
          <p:cNvPr id="16395" name="Segnaposto numero diapositiva 10"/>
          <p:cNvSpPr>
            <a:spLocks noGrp="1"/>
          </p:cNvSpPr>
          <p:nvPr>
            <p:ph type="sldNum" sz="quarter" idx="12"/>
          </p:nvPr>
        </p:nvSpPr>
        <p:spPr>
          <a:noFill/>
        </p:spPr>
        <p:txBody>
          <a:bodyPr/>
          <a:lstStyle/>
          <a:p>
            <a:fld id="{348D2407-543F-4664-9B0F-66EDBACF232A}" type="slidenum">
              <a:rPr lang="it-IT" smtClean="0"/>
              <a:pPr/>
              <a:t>8</a:t>
            </a:fld>
            <a:endParaRPr lang="it-IT"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59B03199-F604-4A89-B2B1-494BCB20B554}" type="slidenum">
              <a:rPr lang="it-IT">
                <a:solidFill>
                  <a:srgbClr val="FFFFFF"/>
                </a:solidFill>
              </a:rPr>
              <a:pPr/>
              <a:t>9</a:t>
            </a:fld>
            <a:endParaRPr lang="it-IT">
              <a:solidFill>
                <a:srgbClr val="FFFFFF"/>
              </a:solidFill>
            </a:endParaRPr>
          </a:p>
        </p:txBody>
      </p:sp>
      <p:sp>
        <p:nvSpPr>
          <p:cNvPr id="277506" name="Rectangle 2"/>
          <p:cNvSpPr>
            <a:spLocks noGrp="1" noChangeArrowheads="1"/>
          </p:cNvSpPr>
          <p:nvPr>
            <p:ph type="title"/>
          </p:nvPr>
        </p:nvSpPr>
        <p:spPr>
          <a:xfrm>
            <a:off x="0" y="166694"/>
            <a:ext cx="9144000" cy="619100"/>
          </a:xfrm>
        </p:spPr>
        <p:txBody>
          <a:bodyPr>
            <a:normAutofit fontScale="90000"/>
          </a:bodyPr>
          <a:lstStyle/>
          <a:p>
            <a:r>
              <a:rPr lang="it-IT" sz="3600" dirty="0" smtClean="0">
                <a:solidFill>
                  <a:srgbClr val="00FF00"/>
                </a:solidFill>
              </a:rPr>
              <a:t>I principali fattori di rischio intrinseci</a:t>
            </a:r>
            <a:endParaRPr lang="it-IT" sz="3600" dirty="0">
              <a:solidFill>
                <a:srgbClr val="00FF00"/>
              </a:solidFill>
            </a:endParaRPr>
          </a:p>
        </p:txBody>
      </p:sp>
      <p:sp>
        <p:nvSpPr>
          <p:cNvPr id="277507" name="Rectangle 3"/>
          <p:cNvSpPr>
            <a:spLocks noGrp="1" noChangeArrowheads="1"/>
          </p:cNvSpPr>
          <p:nvPr>
            <p:ph type="body" idx="1"/>
          </p:nvPr>
        </p:nvSpPr>
        <p:spPr>
          <a:xfrm>
            <a:off x="0" y="1124744"/>
            <a:ext cx="9144000" cy="5590404"/>
          </a:xfrm>
        </p:spPr>
        <p:txBody>
          <a:bodyPr>
            <a:normAutofit/>
          </a:bodyPr>
          <a:lstStyle/>
          <a:p>
            <a:pPr marL="358775" indent="-358775">
              <a:lnSpc>
                <a:spcPct val="90000"/>
              </a:lnSpc>
              <a:buClr>
                <a:srgbClr val="FF3300"/>
              </a:buClr>
            </a:pPr>
            <a:r>
              <a:rPr lang="it-IT" sz="2800" b="1" dirty="0" smtClean="0">
                <a:solidFill>
                  <a:schemeClr val="folHlink"/>
                </a:solidFill>
              </a:rPr>
              <a:t>Sensibilità assente </a:t>
            </a:r>
            <a:r>
              <a:rPr lang="it-IT" sz="2800" b="1" dirty="0">
                <a:solidFill>
                  <a:schemeClr val="folHlink"/>
                </a:solidFill>
              </a:rPr>
              <a:t>o alterata</a:t>
            </a:r>
          </a:p>
          <a:p>
            <a:pPr marL="358775" indent="-358775">
              <a:lnSpc>
                <a:spcPct val="90000"/>
              </a:lnSpc>
              <a:buClr>
                <a:srgbClr val="FF3300"/>
              </a:buClr>
            </a:pPr>
            <a:r>
              <a:rPr lang="it-IT" sz="2800" dirty="0"/>
              <a:t>mobilità </a:t>
            </a:r>
            <a:r>
              <a:rPr lang="it-IT" sz="2800" dirty="0" smtClean="0"/>
              <a:t>ridotta</a:t>
            </a:r>
            <a:endParaRPr lang="it-IT" sz="2800" dirty="0"/>
          </a:p>
          <a:p>
            <a:pPr marL="358775" indent="-358775">
              <a:lnSpc>
                <a:spcPct val="90000"/>
              </a:lnSpc>
              <a:buClr>
                <a:srgbClr val="FF3300"/>
              </a:buClr>
            </a:pPr>
            <a:r>
              <a:rPr lang="it-IT" sz="2800" dirty="0" smtClean="0"/>
              <a:t>tessuti </a:t>
            </a:r>
            <a:r>
              <a:rPr lang="it-IT" sz="2800" dirty="0"/>
              <a:t>ipotrofici o </a:t>
            </a:r>
            <a:r>
              <a:rPr lang="it-IT" sz="2800" dirty="0" smtClean="0"/>
              <a:t>distrofici (scarsa perfusione, edema)</a:t>
            </a:r>
          </a:p>
          <a:p>
            <a:pPr marL="358775" indent="-358775">
              <a:lnSpc>
                <a:spcPct val="90000"/>
              </a:lnSpc>
              <a:buClr>
                <a:srgbClr val="FF3300"/>
              </a:buClr>
            </a:pPr>
            <a:r>
              <a:rPr lang="it-IT" sz="2800" dirty="0" smtClean="0"/>
              <a:t>deformità </a:t>
            </a:r>
            <a:r>
              <a:rPr lang="it-IT" sz="2800" dirty="0"/>
              <a:t>che rendono asimmetrico l’appoggio </a:t>
            </a:r>
            <a:endParaRPr lang="it-IT" sz="2800" dirty="0" smtClean="0"/>
          </a:p>
          <a:p>
            <a:pPr marL="358775" indent="-358775">
              <a:lnSpc>
                <a:spcPct val="90000"/>
              </a:lnSpc>
              <a:buClr>
                <a:srgbClr val="FF3300"/>
              </a:buClr>
            </a:pPr>
            <a:r>
              <a:rPr lang="it-IT" sz="2800" dirty="0" smtClean="0"/>
              <a:t>incontinenza non gestita adeguatamente</a:t>
            </a:r>
          </a:p>
          <a:p>
            <a:pPr marL="358775" indent="-358775">
              <a:lnSpc>
                <a:spcPct val="90000"/>
              </a:lnSpc>
              <a:buClr>
                <a:srgbClr val="FF3300"/>
              </a:buClr>
            </a:pPr>
            <a:r>
              <a:rPr lang="it-IT" sz="2800" dirty="0" smtClean="0"/>
              <a:t>Fumo (degrada le fibre elastiche)</a:t>
            </a:r>
          </a:p>
          <a:p>
            <a:pPr marL="358775" indent="-358775">
              <a:lnSpc>
                <a:spcPct val="90000"/>
              </a:lnSpc>
              <a:buClr>
                <a:srgbClr val="FF3300"/>
              </a:buClr>
            </a:pPr>
            <a:r>
              <a:rPr lang="it-IT" sz="2800" dirty="0" smtClean="0"/>
              <a:t>Sovrappeso (rende più deformabili i tessuti ischiatici)</a:t>
            </a:r>
          </a:p>
          <a:p>
            <a:pPr marL="358775" indent="-358775">
              <a:lnSpc>
                <a:spcPct val="90000"/>
              </a:lnSpc>
              <a:buClr>
                <a:srgbClr val="FF3300"/>
              </a:buClr>
            </a:pPr>
            <a:endParaRPr lang="it-IT" sz="2800" dirty="0"/>
          </a:p>
          <a:p>
            <a:pPr marL="358775" indent="-358775">
              <a:lnSpc>
                <a:spcPct val="50000"/>
              </a:lnSpc>
              <a:buFontTx/>
              <a:buNone/>
            </a:pPr>
            <a:endParaRPr lang="it-IT" sz="2800" b="1" dirty="0">
              <a:solidFill>
                <a:srgbClr val="66FF33"/>
              </a:solidFill>
            </a:endParaRPr>
          </a:p>
        </p:txBody>
      </p:sp>
      <p:sp>
        <p:nvSpPr>
          <p:cNvPr id="7" name="CasellaDiTesto 6"/>
          <p:cNvSpPr txBox="1"/>
          <p:nvPr/>
        </p:nvSpPr>
        <p:spPr>
          <a:xfrm>
            <a:off x="251520" y="5487615"/>
            <a:ext cx="8728672" cy="523220"/>
          </a:xfrm>
          <a:prstGeom prst="rect">
            <a:avLst/>
          </a:prstGeom>
          <a:solidFill>
            <a:schemeClr val="bg2">
              <a:lumMod val="95000"/>
              <a:lumOff val="5000"/>
            </a:schemeClr>
          </a:solidFill>
          <a:ln>
            <a:solidFill>
              <a:srgbClr val="FF0000"/>
            </a:solidFill>
          </a:ln>
        </p:spPr>
        <p:txBody>
          <a:bodyPr wrap="none" rtlCol="0">
            <a:spAutoFit/>
          </a:bodyPr>
          <a:lstStyle/>
          <a:p>
            <a:r>
              <a:rPr lang="it-IT" sz="2800" b="1" dirty="0">
                <a:solidFill>
                  <a:srgbClr val="FFFF00"/>
                </a:solidFill>
                <a:latin typeface="Verdana"/>
              </a:rPr>
              <a:t>Caratteristiche che cambiano nel tempo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7507">
                                            <p:txEl>
                                              <p:pRg st="0" end="0"/>
                                            </p:txEl>
                                          </p:spTgt>
                                        </p:tgtEl>
                                        <p:attrNameLst>
                                          <p:attrName>style.visibility</p:attrName>
                                        </p:attrNameLst>
                                      </p:cBhvr>
                                      <p:to>
                                        <p:strVal val="visible"/>
                                      </p:to>
                                    </p:set>
                                    <p:anim calcmode="lin" valueType="num">
                                      <p:cBhvr additive="base">
                                        <p:cTn id="7" dur="500" fill="hold"/>
                                        <p:tgtEl>
                                          <p:spTgt spid="277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75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7507">
                                            <p:txEl>
                                              <p:pRg st="1" end="1"/>
                                            </p:txEl>
                                          </p:spTgt>
                                        </p:tgtEl>
                                        <p:attrNameLst>
                                          <p:attrName>style.visibility</p:attrName>
                                        </p:attrNameLst>
                                      </p:cBhvr>
                                      <p:to>
                                        <p:strVal val="visible"/>
                                      </p:to>
                                    </p:set>
                                    <p:anim calcmode="lin" valueType="num">
                                      <p:cBhvr additive="base">
                                        <p:cTn id="13" dur="500" fill="hold"/>
                                        <p:tgtEl>
                                          <p:spTgt spid="2775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75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7507">
                                            <p:txEl>
                                              <p:pRg st="2" end="2"/>
                                            </p:txEl>
                                          </p:spTgt>
                                        </p:tgtEl>
                                        <p:attrNameLst>
                                          <p:attrName>style.visibility</p:attrName>
                                        </p:attrNameLst>
                                      </p:cBhvr>
                                      <p:to>
                                        <p:strVal val="visible"/>
                                      </p:to>
                                    </p:set>
                                    <p:anim calcmode="lin" valueType="num">
                                      <p:cBhvr additive="base">
                                        <p:cTn id="19" dur="500" fill="hold"/>
                                        <p:tgtEl>
                                          <p:spTgt spid="2775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75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7507">
                                            <p:txEl>
                                              <p:pRg st="3" end="3"/>
                                            </p:txEl>
                                          </p:spTgt>
                                        </p:tgtEl>
                                        <p:attrNameLst>
                                          <p:attrName>style.visibility</p:attrName>
                                        </p:attrNameLst>
                                      </p:cBhvr>
                                      <p:to>
                                        <p:strVal val="visible"/>
                                      </p:to>
                                    </p:set>
                                    <p:anim calcmode="lin" valueType="num">
                                      <p:cBhvr additive="base">
                                        <p:cTn id="25" dur="500" fill="hold"/>
                                        <p:tgtEl>
                                          <p:spTgt spid="2775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750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77507">
                                            <p:txEl>
                                              <p:pRg st="4" end="4"/>
                                            </p:txEl>
                                          </p:spTgt>
                                        </p:tgtEl>
                                        <p:attrNameLst>
                                          <p:attrName>style.visibility</p:attrName>
                                        </p:attrNameLst>
                                      </p:cBhvr>
                                      <p:to>
                                        <p:strVal val="visible"/>
                                      </p:to>
                                    </p:set>
                                    <p:anim calcmode="lin" valueType="num">
                                      <p:cBhvr additive="base">
                                        <p:cTn id="31" dur="500" fill="hold"/>
                                        <p:tgtEl>
                                          <p:spTgt spid="2775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750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77507">
                                            <p:txEl>
                                              <p:pRg st="5" end="5"/>
                                            </p:txEl>
                                          </p:spTgt>
                                        </p:tgtEl>
                                        <p:attrNameLst>
                                          <p:attrName>style.visibility</p:attrName>
                                        </p:attrNameLst>
                                      </p:cBhvr>
                                      <p:to>
                                        <p:strVal val="visible"/>
                                      </p:to>
                                    </p:set>
                                    <p:anim calcmode="lin" valueType="num">
                                      <p:cBhvr additive="base">
                                        <p:cTn id="37" dur="500" fill="hold"/>
                                        <p:tgtEl>
                                          <p:spTgt spid="27750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7750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77507">
                                            <p:txEl>
                                              <p:pRg st="6" end="6"/>
                                            </p:txEl>
                                          </p:spTgt>
                                        </p:tgtEl>
                                        <p:attrNameLst>
                                          <p:attrName>style.visibility</p:attrName>
                                        </p:attrNameLst>
                                      </p:cBhvr>
                                      <p:to>
                                        <p:strVal val="visible"/>
                                      </p:to>
                                    </p:set>
                                    <p:anim calcmode="lin" valueType="num">
                                      <p:cBhvr additive="base">
                                        <p:cTn id="43" dur="500" fill="hold"/>
                                        <p:tgtEl>
                                          <p:spTgt spid="27750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7750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build="p" autoUpdateAnimBg="0"/>
      <p:bldP spid="7" grpId="0" animBg="1"/>
    </p:bldLst>
  </p:timing>
</p:sld>
</file>

<file path=ppt/theme/theme1.xml><?xml version="1.0" encoding="utf-8"?>
<a:theme xmlns:a="http://schemas.openxmlformats.org/drawingml/2006/main" name="Impulso">
  <a:themeElements>
    <a:clrScheme name="Impulso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Impuls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36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36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Impulso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Impulso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Impulso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Impulso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Impulso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Impulso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34290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34290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000000"/>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mpulso">
  <a:themeElements>
    <a:clrScheme name="Impulso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Impuls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36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36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Impulso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Impulso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Impulso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Impulso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Impulso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Impulso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reyR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C:\Programmi\Microsoft Office\Templates\Presentation Designs\Impulso.pot</Template>
  <TotalTime>8182</TotalTime>
  <Words>4862</Words>
  <Application>Microsoft Office PowerPoint</Application>
  <PresentationFormat>Presentazione su schermo (4:3)</PresentationFormat>
  <Paragraphs>541</Paragraphs>
  <Slides>34</Slides>
  <Notes>34</Notes>
  <HiddenSlides>11</HiddenSlides>
  <MMClips>0</MMClips>
  <ScaleCrop>false</ScaleCrop>
  <HeadingPairs>
    <vt:vector size="6" baseType="variant">
      <vt:variant>
        <vt:lpstr>Tema</vt:lpstr>
      </vt:variant>
      <vt:variant>
        <vt:i4>5</vt:i4>
      </vt:variant>
      <vt:variant>
        <vt:lpstr>Server OLE incorporati</vt:lpstr>
      </vt:variant>
      <vt:variant>
        <vt:i4>1</vt:i4>
      </vt:variant>
      <vt:variant>
        <vt:lpstr>Titoli diapositive</vt:lpstr>
      </vt:variant>
      <vt:variant>
        <vt:i4>34</vt:i4>
      </vt:variant>
    </vt:vector>
  </HeadingPairs>
  <TitlesOfParts>
    <vt:vector size="40" baseType="lpstr">
      <vt:lpstr>Impulso</vt:lpstr>
      <vt:lpstr>1_Default Design</vt:lpstr>
      <vt:lpstr>1_Impulso</vt:lpstr>
      <vt:lpstr>Struttura predefinita</vt:lpstr>
      <vt:lpstr>GreyRide</vt:lpstr>
      <vt:lpstr>HP PrecisionScan LT</vt:lpstr>
      <vt:lpstr>Prevenire le ulcere da pressione  in carrozzina:</vt:lpstr>
      <vt:lpstr>Prevenire le ulcere da pressione</vt:lpstr>
      <vt:lpstr>Prevenire le UDP</vt:lpstr>
      <vt:lpstr>Le ulcere da pressione …</vt:lpstr>
      <vt:lpstr>Diapositiva 5</vt:lpstr>
      <vt:lpstr>Educare alla prevenzione è facile?</vt:lpstr>
      <vt:lpstr>Aderiscono alla prevenzione solo se sono convinti:</vt:lpstr>
      <vt:lpstr>Come si presenta un'UDP</vt:lpstr>
      <vt:lpstr>I principali fattori di rischio intrinseci</vt:lpstr>
      <vt:lpstr>Diapositiva 10</vt:lpstr>
      <vt:lpstr>Come prevenire le UDP in carrozzina?</vt:lpstr>
      <vt:lpstr>Come prevenire le UDP in carrozzina?</vt:lpstr>
      <vt:lpstr>Come prevenire le UDP in carrozzina?</vt:lpstr>
      <vt:lpstr>45° di solo basculamento non sempre bastano  a togliere peso dalle zone critiche del bacino</vt:lpstr>
      <vt:lpstr>Da dove viene l’efficacia antidecubito di un cuscino? </vt:lpstr>
      <vt:lpstr>Da dove viene l’efficacia antidecubito di un cuscino? </vt:lpstr>
      <vt:lpstr>Diapositiva 17</vt:lpstr>
      <vt:lpstr>Indice di dispersione e prevenzione</vt:lpstr>
      <vt:lpstr>Il cuscino  è usato bene?</vt:lpstr>
      <vt:lpstr>Qual è il cuscino migliore?</vt:lpstr>
      <vt:lpstr>Temperatura, umidità e protezione della pelle</vt:lpstr>
      <vt:lpstr>Diapositiva 22</vt:lpstr>
      <vt:lpstr>Il cuscino non è solo prevenzione</vt:lpstr>
      <vt:lpstr>Il cuscino non è solo prevenzione</vt:lpstr>
      <vt:lpstr>Come prevenire  le UDP in carrozzina  se il cuscino non basta?</vt:lpstr>
      <vt:lpstr>Insegniamo a spostare il carico</vt:lpstr>
      <vt:lpstr>Diapositiva 27</vt:lpstr>
      <vt:lpstr>Diapositiva 28</vt:lpstr>
      <vt:lpstr>Come prevenire le UDP in carrozzina se intervenire sul sistema di postura non basta?</vt:lpstr>
      <vt:lpstr>Attenzione alle altre superfici su cui siede</vt:lpstr>
      <vt:lpstr>A letto con la spalliera sollevata:   le pressioni e le forze di taglio si alzano molto, anche con i materassi ad alta prevenzione</vt:lpstr>
      <vt:lpstr>Attenzione alle medicazioni</vt:lpstr>
      <vt:lpstr>…e non dimentichiamo la misura preventiva più importante</vt:lpstr>
      <vt:lpstr>Insegnate a controllare regolarmente la pelle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Prevenire le piaghe  in carrozzina:</dc:title>
  <dc:creator>Antonio Spagnolin</dc:creator>
  <cp:lastModifiedBy>Antonio</cp:lastModifiedBy>
  <cp:revision>215</cp:revision>
  <dcterms:created xsi:type="dcterms:W3CDTF">2002-01-31T05:09:37Z</dcterms:created>
  <dcterms:modified xsi:type="dcterms:W3CDTF">2016-03-04T12:04:10Z</dcterms:modified>
</cp:coreProperties>
</file>