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8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9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  <p:sldMasterId id="2147483748" r:id="rId2"/>
    <p:sldMasterId id="2147489264" r:id="rId3"/>
    <p:sldMasterId id="2147489412" r:id="rId4"/>
    <p:sldMasterId id="2147489424" r:id="rId5"/>
    <p:sldMasterId id="2147489436" r:id="rId6"/>
    <p:sldMasterId id="2147489448" r:id="rId7"/>
    <p:sldMasterId id="2147489472" r:id="rId8"/>
    <p:sldMasterId id="2147489498" r:id="rId9"/>
    <p:sldMasterId id="2147489513" r:id="rId10"/>
    <p:sldMasterId id="2147489525" r:id="rId11"/>
    <p:sldMasterId id="2147489549" r:id="rId12"/>
    <p:sldMasterId id="2147489590" r:id="rId13"/>
    <p:sldMasterId id="2147489602" r:id="rId14"/>
    <p:sldMasterId id="2147489614" r:id="rId15"/>
    <p:sldMasterId id="2147489665" r:id="rId16"/>
    <p:sldMasterId id="2147489677" r:id="rId17"/>
    <p:sldMasterId id="2147489701" r:id="rId18"/>
    <p:sldMasterId id="2147489717" r:id="rId19"/>
    <p:sldMasterId id="2147489741" r:id="rId20"/>
  </p:sldMasterIdLst>
  <p:notesMasterIdLst>
    <p:notesMasterId r:id="rId57"/>
  </p:notesMasterIdLst>
  <p:handoutMasterIdLst>
    <p:handoutMasterId r:id="rId58"/>
  </p:handoutMasterIdLst>
  <p:sldIdLst>
    <p:sldId id="987" r:id="rId21"/>
    <p:sldId id="1179" r:id="rId22"/>
    <p:sldId id="1184" r:id="rId23"/>
    <p:sldId id="1183" r:id="rId24"/>
    <p:sldId id="1173" r:id="rId25"/>
    <p:sldId id="1174" r:id="rId26"/>
    <p:sldId id="1175" r:id="rId27"/>
    <p:sldId id="1176" r:id="rId28"/>
    <p:sldId id="1177" r:id="rId29"/>
    <p:sldId id="1150" r:id="rId30"/>
    <p:sldId id="1151" r:id="rId31"/>
    <p:sldId id="1152" r:id="rId32"/>
    <p:sldId id="1153" r:id="rId33"/>
    <p:sldId id="1203" r:id="rId34"/>
    <p:sldId id="1148" r:id="rId35"/>
    <p:sldId id="1154" r:id="rId36"/>
    <p:sldId id="1182" r:id="rId37"/>
    <p:sldId id="1194" r:id="rId38"/>
    <p:sldId id="1202" r:id="rId39"/>
    <p:sldId id="1169" r:id="rId40"/>
    <p:sldId id="1204" r:id="rId41"/>
    <p:sldId id="1190" r:id="rId42"/>
    <p:sldId id="1191" r:id="rId43"/>
    <p:sldId id="1178" r:id="rId44"/>
    <p:sldId id="1193" r:id="rId45"/>
    <p:sldId id="1065" r:id="rId46"/>
    <p:sldId id="1210" r:id="rId47"/>
    <p:sldId id="1201" r:id="rId48"/>
    <p:sldId id="1189" r:id="rId49"/>
    <p:sldId id="1208" r:id="rId50"/>
    <p:sldId id="1198" r:id="rId51"/>
    <p:sldId id="1156" r:id="rId52"/>
    <p:sldId id="1159" r:id="rId53"/>
    <p:sldId id="1161" r:id="rId54"/>
    <p:sldId id="1206" r:id="rId55"/>
    <p:sldId id="888" r:id="rId56"/>
  </p:sldIdLst>
  <p:sldSz cx="9144000" cy="6858000" type="screen4x3"/>
  <p:notesSz cx="6735763" cy="9799638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777777"/>
    <a:srgbClr val="969696"/>
    <a:srgbClr val="FFFFFF"/>
    <a:srgbClr val="FF9900"/>
    <a:srgbClr val="003399"/>
    <a:srgbClr val="BBE0E3"/>
    <a:srgbClr val="0000CC"/>
    <a:srgbClr val="0000FF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3" autoAdjust="0"/>
    <p:restoredTop sz="93625" autoAdjust="0"/>
  </p:normalViewPr>
  <p:slideViewPr>
    <p:cSldViewPr snapToGrid="0" snapToObjects="1">
      <p:cViewPr varScale="1">
        <p:scale>
          <a:sx n="120" d="100"/>
          <a:sy n="120" d="100"/>
        </p:scale>
        <p:origin x="126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05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05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C797DCE-F1CE-47B3-B910-E03D5CF0B849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470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7513"/>
            <a:ext cx="2919413" cy="4905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70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07513"/>
            <a:ext cx="2919412" cy="4905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F0DCE36-E148-4E78-9716-534B14D058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875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F8BE7F-F0D2-4174-A13F-93DEF7907122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35013"/>
            <a:ext cx="4900613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3100" y="4654550"/>
            <a:ext cx="5389563" cy="4410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07513"/>
            <a:ext cx="2919413" cy="4905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14763" y="9307513"/>
            <a:ext cx="2919412" cy="49053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6017393-4F3C-4E97-BEA7-4EE4F17054F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00129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E45D51-84CF-489D-A8E5-EDE05F13AC16}" type="slidenum">
              <a:rPr lang="it-IT" smtClean="0">
                <a:solidFill>
                  <a:prstClr val="black"/>
                </a:solidFill>
              </a:rPr>
              <a:pPr/>
              <a:t>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23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7ED2B10-C4D7-4C1D-B949-FEBDF3475B93}" type="slidenum">
              <a:rPr lang="it-IT" altLang="it-IT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25</a:t>
            </a:fld>
            <a:endParaRPr lang="it-IT" altLang="it-IT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4131" name="Rectangle 7"/>
          <p:cNvSpPr txBox="1">
            <a:spLocks noGrp="1" noChangeArrowheads="1"/>
          </p:cNvSpPr>
          <p:nvPr/>
        </p:nvSpPr>
        <p:spPr bwMode="auto">
          <a:xfrm>
            <a:off x="3814763" y="9307513"/>
            <a:ext cx="291941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64684053-FBA2-4644-BFC6-749AF9BF685B}" type="slidenum">
              <a:rPr lang="it-IT" altLang="it-IT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it-IT" altLang="it-IT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41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413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it-IT"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255924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3DAE3EFC-7F3D-4C17-A108-12E107ED37D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7750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Segnaposto note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altLang="it-IT" smtClean="0"/>
          </a:p>
        </p:txBody>
      </p:sp>
      <p:sp>
        <p:nvSpPr>
          <p:cNvPr id="91141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</a:pPr>
            <a:fld id="{71D10257-3A59-4358-8C7C-40D49FD60566}" type="slidenum">
              <a:rPr lang="it-IT" altLang="it-IT" smtClean="0">
                <a:solidFill>
                  <a:srgbClr val="000000"/>
                </a:solidFill>
              </a:rPr>
              <a:pPr algn="r" defTabSz="914400" eaLnBrk="1" hangingPunct="1">
                <a:spcBef>
                  <a:spcPct val="0"/>
                </a:spcBef>
              </a:pPr>
              <a:t>29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62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6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>
              <a:ea typeface="ＭＳ Ｐゴシック"/>
              <a:cs typeface="ＭＳ Ｐゴシック"/>
            </a:endParaRPr>
          </a:p>
        </p:txBody>
      </p:sp>
      <p:sp>
        <p:nvSpPr>
          <p:cNvPr id="3235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71492C-8719-4914-AFAD-357C345A8EC2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66D7D78-E955-4F9C-800B-A4B93DF71755}" type="slidenum">
              <a:rPr lang="it-IT" altLang="it-IT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8</a:t>
            </a:fld>
            <a:endParaRPr lang="it-IT" altLang="it-IT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571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6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15717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387E37BE-313E-42FC-8183-6AED3AB13723}" type="slidenum">
              <a:rPr lang="it-IT" altLang="it-IT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8</a:t>
            </a:fld>
            <a:endParaRPr lang="it-IT" altLang="it-IT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56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44E8E438-47CB-401E-99F0-210D3242FC7B}" type="slidenum">
              <a:rPr lang="it-IT" altLang="it-IT" sz="120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it-IT" altLang="it-IT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6739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40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116741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5F6F300D-7E45-4E66-A265-8C032EB352FE}" type="slidenum">
              <a:rPr lang="it-IT" altLang="it-IT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9</a:t>
            </a:fld>
            <a:endParaRPr lang="it-IT" altLang="it-IT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218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569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dirty="0" smtClean="0">
              <a:ea typeface="MS PGothic" panose="020B0600070205080204" pitchFamily="34" charset="-128"/>
            </a:endParaRPr>
          </a:p>
        </p:txBody>
      </p:sp>
      <p:sp>
        <p:nvSpPr>
          <p:cNvPr id="285700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D0110862-CC58-4B81-853D-8674BFE75346}" type="slidenum">
              <a:rPr lang="it-IT" altLang="it-IT" sz="120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algn="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it-IT" altLang="it-IT" sz="1200">
              <a:solidFill>
                <a:prstClr val="black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3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14763" y="9307513"/>
            <a:ext cx="2919412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defTabSz="914400"/>
            <a:fld id="{53075D8B-30B8-43D2-BFCF-AE90E158E8AA}" type="slidenum">
              <a:rPr lang="it-IT" altLang="it-IT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defTabSz="914400"/>
              <a:t>12</a:t>
            </a:fld>
            <a:endParaRPr lang="it-IT" altLang="it-IT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35013"/>
            <a:ext cx="4900613" cy="3675062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294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C561816-52A7-44D1-B6A9-D70105790C5F}" type="slidenum">
              <a:rPr lang="it-IT" altLang="it-IT" sz="1200">
                <a:latin typeface="Arial" panose="020B0604020202020204" pitchFamily="34" charset="0"/>
              </a:rPr>
              <a:pPr/>
              <a:t>14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2826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922E893F-B052-4069-A025-9FEB1CB45D08}" type="slidenum">
              <a:rPr lang="it-IT" altLang="it-IT" sz="1200">
                <a:latin typeface="Arial" panose="020B0604020202020204" pitchFamily="34" charset="0"/>
              </a:rPr>
              <a:pPr algn="r" eaLnBrk="1" hangingPunct="1"/>
              <a:t>14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282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732781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EEE-ED0A-EF49-916D-62DBEE20D7CE}" type="slidenum">
              <a:rPr lang="it-IT" smtClean="0">
                <a:solidFill>
                  <a:prstClr val="black"/>
                </a:solidFill>
              </a:rPr>
              <a:pPr/>
              <a:t>22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38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E7EEE-ED0A-EF49-916D-62DBEE20D7CE}" type="slidenum">
              <a:rPr lang="it-IT" smtClean="0">
                <a:solidFill>
                  <a:prstClr val="black"/>
                </a:solidFill>
              </a:rPr>
              <a:pPr/>
              <a:t>23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6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17E6D6A-53EB-4BA9-969C-F22E11270747}" type="slidenum">
              <a:rPr lang="it-IT" altLang="it-IT" sz="1200">
                <a:solidFill>
                  <a:prstClr val="black"/>
                </a:solidFill>
                <a:latin typeface="Arial" panose="020B0604020202020204" pitchFamily="34" charset="0"/>
              </a:rPr>
              <a:pPr/>
              <a:t>24</a:t>
            </a:fld>
            <a:endParaRPr lang="it-IT" altLang="it-IT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90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A897180E-DC47-4BB4-88D0-FE19A8A577E7}" type="slidenum">
              <a:rPr lang="it-IT" altLang="it-IT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it-IT" altLang="it-IT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99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92146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FE8D3-CFB0-4B58-A3EE-44E2272696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597339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261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E3F1A-1B5C-45AD-973D-2EB942A0C9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33416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A8A6E0-7972-4E66-A335-29D81878E4D5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B6B20CC-6D21-455D-8F25-D55352878A4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1125123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BA62D45-745F-4CB2-A5D9-AF98551A11E2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0885F27-3243-4759-933A-B8D9E63454A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995726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DF2F436-1BAA-452D-BE5B-7324A6809DDF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DA33E99-F1A7-4310-A7A5-C7BE711157A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7544754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4365104"/>
            <a:ext cx="7772400" cy="1800200"/>
          </a:xfrm>
          <a:ln>
            <a:noFill/>
          </a:ln>
        </p:spPr>
        <p:txBody>
          <a:bodyPr wrap="square">
            <a:noAutofit/>
          </a:bodyPr>
          <a:lstStyle>
            <a:lvl1pPr algn="ctr">
              <a:defRPr>
                <a:solidFill>
                  <a:srgbClr val="38AAE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5" name="Rettangolo 4"/>
          <p:cNvSpPr/>
          <p:nvPr userDrawn="1"/>
        </p:nvSpPr>
        <p:spPr>
          <a:xfrm>
            <a:off x="214282" y="5500702"/>
            <a:ext cx="2714644" cy="135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3" name="Picture 2" descr="C:\Users\Giorgio\Dropbox\MS\FP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857232"/>
            <a:ext cx="6678100" cy="30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690303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1736222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556094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453856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255438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9677280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22606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B6479-A9AA-49B2-AE74-1BB33C074D33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7B1E1-F4FE-4A6B-82F1-5B10BB2B77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1976993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761157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2212416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871352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6462406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551DF-7A5C-4206-AF56-4CE11266796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4BE-9E17-445C-BE35-0EED08F5528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66606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551DF-7A5C-4206-AF56-4CE11266796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4BE-9E17-445C-BE35-0EED08F5528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28677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551DF-7A5C-4206-AF56-4CE11266796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4BE-9E17-445C-BE35-0EED08F5528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835204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551DF-7A5C-4206-AF56-4CE11266796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4BE-9E17-445C-BE35-0EED08F5528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34239"/>
      </p:ext>
    </p:extLst>
  </p:cSld>
  <p:clrMapOvr>
    <a:masterClrMapping/>
  </p:clrMapOvr>
  <p:transition spd="slow">
    <p:wip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551DF-7A5C-4206-AF56-4CE11266796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4BE-9E17-445C-BE35-0EED08F5528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93678"/>
      </p:ext>
    </p:extLst>
  </p:cSld>
  <p:clrMapOvr>
    <a:masterClrMapping/>
  </p:clrMapOvr>
  <p:transition spd="slow">
    <p:wip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551DF-7A5C-4206-AF56-4CE11266796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4BE-9E17-445C-BE35-0EED08F5528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74147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0F2D1-5473-437C-A59E-27F20942B83B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01B40-C5E8-4A68-BC82-BED945A919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2543253"/>
      </p:ext>
    </p:extLst>
  </p:cSld>
  <p:clrMapOvr>
    <a:masterClrMapping/>
  </p:clrMapOvr>
  <p:transition spd="slow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551DF-7A5C-4206-AF56-4CE11266796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4BE-9E17-445C-BE35-0EED08F5528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50468"/>
      </p:ext>
    </p:extLst>
  </p:cSld>
  <p:clrMapOvr>
    <a:masterClrMapping/>
  </p:clrMapOvr>
  <p:transition spd="slow">
    <p:wip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551DF-7A5C-4206-AF56-4CE11266796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4BE-9E17-445C-BE35-0EED08F5528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38617"/>
      </p:ext>
    </p:extLst>
  </p:cSld>
  <p:clrMapOvr>
    <a:masterClrMapping/>
  </p:clrMapOvr>
  <p:transition spd="slow">
    <p:wip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551DF-7A5C-4206-AF56-4CE11266796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4BE-9E17-445C-BE35-0EED08F5528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58653"/>
      </p:ext>
    </p:extLst>
  </p:cSld>
  <p:clrMapOvr>
    <a:masterClrMapping/>
  </p:clrMapOvr>
  <p:transition spd="slow">
    <p:wip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551DF-7A5C-4206-AF56-4CE11266796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4BE-9E17-445C-BE35-0EED08F5528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10922"/>
      </p:ext>
    </p:extLst>
  </p:cSld>
  <p:clrMapOvr>
    <a:masterClrMapping/>
  </p:clrMapOvr>
  <p:transition spd="slow">
    <p:wip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551DF-7A5C-4206-AF56-4CE11266796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A14BE-9E17-445C-BE35-0EED08F5528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93149"/>
      </p:ext>
    </p:extLst>
  </p:cSld>
  <p:clrMapOvr>
    <a:masterClrMapping/>
  </p:clrMapOvr>
  <p:transition spd="slow">
    <p:wip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7" indent="0" algn="ctr">
              <a:buNone/>
              <a:defRPr sz="2000"/>
            </a:lvl2pPr>
            <a:lvl3pPr marL="914395" indent="0" algn="ctr">
              <a:buNone/>
              <a:defRPr sz="1800"/>
            </a:lvl3pPr>
            <a:lvl4pPr marL="1371591" indent="0" algn="ctr">
              <a:buNone/>
              <a:defRPr sz="1600"/>
            </a:lvl4pPr>
            <a:lvl5pPr marL="1828788" indent="0" algn="ctr">
              <a:buNone/>
              <a:defRPr sz="1600"/>
            </a:lvl5pPr>
            <a:lvl6pPr marL="2285985" indent="0" algn="ctr">
              <a:buNone/>
              <a:defRPr sz="1600"/>
            </a:lvl6pPr>
            <a:lvl7pPr marL="2743183" indent="0" algn="ctr">
              <a:buNone/>
              <a:defRPr sz="1600"/>
            </a:lvl7pPr>
            <a:lvl8pPr marL="3200380" indent="0" algn="ctr">
              <a:buNone/>
              <a:defRPr sz="1600"/>
            </a:lvl8pPr>
            <a:lvl9pPr marL="3657576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EEEE6-768D-4033-B5B9-C13E5C9315C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83276"/>
      </p:ext>
    </p:extLst>
  </p:cSld>
  <p:clrMapOvr>
    <a:masterClrMapping/>
  </p:clrMapOvr>
  <p:transition spd="slow">
    <p:wip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4946A-35B8-4FDB-85FF-9BC1DDBE153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772699"/>
      </p:ext>
    </p:extLst>
  </p:cSld>
  <p:clrMapOvr>
    <a:masterClrMapping/>
  </p:clrMapOvr>
  <p:transition spd="slow">
    <p:wip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97" indent="0">
              <a:buNone/>
              <a:defRPr sz="2000"/>
            </a:lvl2pPr>
            <a:lvl3pPr marL="914395" indent="0">
              <a:buNone/>
              <a:defRPr sz="1800"/>
            </a:lvl3pPr>
            <a:lvl4pPr marL="1371591" indent="0">
              <a:buNone/>
              <a:defRPr sz="1600"/>
            </a:lvl4pPr>
            <a:lvl5pPr marL="1828788" indent="0">
              <a:buNone/>
              <a:defRPr sz="1600"/>
            </a:lvl5pPr>
            <a:lvl6pPr marL="2285985" indent="0">
              <a:buNone/>
              <a:defRPr sz="1600"/>
            </a:lvl6pPr>
            <a:lvl7pPr marL="2743183" indent="0">
              <a:buNone/>
              <a:defRPr sz="1600"/>
            </a:lvl7pPr>
            <a:lvl8pPr marL="3200380" indent="0">
              <a:buNone/>
              <a:defRPr sz="1600"/>
            </a:lvl8pPr>
            <a:lvl9pPr marL="3657576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9BF23-9DC1-433D-852A-B64592D718F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92644"/>
      </p:ext>
    </p:extLst>
  </p:cSld>
  <p:clrMapOvr>
    <a:masterClrMapping/>
  </p:clrMapOvr>
  <p:transition spd="slow">
    <p:wip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0B4C7-7D07-45E3-8CA5-7FE3E184A37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14694"/>
      </p:ext>
    </p:extLst>
  </p:cSld>
  <p:clrMapOvr>
    <a:masterClrMapping/>
  </p:clrMapOvr>
  <p:transition spd="slow">
    <p:wip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1" indent="0">
              <a:buNone/>
              <a:defRPr sz="1600" b="1"/>
            </a:lvl4pPr>
            <a:lvl5pPr marL="1828788" indent="0">
              <a:buNone/>
              <a:defRPr sz="1600" b="1"/>
            </a:lvl5pPr>
            <a:lvl6pPr marL="2285985" indent="0">
              <a:buNone/>
              <a:defRPr sz="1600" b="1"/>
            </a:lvl6pPr>
            <a:lvl7pPr marL="2743183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9" y="2505076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1" indent="0">
              <a:buNone/>
              <a:defRPr sz="1600" b="1"/>
            </a:lvl4pPr>
            <a:lvl5pPr marL="1828788" indent="0">
              <a:buNone/>
              <a:defRPr sz="1600" b="1"/>
            </a:lvl5pPr>
            <a:lvl6pPr marL="2285985" indent="0">
              <a:buNone/>
              <a:defRPr sz="1600" b="1"/>
            </a:lvl6pPr>
            <a:lvl7pPr marL="2743183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F4061-9EEE-47DB-A7EC-D5B2006D924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4523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56A08-4721-40FD-990A-E7845620BBC3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FE902-65E5-4E80-B496-ED88C0EA69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82601938"/>
      </p:ext>
    </p:extLst>
  </p:cSld>
  <p:clrMapOvr>
    <a:masterClrMapping/>
  </p:clrMapOvr>
  <p:transition spd="slow">
    <p:wip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E6D4A-DF50-4F23-999B-AF944FF90C2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35954"/>
      </p:ext>
    </p:extLst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D85CF-0AAD-4FC8-B7DC-98A7F43AA65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861614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1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9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5" indent="0">
              <a:buNone/>
              <a:defRPr sz="1200"/>
            </a:lvl3pPr>
            <a:lvl4pPr marL="1371591" indent="0">
              <a:buNone/>
              <a:defRPr sz="1000"/>
            </a:lvl4pPr>
            <a:lvl5pPr marL="1828788" indent="0">
              <a:buNone/>
              <a:defRPr sz="1000"/>
            </a:lvl5pPr>
            <a:lvl6pPr marL="2285985" indent="0">
              <a:buNone/>
              <a:defRPr sz="1000"/>
            </a:lvl6pPr>
            <a:lvl7pPr marL="2743183" indent="0">
              <a:buNone/>
              <a:defRPr sz="1000"/>
            </a:lvl7pPr>
            <a:lvl8pPr marL="3200380" indent="0">
              <a:buNone/>
              <a:defRPr sz="1000"/>
            </a:lvl8pPr>
            <a:lvl9pPr marL="3657576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936FB-0E4E-4C9B-A1B8-A4426621116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6277"/>
      </p:ext>
    </p:extLst>
  </p:cSld>
  <p:clrMapOvr>
    <a:masterClrMapping/>
  </p:clrMapOvr>
  <p:transition spd="slow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1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9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97" indent="0">
              <a:buNone/>
              <a:defRPr sz="2800"/>
            </a:lvl2pPr>
            <a:lvl3pPr marL="914395" indent="0">
              <a:buNone/>
              <a:defRPr sz="2400"/>
            </a:lvl3pPr>
            <a:lvl4pPr marL="1371591" indent="0">
              <a:buNone/>
              <a:defRPr sz="2000"/>
            </a:lvl4pPr>
            <a:lvl5pPr marL="1828788" indent="0">
              <a:buNone/>
              <a:defRPr sz="2000"/>
            </a:lvl5pPr>
            <a:lvl6pPr marL="2285985" indent="0">
              <a:buNone/>
              <a:defRPr sz="2000"/>
            </a:lvl6pPr>
            <a:lvl7pPr marL="2743183" indent="0">
              <a:buNone/>
              <a:defRPr sz="2000"/>
            </a:lvl7pPr>
            <a:lvl8pPr marL="3200380" indent="0">
              <a:buNone/>
              <a:defRPr sz="2000"/>
            </a:lvl8pPr>
            <a:lvl9pPr marL="3657576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5" indent="0">
              <a:buNone/>
              <a:defRPr sz="1200"/>
            </a:lvl3pPr>
            <a:lvl4pPr marL="1371591" indent="0">
              <a:buNone/>
              <a:defRPr sz="1000"/>
            </a:lvl4pPr>
            <a:lvl5pPr marL="1828788" indent="0">
              <a:buNone/>
              <a:defRPr sz="1000"/>
            </a:lvl5pPr>
            <a:lvl6pPr marL="2285985" indent="0">
              <a:buNone/>
              <a:defRPr sz="1000"/>
            </a:lvl6pPr>
            <a:lvl7pPr marL="2743183" indent="0">
              <a:buNone/>
              <a:defRPr sz="1000"/>
            </a:lvl7pPr>
            <a:lvl8pPr marL="3200380" indent="0">
              <a:buNone/>
              <a:defRPr sz="1000"/>
            </a:lvl8pPr>
            <a:lvl9pPr marL="3657576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9CDCB-570D-4059-B1F6-AA31BF93804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57132"/>
      </p:ext>
    </p:extLst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68EDB-D6FB-4B16-A0B9-1B523A232D6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12299"/>
      </p:ext>
    </p:extLst>
  </p:cSld>
  <p:clrMapOvr>
    <a:masterClrMapping/>
  </p:clrMapOvr>
  <p:transition spd="slow">
    <p:wip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B38A6-D1C0-435F-97EE-14067F9762F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7497"/>
      </p:ext>
    </p:extLst>
  </p:cSld>
  <p:clrMapOvr>
    <a:masterClrMapping/>
  </p:clrMapOvr>
  <p:transition spd="slow">
    <p:wip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7" indent="0" algn="ctr">
              <a:buNone/>
              <a:defRPr sz="2000"/>
            </a:lvl2pPr>
            <a:lvl3pPr marL="914395" indent="0" algn="ctr">
              <a:buNone/>
              <a:defRPr sz="1800"/>
            </a:lvl3pPr>
            <a:lvl4pPr marL="1371591" indent="0" algn="ctr">
              <a:buNone/>
              <a:defRPr sz="1600"/>
            </a:lvl4pPr>
            <a:lvl5pPr marL="1828788" indent="0" algn="ctr">
              <a:buNone/>
              <a:defRPr sz="1600"/>
            </a:lvl5pPr>
            <a:lvl6pPr marL="2285985" indent="0" algn="ctr">
              <a:buNone/>
              <a:defRPr sz="1600"/>
            </a:lvl6pPr>
            <a:lvl7pPr marL="2743183" indent="0" algn="ctr">
              <a:buNone/>
              <a:defRPr sz="1600"/>
            </a:lvl7pPr>
            <a:lvl8pPr marL="3200380" indent="0" algn="ctr">
              <a:buNone/>
              <a:defRPr sz="1600"/>
            </a:lvl8pPr>
            <a:lvl9pPr marL="3657576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EEEE6-768D-4033-B5B9-C13E5C9315C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68212"/>
      </p:ext>
    </p:extLst>
  </p:cSld>
  <p:clrMapOvr>
    <a:masterClrMapping/>
  </p:clrMapOvr>
  <p:transition spd="slow">
    <p:wip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4946A-35B8-4FDB-85FF-9BC1DDBE153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92078"/>
      </p:ext>
    </p:extLst>
  </p:cSld>
  <p:clrMapOvr>
    <a:masterClrMapping/>
  </p:clrMapOvr>
  <p:transition spd="slow"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97" indent="0">
              <a:buNone/>
              <a:defRPr sz="2000"/>
            </a:lvl2pPr>
            <a:lvl3pPr marL="914395" indent="0">
              <a:buNone/>
              <a:defRPr sz="1800"/>
            </a:lvl3pPr>
            <a:lvl4pPr marL="1371591" indent="0">
              <a:buNone/>
              <a:defRPr sz="1600"/>
            </a:lvl4pPr>
            <a:lvl5pPr marL="1828788" indent="0">
              <a:buNone/>
              <a:defRPr sz="1600"/>
            </a:lvl5pPr>
            <a:lvl6pPr marL="2285985" indent="0">
              <a:buNone/>
              <a:defRPr sz="1600"/>
            </a:lvl6pPr>
            <a:lvl7pPr marL="2743183" indent="0">
              <a:buNone/>
              <a:defRPr sz="1600"/>
            </a:lvl7pPr>
            <a:lvl8pPr marL="3200380" indent="0">
              <a:buNone/>
              <a:defRPr sz="1600"/>
            </a:lvl8pPr>
            <a:lvl9pPr marL="3657576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9BF23-9DC1-433D-852A-B64592D718F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67301"/>
      </p:ext>
    </p:extLst>
  </p:cSld>
  <p:clrMapOvr>
    <a:masterClrMapping/>
  </p:clrMapOvr>
  <p:transition spd="slow"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0B4C7-7D07-45E3-8CA5-7FE3E184A37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3416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B6525-E6EE-4781-93C2-B6B8D9EFD481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6D056-5972-4F73-821D-2A80D917E33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5368243"/>
      </p:ext>
    </p:extLst>
  </p:cSld>
  <p:clrMapOvr>
    <a:masterClrMapping/>
  </p:clrMapOvr>
  <p:transition spd="slow">
    <p:wip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1" indent="0">
              <a:buNone/>
              <a:defRPr sz="1600" b="1"/>
            </a:lvl4pPr>
            <a:lvl5pPr marL="1828788" indent="0">
              <a:buNone/>
              <a:defRPr sz="1600" b="1"/>
            </a:lvl5pPr>
            <a:lvl6pPr marL="2285985" indent="0">
              <a:buNone/>
              <a:defRPr sz="1600" b="1"/>
            </a:lvl6pPr>
            <a:lvl7pPr marL="2743183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9" y="2505076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1" indent="0">
              <a:buNone/>
              <a:defRPr sz="1600" b="1"/>
            </a:lvl4pPr>
            <a:lvl5pPr marL="1828788" indent="0">
              <a:buNone/>
              <a:defRPr sz="1600" b="1"/>
            </a:lvl5pPr>
            <a:lvl6pPr marL="2285985" indent="0">
              <a:buNone/>
              <a:defRPr sz="1600" b="1"/>
            </a:lvl6pPr>
            <a:lvl7pPr marL="2743183" indent="0">
              <a:buNone/>
              <a:defRPr sz="1600" b="1"/>
            </a:lvl7pPr>
            <a:lvl8pPr marL="3200380" indent="0">
              <a:buNone/>
              <a:defRPr sz="1600" b="1"/>
            </a:lvl8pPr>
            <a:lvl9pPr marL="365757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F4061-9EEE-47DB-A7EC-D5B2006D924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07419"/>
      </p:ext>
    </p:extLst>
  </p:cSld>
  <p:clrMapOvr>
    <a:masterClrMapping/>
  </p:clrMapOvr>
  <p:transition spd="slow">
    <p:wip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E6D4A-DF50-4F23-999B-AF944FF90C2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64023"/>
      </p:ext>
    </p:extLst>
  </p:cSld>
  <p:clrMapOvr>
    <a:masterClrMapping/>
  </p:clrMapOvr>
  <p:transition spd="slow">
    <p:wip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D85CF-0AAD-4FC8-B7DC-98A7F43AA65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119621"/>
      </p:ext>
    </p:extLst>
  </p:cSld>
  <p:clrMapOvr>
    <a:masterClrMapping/>
  </p:clrMapOvr>
  <p:transition spd="slow">
    <p:wip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1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9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5" indent="0">
              <a:buNone/>
              <a:defRPr sz="1200"/>
            </a:lvl3pPr>
            <a:lvl4pPr marL="1371591" indent="0">
              <a:buNone/>
              <a:defRPr sz="1000"/>
            </a:lvl4pPr>
            <a:lvl5pPr marL="1828788" indent="0">
              <a:buNone/>
              <a:defRPr sz="1000"/>
            </a:lvl5pPr>
            <a:lvl6pPr marL="2285985" indent="0">
              <a:buNone/>
              <a:defRPr sz="1000"/>
            </a:lvl6pPr>
            <a:lvl7pPr marL="2743183" indent="0">
              <a:buNone/>
              <a:defRPr sz="1000"/>
            </a:lvl7pPr>
            <a:lvl8pPr marL="3200380" indent="0">
              <a:buNone/>
              <a:defRPr sz="1000"/>
            </a:lvl8pPr>
            <a:lvl9pPr marL="3657576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936FB-0E4E-4C9B-A1B8-A4426621116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81936"/>
      </p:ext>
    </p:extLst>
  </p:cSld>
  <p:clrMapOvr>
    <a:masterClrMapping/>
  </p:clrMapOvr>
  <p:transition spd="slow">
    <p:wip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9" y="457201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9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97" indent="0">
              <a:buNone/>
              <a:defRPr sz="2800"/>
            </a:lvl2pPr>
            <a:lvl3pPr marL="914395" indent="0">
              <a:buNone/>
              <a:defRPr sz="2400"/>
            </a:lvl3pPr>
            <a:lvl4pPr marL="1371591" indent="0">
              <a:buNone/>
              <a:defRPr sz="2000"/>
            </a:lvl4pPr>
            <a:lvl5pPr marL="1828788" indent="0">
              <a:buNone/>
              <a:defRPr sz="2000"/>
            </a:lvl5pPr>
            <a:lvl6pPr marL="2285985" indent="0">
              <a:buNone/>
              <a:defRPr sz="2000"/>
            </a:lvl6pPr>
            <a:lvl7pPr marL="2743183" indent="0">
              <a:buNone/>
              <a:defRPr sz="2000"/>
            </a:lvl7pPr>
            <a:lvl8pPr marL="3200380" indent="0">
              <a:buNone/>
              <a:defRPr sz="2000"/>
            </a:lvl8pPr>
            <a:lvl9pPr marL="3657576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5" indent="0">
              <a:buNone/>
              <a:defRPr sz="1200"/>
            </a:lvl3pPr>
            <a:lvl4pPr marL="1371591" indent="0">
              <a:buNone/>
              <a:defRPr sz="1000"/>
            </a:lvl4pPr>
            <a:lvl5pPr marL="1828788" indent="0">
              <a:buNone/>
              <a:defRPr sz="1000"/>
            </a:lvl5pPr>
            <a:lvl6pPr marL="2285985" indent="0">
              <a:buNone/>
              <a:defRPr sz="1000"/>
            </a:lvl6pPr>
            <a:lvl7pPr marL="2743183" indent="0">
              <a:buNone/>
              <a:defRPr sz="1000"/>
            </a:lvl7pPr>
            <a:lvl8pPr marL="3200380" indent="0">
              <a:buNone/>
              <a:defRPr sz="1000"/>
            </a:lvl8pPr>
            <a:lvl9pPr marL="3657576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9CDCB-570D-4059-B1F6-AA31BF93804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19601"/>
      </p:ext>
    </p:extLst>
  </p:cSld>
  <p:clrMapOvr>
    <a:masterClrMapping/>
  </p:clrMapOvr>
  <p:transition spd="slow">
    <p:wip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68EDB-D6FB-4B16-A0B9-1B523A232D6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93800"/>
      </p:ext>
    </p:extLst>
  </p:cSld>
  <p:clrMapOvr>
    <a:masterClrMapping/>
  </p:clrMapOvr>
  <p:transition spd="slow">
    <p:wip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B38A6-D1C0-435F-97EE-14067F9762F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11400"/>
      </p:ext>
    </p:extLst>
  </p:cSld>
  <p:clrMapOvr>
    <a:masterClrMapping/>
  </p:clrMapOvr>
  <p:transition spd="slow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4365105"/>
            <a:ext cx="7772400" cy="1800200"/>
          </a:xfrm>
          <a:ln>
            <a:noFill/>
          </a:ln>
        </p:spPr>
        <p:txBody>
          <a:bodyPr wrap="square">
            <a:noAutofit/>
          </a:bodyPr>
          <a:lstStyle>
            <a:lvl1pPr algn="ctr">
              <a:defRPr>
                <a:solidFill>
                  <a:srgbClr val="38AAE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5" name="Rettangolo 4"/>
          <p:cNvSpPr/>
          <p:nvPr userDrawn="1"/>
        </p:nvSpPr>
        <p:spPr>
          <a:xfrm>
            <a:off x="214282" y="5500702"/>
            <a:ext cx="2714644" cy="135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</a:endParaRPr>
          </a:p>
        </p:txBody>
      </p:sp>
      <p:pic>
        <p:nvPicPr>
          <p:cNvPr id="3" name="Picture 2" descr="C:\Users\Giorgio\Dropbox\MS\FP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857233"/>
            <a:ext cx="6678100" cy="30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6448004"/>
      </p:ext>
    </p:extLst>
  </p:cSld>
  <p:clrMapOvr>
    <a:masterClrMapping/>
  </p:clrMapOvr>
  <p:transition spd="slow">
    <p:wip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8654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456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728">
                <a:solidFill>
                  <a:schemeClr val="tx1">
                    <a:tint val="75000"/>
                  </a:schemeClr>
                </a:solidFill>
              </a:defRPr>
            </a:lvl1pPr>
            <a:lvl2pPr marL="395021" indent="0"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2pPr>
            <a:lvl3pPr marL="790042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185062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4pPr>
            <a:lvl5pPr marL="1580083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5pPr>
            <a:lvl6pPr marL="1975104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6pPr>
            <a:lvl7pPr marL="2370125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7pPr>
            <a:lvl8pPr marL="2765146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8pPr>
            <a:lvl9pPr marL="3160166" indent="0">
              <a:buNone/>
              <a:defRPr sz="12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87805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49E9C-36D0-4143-8268-6B90DC304794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4FC3F-AE13-4913-8239-67854E0FFFD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4311670"/>
      </p:ext>
    </p:extLst>
  </p:cSld>
  <p:clrMapOvr>
    <a:masterClrMapping/>
  </p:clrMapOvr>
  <p:transition spd="slow">
    <p:wip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419"/>
            </a:lvl1pPr>
            <a:lvl2pPr>
              <a:defRPr sz="2074"/>
            </a:lvl2pPr>
            <a:lvl3pPr>
              <a:defRPr sz="1728"/>
            </a:lvl3pPr>
            <a:lvl4pPr>
              <a:defRPr sz="1555"/>
            </a:lvl4pPr>
            <a:lvl5pPr>
              <a:defRPr sz="1555"/>
            </a:lvl5pPr>
            <a:lvl6pPr>
              <a:defRPr sz="1555"/>
            </a:lvl6pPr>
            <a:lvl7pPr>
              <a:defRPr sz="1555"/>
            </a:lvl7pPr>
            <a:lvl8pPr>
              <a:defRPr sz="1555"/>
            </a:lvl8pPr>
            <a:lvl9pPr>
              <a:defRPr sz="155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419"/>
            </a:lvl1pPr>
            <a:lvl2pPr>
              <a:defRPr sz="2074"/>
            </a:lvl2pPr>
            <a:lvl3pPr>
              <a:defRPr sz="1728"/>
            </a:lvl3pPr>
            <a:lvl4pPr>
              <a:defRPr sz="1555"/>
            </a:lvl4pPr>
            <a:lvl5pPr>
              <a:defRPr sz="1555"/>
            </a:lvl5pPr>
            <a:lvl6pPr>
              <a:defRPr sz="1555"/>
            </a:lvl6pPr>
            <a:lvl7pPr>
              <a:defRPr sz="1555"/>
            </a:lvl7pPr>
            <a:lvl8pPr>
              <a:defRPr sz="1555"/>
            </a:lvl8pPr>
            <a:lvl9pPr>
              <a:defRPr sz="155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607682"/>
      </p:ext>
    </p:extLst>
  </p:cSld>
  <p:clrMapOvr>
    <a:masterClrMapping/>
  </p:clrMapOvr>
  <p:transition spd="slow">
    <p:wip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074" b="1"/>
            </a:lvl1pPr>
            <a:lvl2pPr marL="395021" indent="0">
              <a:buNone/>
              <a:defRPr sz="1728" b="1"/>
            </a:lvl2pPr>
            <a:lvl3pPr marL="790042" indent="0">
              <a:buNone/>
              <a:defRPr sz="1555" b="1"/>
            </a:lvl3pPr>
            <a:lvl4pPr marL="1185062" indent="0">
              <a:buNone/>
              <a:defRPr sz="1382" b="1"/>
            </a:lvl4pPr>
            <a:lvl5pPr marL="1580083" indent="0">
              <a:buNone/>
              <a:defRPr sz="1382" b="1"/>
            </a:lvl5pPr>
            <a:lvl6pPr marL="1975104" indent="0">
              <a:buNone/>
              <a:defRPr sz="1382" b="1"/>
            </a:lvl6pPr>
            <a:lvl7pPr marL="2370125" indent="0">
              <a:buNone/>
              <a:defRPr sz="1382" b="1"/>
            </a:lvl7pPr>
            <a:lvl8pPr marL="2765146" indent="0">
              <a:buNone/>
              <a:defRPr sz="1382" b="1"/>
            </a:lvl8pPr>
            <a:lvl9pPr marL="3160166" indent="0">
              <a:buNone/>
              <a:defRPr sz="138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74"/>
            </a:lvl1pPr>
            <a:lvl2pPr>
              <a:defRPr sz="1728"/>
            </a:lvl2pPr>
            <a:lvl3pPr>
              <a:defRPr sz="1555"/>
            </a:lvl3pPr>
            <a:lvl4pPr>
              <a:defRPr sz="1382"/>
            </a:lvl4pPr>
            <a:lvl5pPr>
              <a:defRPr sz="1382"/>
            </a:lvl5pPr>
            <a:lvl6pPr>
              <a:defRPr sz="1382"/>
            </a:lvl6pPr>
            <a:lvl7pPr>
              <a:defRPr sz="1382"/>
            </a:lvl7pPr>
            <a:lvl8pPr>
              <a:defRPr sz="1382"/>
            </a:lvl8pPr>
            <a:lvl9pPr>
              <a:defRPr sz="138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074" b="1"/>
            </a:lvl1pPr>
            <a:lvl2pPr marL="395021" indent="0">
              <a:buNone/>
              <a:defRPr sz="1728" b="1"/>
            </a:lvl2pPr>
            <a:lvl3pPr marL="790042" indent="0">
              <a:buNone/>
              <a:defRPr sz="1555" b="1"/>
            </a:lvl3pPr>
            <a:lvl4pPr marL="1185062" indent="0">
              <a:buNone/>
              <a:defRPr sz="1382" b="1"/>
            </a:lvl4pPr>
            <a:lvl5pPr marL="1580083" indent="0">
              <a:buNone/>
              <a:defRPr sz="1382" b="1"/>
            </a:lvl5pPr>
            <a:lvl6pPr marL="1975104" indent="0">
              <a:buNone/>
              <a:defRPr sz="1382" b="1"/>
            </a:lvl6pPr>
            <a:lvl7pPr marL="2370125" indent="0">
              <a:buNone/>
              <a:defRPr sz="1382" b="1"/>
            </a:lvl7pPr>
            <a:lvl8pPr marL="2765146" indent="0">
              <a:buNone/>
              <a:defRPr sz="1382" b="1"/>
            </a:lvl8pPr>
            <a:lvl9pPr marL="3160166" indent="0">
              <a:buNone/>
              <a:defRPr sz="138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074"/>
            </a:lvl1pPr>
            <a:lvl2pPr>
              <a:defRPr sz="1728"/>
            </a:lvl2pPr>
            <a:lvl3pPr>
              <a:defRPr sz="1555"/>
            </a:lvl3pPr>
            <a:lvl4pPr>
              <a:defRPr sz="1382"/>
            </a:lvl4pPr>
            <a:lvl5pPr>
              <a:defRPr sz="1382"/>
            </a:lvl5pPr>
            <a:lvl6pPr>
              <a:defRPr sz="1382"/>
            </a:lvl6pPr>
            <a:lvl7pPr>
              <a:defRPr sz="1382"/>
            </a:lvl7pPr>
            <a:lvl8pPr>
              <a:defRPr sz="1382"/>
            </a:lvl8pPr>
            <a:lvl9pPr>
              <a:defRPr sz="138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529584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729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3900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728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765"/>
            </a:lvl1pPr>
            <a:lvl2pPr>
              <a:defRPr sz="2419"/>
            </a:lvl2pPr>
            <a:lvl3pPr>
              <a:defRPr sz="2074"/>
            </a:lvl3pPr>
            <a:lvl4pPr>
              <a:defRPr sz="1728"/>
            </a:lvl4pPr>
            <a:lvl5pPr>
              <a:defRPr sz="1728"/>
            </a:lvl5pPr>
            <a:lvl6pPr>
              <a:defRPr sz="1728"/>
            </a:lvl6pPr>
            <a:lvl7pPr>
              <a:defRPr sz="1728"/>
            </a:lvl7pPr>
            <a:lvl8pPr>
              <a:defRPr sz="1728"/>
            </a:lvl8pPr>
            <a:lvl9pPr>
              <a:defRPr sz="1728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210"/>
            </a:lvl1pPr>
            <a:lvl2pPr marL="395021" indent="0">
              <a:buNone/>
              <a:defRPr sz="1037"/>
            </a:lvl2pPr>
            <a:lvl3pPr marL="790042" indent="0">
              <a:buNone/>
              <a:defRPr sz="864"/>
            </a:lvl3pPr>
            <a:lvl4pPr marL="1185062" indent="0">
              <a:buNone/>
              <a:defRPr sz="778"/>
            </a:lvl4pPr>
            <a:lvl5pPr marL="1580083" indent="0">
              <a:buNone/>
              <a:defRPr sz="778"/>
            </a:lvl5pPr>
            <a:lvl6pPr marL="1975104" indent="0">
              <a:buNone/>
              <a:defRPr sz="778"/>
            </a:lvl6pPr>
            <a:lvl7pPr marL="2370125" indent="0">
              <a:buNone/>
              <a:defRPr sz="778"/>
            </a:lvl7pPr>
            <a:lvl8pPr marL="2765146" indent="0">
              <a:buNone/>
              <a:defRPr sz="778"/>
            </a:lvl8pPr>
            <a:lvl9pPr marL="3160166" indent="0">
              <a:buNone/>
              <a:defRPr sz="778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0166528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728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765"/>
            </a:lvl1pPr>
            <a:lvl2pPr marL="395021" indent="0">
              <a:buNone/>
              <a:defRPr sz="2419"/>
            </a:lvl2pPr>
            <a:lvl3pPr marL="790042" indent="0">
              <a:buNone/>
              <a:defRPr sz="2074"/>
            </a:lvl3pPr>
            <a:lvl4pPr marL="1185062" indent="0">
              <a:buNone/>
              <a:defRPr sz="1728"/>
            </a:lvl4pPr>
            <a:lvl5pPr marL="1580083" indent="0">
              <a:buNone/>
              <a:defRPr sz="1728"/>
            </a:lvl5pPr>
            <a:lvl6pPr marL="1975104" indent="0">
              <a:buNone/>
              <a:defRPr sz="1728"/>
            </a:lvl6pPr>
            <a:lvl7pPr marL="2370125" indent="0">
              <a:buNone/>
              <a:defRPr sz="1728"/>
            </a:lvl7pPr>
            <a:lvl8pPr marL="2765146" indent="0">
              <a:buNone/>
              <a:defRPr sz="1728"/>
            </a:lvl8pPr>
            <a:lvl9pPr marL="3160166" indent="0">
              <a:buNone/>
              <a:defRPr sz="1728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210"/>
            </a:lvl1pPr>
            <a:lvl2pPr marL="395021" indent="0">
              <a:buNone/>
              <a:defRPr sz="1037"/>
            </a:lvl2pPr>
            <a:lvl3pPr marL="790042" indent="0">
              <a:buNone/>
              <a:defRPr sz="864"/>
            </a:lvl3pPr>
            <a:lvl4pPr marL="1185062" indent="0">
              <a:buNone/>
              <a:defRPr sz="778"/>
            </a:lvl4pPr>
            <a:lvl5pPr marL="1580083" indent="0">
              <a:buNone/>
              <a:defRPr sz="778"/>
            </a:lvl5pPr>
            <a:lvl6pPr marL="1975104" indent="0">
              <a:buNone/>
              <a:defRPr sz="778"/>
            </a:lvl6pPr>
            <a:lvl7pPr marL="2370125" indent="0">
              <a:buNone/>
              <a:defRPr sz="778"/>
            </a:lvl7pPr>
            <a:lvl8pPr marL="2765146" indent="0">
              <a:buNone/>
              <a:defRPr sz="778"/>
            </a:lvl8pPr>
            <a:lvl9pPr marL="3160166" indent="0">
              <a:buNone/>
              <a:defRPr sz="778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966807"/>
      </p:ext>
    </p:extLst>
  </p:cSld>
  <p:clrMapOvr>
    <a:masterClrMapping/>
  </p:clrMapOvr>
  <p:transition spd="slow"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226837"/>
      </p:ext>
    </p:extLst>
  </p:cSld>
  <p:clrMapOvr>
    <a:masterClrMapping/>
  </p:clrMapOvr>
  <p:transition spd="slow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</a:rPr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445917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6A0D48B-6AF5-4F4D-A37A-08812D93A2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281840"/>
      </p:ext>
    </p:extLst>
  </p:cSld>
  <p:clrMapOvr>
    <a:masterClrMapping/>
  </p:clrMapOvr>
  <p:transition spd="med">
    <p:wipe dir="r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D31E15-45EE-4C86-829D-8E99BCA49F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214482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8323A-8718-4CF8-9250-4F7CF56DE4A3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928E1-ACE9-4E2A-BF18-AF8307ABC4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3682524"/>
      </p:ext>
    </p:extLst>
  </p:cSld>
  <p:clrMapOvr>
    <a:masterClrMapping/>
  </p:clrMapOvr>
  <p:transition spd="slow">
    <p:wip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54EA983-7FBE-4097-A85B-FDDAC4AFA8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539990"/>
      </p:ext>
    </p:extLst>
  </p:cSld>
  <p:clrMapOvr>
    <a:masterClrMapping/>
  </p:clrMapOvr>
  <p:transition spd="med">
    <p:wipe dir="r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E08C89-06F0-451B-A33C-5CF28A1BD3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692464"/>
      </p:ext>
    </p:extLst>
  </p:cSld>
  <p:clrMapOvr>
    <a:masterClrMapping/>
  </p:clrMapOvr>
  <p:transition spd="med">
    <p:wipe dir="r"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01CE01E-CC39-48D3-BFF7-E89B06151B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600884"/>
      </p:ext>
    </p:extLst>
  </p:cSld>
  <p:clrMapOvr>
    <a:masterClrMapping/>
  </p:clrMapOvr>
  <p:transition spd="med">
    <p:wipe dir="r"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134F40-15C2-4FDF-A2B0-3FB534FF02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318177"/>
      </p:ext>
    </p:extLst>
  </p:cSld>
  <p:clrMapOvr>
    <a:masterClrMapping/>
  </p:clrMapOvr>
  <p:transition spd="med">
    <p:wipe dir="r"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77F600-E3BE-4962-982F-1EB46DC18A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9654163"/>
      </p:ext>
    </p:extLst>
  </p:cSld>
  <p:clrMapOvr>
    <a:masterClrMapping/>
  </p:clrMapOvr>
  <p:transition spd="med">
    <p:wipe dir="r"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50AD25-5968-4C2F-88DB-6740E61C21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146718"/>
      </p:ext>
    </p:extLst>
  </p:cSld>
  <p:clrMapOvr>
    <a:masterClrMapping/>
  </p:clrMapOvr>
  <p:transition spd="med">
    <p:wipe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D1A6AE-53FB-4747-9337-39E7A577DF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104210"/>
      </p:ext>
    </p:extLst>
  </p:cSld>
  <p:clrMapOvr>
    <a:masterClrMapping/>
  </p:clrMapOvr>
  <p:transition spd="med">
    <p:wipe dir="r"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DF4EA9-E41A-4C63-8B89-02159209DB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554487"/>
      </p:ext>
    </p:extLst>
  </p:cSld>
  <p:clrMapOvr>
    <a:masterClrMapping/>
  </p:clrMapOvr>
  <p:transition spd="med">
    <p:wipe dir="r"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3673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87BD1B-9408-4034-928A-F9386A3965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5666831"/>
      </p:ext>
    </p:extLst>
  </p:cSld>
  <p:clrMapOvr>
    <a:masterClrMapping/>
  </p:clrMapOvr>
  <p:transition spd="med">
    <p:wipe dir="r"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39733" y="1600200"/>
            <a:ext cx="4047067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39733" y="3938591"/>
            <a:ext cx="4047067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FE014A-78EF-4460-B901-D566A5982F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534251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BF7C3-6BC0-4750-96F0-294D5AAA7152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7B0E0-6A72-4DC8-9F3A-724C39BE7C6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9255995"/>
      </p:ext>
    </p:extLst>
  </p:cSld>
  <p:clrMapOvr>
    <a:masterClrMapping/>
  </p:clrMapOvr>
  <p:transition spd="slow">
    <p:wip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39733" y="1600200"/>
            <a:ext cx="4047067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39733" y="3938591"/>
            <a:ext cx="4047067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589C05-7FF1-401C-A4BE-7564BE2321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721936"/>
      </p:ext>
    </p:extLst>
  </p:cSld>
  <p:clrMapOvr>
    <a:masterClrMapping/>
  </p:clrMapOvr>
  <p:transition spd="med">
    <p:wipe dir="r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1" y="1600203"/>
            <a:ext cx="4047067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3" y="1600203"/>
            <a:ext cx="4047067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09CF5B-4567-46C9-8A89-7F57A39109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995798"/>
      </p:ext>
    </p:extLst>
  </p:cSld>
  <p:clrMapOvr>
    <a:masterClrMapping/>
  </p:clrMapOvr>
  <p:transition spd="med">
    <p:wipe dir="r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333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133"/>
            </a:lvl1pPr>
            <a:lvl2pPr marL="406405" indent="0" algn="ctr">
              <a:buNone/>
              <a:defRPr sz="1778"/>
            </a:lvl2pPr>
            <a:lvl3pPr marL="812810" indent="0" algn="ctr">
              <a:buNone/>
              <a:defRPr sz="1600"/>
            </a:lvl3pPr>
            <a:lvl4pPr marL="1219215" indent="0" algn="ctr">
              <a:buNone/>
              <a:defRPr sz="1422"/>
            </a:lvl4pPr>
            <a:lvl5pPr marL="1625620" indent="0" algn="ctr">
              <a:buNone/>
              <a:defRPr sz="1422"/>
            </a:lvl5pPr>
            <a:lvl6pPr marL="2032025" indent="0" algn="ctr">
              <a:buNone/>
              <a:defRPr sz="1422"/>
            </a:lvl6pPr>
            <a:lvl7pPr marL="2438430" indent="0" algn="ctr">
              <a:buNone/>
              <a:defRPr sz="1422"/>
            </a:lvl7pPr>
            <a:lvl8pPr marL="2844836" indent="0" algn="ctr">
              <a:buNone/>
              <a:defRPr sz="1422"/>
            </a:lvl8pPr>
            <a:lvl9pPr marL="3251241" indent="0" algn="ctr">
              <a:buNone/>
              <a:defRPr sz="1422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FC163-8C36-4360-AB19-95588988D92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1249754"/>
      </p:ext>
    </p:extLst>
  </p:cSld>
  <p:clrMapOvr>
    <a:masterClrMapping/>
  </p:clrMapOvr>
  <p:transition spd="med">
    <p:wipe dir="r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916AA-2562-4C60-B39C-D44975B98A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927849"/>
      </p:ext>
    </p:extLst>
  </p:cSld>
  <p:clrMapOvr>
    <a:masterClrMapping/>
  </p:clrMapOvr>
  <p:transition spd="med">
    <p:wipe dir="r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133"/>
            </a:lvl1pPr>
            <a:lvl2pPr marL="406405" indent="0">
              <a:buNone/>
              <a:defRPr sz="1778"/>
            </a:lvl2pPr>
            <a:lvl3pPr marL="812810" indent="0">
              <a:buNone/>
              <a:defRPr sz="1600"/>
            </a:lvl3pPr>
            <a:lvl4pPr marL="1219215" indent="0">
              <a:buNone/>
              <a:defRPr sz="1422"/>
            </a:lvl4pPr>
            <a:lvl5pPr marL="1625620" indent="0">
              <a:buNone/>
              <a:defRPr sz="1422"/>
            </a:lvl5pPr>
            <a:lvl6pPr marL="2032025" indent="0">
              <a:buNone/>
              <a:defRPr sz="1422"/>
            </a:lvl6pPr>
            <a:lvl7pPr marL="2438430" indent="0">
              <a:buNone/>
              <a:defRPr sz="1422"/>
            </a:lvl7pPr>
            <a:lvl8pPr marL="2844836" indent="0">
              <a:buNone/>
              <a:defRPr sz="1422"/>
            </a:lvl8pPr>
            <a:lvl9pPr marL="3251241" indent="0">
              <a:buNone/>
              <a:defRPr sz="142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7C8EEF-8982-4BD9-AD46-31AB838A49D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26956036"/>
      </p:ext>
    </p:extLst>
  </p:cSld>
  <p:clrMapOvr>
    <a:masterClrMapping/>
  </p:clrMapOvr>
  <p:transition spd="med">
    <p:wipe dir="r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B8B7A-9017-40D2-A5A2-47CAC651280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3448486"/>
      </p:ext>
    </p:extLst>
  </p:cSld>
  <p:clrMapOvr>
    <a:masterClrMapping/>
  </p:clrMapOvr>
  <p:transition spd="med">
    <p:wipe dir="r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EB1F2-B3A0-4FAA-9D7C-7DD9E6E54B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5035997"/>
      </p:ext>
    </p:extLst>
  </p:cSld>
  <p:clrMapOvr>
    <a:masterClrMapping/>
  </p:clrMapOvr>
  <p:transition spd="med">
    <p:wipe dir="r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67015-3FCB-49B6-B63C-413D7ACDFA7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77024976"/>
      </p:ext>
    </p:extLst>
  </p:cSld>
  <p:clrMapOvr>
    <a:masterClrMapping/>
  </p:clrMapOvr>
  <p:transition spd="med">
    <p:wipe dir="r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DE01E-FB2A-45C1-A1ED-25DDA334EE6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0383305"/>
      </p:ext>
    </p:extLst>
  </p:cSld>
  <p:clrMapOvr>
    <a:masterClrMapping/>
  </p:clrMapOvr>
  <p:transition spd="med">
    <p:wipe dir="r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405" indent="0">
              <a:buNone/>
              <a:defRPr sz="1244"/>
            </a:lvl2pPr>
            <a:lvl3pPr marL="812810" indent="0">
              <a:buNone/>
              <a:defRPr sz="1067"/>
            </a:lvl3pPr>
            <a:lvl4pPr marL="1219215" indent="0">
              <a:buNone/>
              <a:defRPr sz="889"/>
            </a:lvl4pPr>
            <a:lvl5pPr marL="1625620" indent="0">
              <a:buNone/>
              <a:defRPr sz="889"/>
            </a:lvl5pPr>
            <a:lvl6pPr marL="2032025" indent="0">
              <a:buNone/>
              <a:defRPr sz="889"/>
            </a:lvl6pPr>
            <a:lvl7pPr marL="2438430" indent="0">
              <a:buNone/>
              <a:defRPr sz="889"/>
            </a:lvl7pPr>
            <a:lvl8pPr marL="2844836" indent="0">
              <a:buNone/>
              <a:defRPr sz="889"/>
            </a:lvl8pPr>
            <a:lvl9pPr marL="3251241" indent="0">
              <a:buNone/>
              <a:defRPr sz="889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092F0-CF4C-492F-91AE-6E5FA0092BB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4207881"/>
      </p:ext>
    </p:extLst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DA2B7-B1D8-4460-8DC7-0ED3912B1A13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D1E94-BFDF-4F64-B86D-EB7E5CE241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0833421"/>
      </p:ext>
    </p:extLst>
  </p:cSld>
  <p:clrMapOvr>
    <a:masterClrMapping/>
  </p:clrMapOvr>
  <p:transition spd="slow">
    <p:wip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405" indent="0">
              <a:buNone/>
              <a:defRPr sz="1244"/>
            </a:lvl2pPr>
            <a:lvl3pPr marL="812810" indent="0">
              <a:buNone/>
              <a:defRPr sz="1067"/>
            </a:lvl3pPr>
            <a:lvl4pPr marL="1219215" indent="0">
              <a:buNone/>
              <a:defRPr sz="889"/>
            </a:lvl4pPr>
            <a:lvl5pPr marL="1625620" indent="0">
              <a:buNone/>
              <a:defRPr sz="889"/>
            </a:lvl5pPr>
            <a:lvl6pPr marL="2032025" indent="0">
              <a:buNone/>
              <a:defRPr sz="889"/>
            </a:lvl6pPr>
            <a:lvl7pPr marL="2438430" indent="0">
              <a:buNone/>
              <a:defRPr sz="889"/>
            </a:lvl7pPr>
            <a:lvl8pPr marL="2844836" indent="0">
              <a:buNone/>
              <a:defRPr sz="889"/>
            </a:lvl8pPr>
            <a:lvl9pPr marL="3251241" indent="0">
              <a:buNone/>
              <a:defRPr sz="889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1A152-970F-4D1E-9264-2DF6824E1D7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0641183"/>
      </p:ext>
    </p:extLst>
  </p:cSld>
  <p:clrMapOvr>
    <a:masterClrMapping/>
  </p:clrMapOvr>
  <p:transition spd="med">
    <p:wipe dir="r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8B83F-E8CF-404B-8F85-0EC26C2149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375793"/>
      </p:ext>
    </p:extLst>
  </p:cSld>
  <p:clrMapOvr>
    <a:masterClrMapping/>
  </p:clrMapOvr>
  <p:transition spd="med">
    <p:wipe dir="r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96282-B92B-4D14-A8F0-A79CE7F91E8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733483"/>
      </p:ext>
    </p:extLst>
  </p:cSld>
  <p:clrMapOvr>
    <a:masterClrMapping/>
  </p:clrMapOvr>
  <p:transition spd="med">
    <p:wipe dir="r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333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133"/>
            </a:lvl1pPr>
            <a:lvl2pPr marL="406405" indent="0" algn="ctr">
              <a:buNone/>
              <a:defRPr sz="1778"/>
            </a:lvl2pPr>
            <a:lvl3pPr marL="812810" indent="0" algn="ctr">
              <a:buNone/>
              <a:defRPr sz="1600"/>
            </a:lvl3pPr>
            <a:lvl4pPr marL="1219215" indent="0" algn="ctr">
              <a:buNone/>
              <a:defRPr sz="1422"/>
            </a:lvl4pPr>
            <a:lvl5pPr marL="1625620" indent="0" algn="ctr">
              <a:buNone/>
              <a:defRPr sz="1422"/>
            </a:lvl5pPr>
            <a:lvl6pPr marL="2032025" indent="0" algn="ctr">
              <a:buNone/>
              <a:defRPr sz="1422"/>
            </a:lvl6pPr>
            <a:lvl7pPr marL="2438430" indent="0" algn="ctr">
              <a:buNone/>
              <a:defRPr sz="1422"/>
            </a:lvl7pPr>
            <a:lvl8pPr marL="2844836" indent="0" algn="ctr">
              <a:buNone/>
              <a:defRPr sz="1422"/>
            </a:lvl8pPr>
            <a:lvl9pPr marL="3251241" indent="0" algn="ctr">
              <a:buNone/>
              <a:defRPr sz="1422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86A32-5468-45C7-86EC-2A59A9A74A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8991275"/>
      </p:ext>
    </p:extLst>
  </p:cSld>
  <p:clrMapOvr>
    <a:masterClrMapping/>
  </p:clrMapOvr>
  <p:transition spd="med">
    <p:wipe dir="r"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C2A6A-63B5-45A8-9C79-E97CE172F1E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3061553"/>
      </p:ext>
    </p:extLst>
  </p:cSld>
  <p:clrMapOvr>
    <a:masterClrMapping/>
  </p:clrMapOvr>
  <p:transition spd="med">
    <p:wipe dir="r"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133"/>
            </a:lvl1pPr>
            <a:lvl2pPr marL="406405" indent="0">
              <a:buNone/>
              <a:defRPr sz="1778"/>
            </a:lvl2pPr>
            <a:lvl3pPr marL="812810" indent="0">
              <a:buNone/>
              <a:defRPr sz="1600"/>
            </a:lvl3pPr>
            <a:lvl4pPr marL="1219215" indent="0">
              <a:buNone/>
              <a:defRPr sz="1422"/>
            </a:lvl4pPr>
            <a:lvl5pPr marL="1625620" indent="0">
              <a:buNone/>
              <a:defRPr sz="1422"/>
            </a:lvl5pPr>
            <a:lvl6pPr marL="2032025" indent="0">
              <a:buNone/>
              <a:defRPr sz="1422"/>
            </a:lvl6pPr>
            <a:lvl7pPr marL="2438430" indent="0">
              <a:buNone/>
              <a:defRPr sz="1422"/>
            </a:lvl7pPr>
            <a:lvl8pPr marL="2844836" indent="0">
              <a:buNone/>
              <a:defRPr sz="1422"/>
            </a:lvl8pPr>
            <a:lvl9pPr marL="3251241" indent="0">
              <a:buNone/>
              <a:defRPr sz="142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A3524A-52D5-4F3F-8B7F-CE4C3690086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7738610"/>
      </p:ext>
    </p:extLst>
  </p:cSld>
  <p:clrMapOvr>
    <a:masterClrMapping/>
  </p:clrMapOvr>
  <p:transition spd="med">
    <p:wipe dir="r"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023C6-2FCD-4D57-B336-FCDD4ADE536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6645492"/>
      </p:ext>
    </p:extLst>
  </p:cSld>
  <p:clrMapOvr>
    <a:masterClrMapping/>
  </p:clrMapOvr>
  <p:transition spd="med">
    <p:wipe dir="r"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B03D9-D3E5-4122-8750-C63ABBE8C36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9219477"/>
      </p:ext>
    </p:extLst>
  </p:cSld>
  <p:clrMapOvr>
    <a:masterClrMapping/>
  </p:clrMapOvr>
  <p:transition spd="med">
    <p:wipe dir="r"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874C0-50F1-4C09-B029-4B668FB5EA6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5201046"/>
      </p:ext>
    </p:extLst>
  </p:cSld>
  <p:clrMapOvr>
    <a:masterClrMapping/>
  </p:clrMapOvr>
  <p:transition spd="med">
    <p:wipe dir="r"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78D54-CF5C-4884-A292-6D47CECB461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19672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D4DD0-F053-4E42-A746-1A303357ADC3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0F8A-6953-42C3-A711-E46F210976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3077082"/>
      </p:ext>
    </p:extLst>
  </p:cSld>
  <p:clrMapOvr>
    <a:masterClrMapping/>
  </p:clrMapOvr>
  <p:transition spd="slow">
    <p:wip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405" indent="0">
              <a:buNone/>
              <a:defRPr sz="1244"/>
            </a:lvl2pPr>
            <a:lvl3pPr marL="812810" indent="0">
              <a:buNone/>
              <a:defRPr sz="1067"/>
            </a:lvl3pPr>
            <a:lvl4pPr marL="1219215" indent="0">
              <a:buNone/>
              <a:defRPr sz="889"/>
            </a:lvl4pPr>
            <a:lvl5pPr marL="1625620" indent="0">
              <a:buNone/>
              <a:defRPr sz="889"/>
            </a:lvl5pPr>
            <a:lvl6pPr marL="2032025" indent="0">
              <a:buNone/>
              <a:defRPr sz="889"/>
            </a:lvl6pPr>
            <a:lvl7pPr marL="2438430" indent="0">
              <a:buNone/>
              <a:defRPr sz="889"/>
            </a:lvl7pPr>
            <a:lvl8pPr marL="2844836" indent="0">
              <a:buNone/>
              <a:defRPr sz="889"/>
            </a:lvl8pPr>
            <a:lvl9pPr marL="3251241" indent="0">
              <a:buNone/>
              <a:defRPr sz="889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E6EA6-DBBC-44E3-88F8-6335DC5020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70867209"/>
      </p:ext>
    </p:extLst>
  </p:cSld>
  <p:clrMapOvr>
    <a:masterClrMapping/>
  </p:clrMapOvr>
  <p:transition spd="med">
    <p:wipe dir="r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405" indent="0">
              <a:buNone/>
              <a:defRPr sz="1244"/>
            </a:lvl2pPr>
            <a:lvl3pPr marL="812810" indent="0">
              <a:buNone/>
              <a:defRPr sz="1067"/>
            </a:lvl3pPr>
            <a:lvl4pPr marL="1219215" indent="0">
              <a:buNone/>
              <a:defRPr sz="889"/>
            </a:lvl4pPr>
            <a:lvl5pPr marL="1625620" indent="0">
              <a:buNone/>
              <a:defRPr sz="889"/>
            </a:lvl5pPr>
            <a:lvl6pPr marL="2032025" indent="0">
              <a:buNone/>
              <a:defRPr sz="889"/>
            </a:lvl6pPr>
            <a:lvl7pPr marL="2438430" indent="0">
              <a:buNone/>
              <a:defRPr sz="889"/>
            </a:lvl7pPr>
            <a:lvl8pPr marL="2844836" indent="0">
              <a:buNone/>
              <a:defRPr sz="889"/>
            </a:lvl8pPr>
            <a:lvl9pPr marL="3251241" indent="0">
              <a:buNone/>
              <a:defRPr sz="889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A5BF4-35F4-4BB1-A9CE-430D1741136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4281216"/>
      </p:ext>
    </p:extLst>
  </p:cSld>
  <p:clrMapOvr>
    <a:masterClrMapping/>
  </p:clrMapOvr>
  <p:transition spd="med">
    <p:wipe dir="r"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3719CD-6DC0-42B5-B5E6-5523D0F9EC6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7449089"/>
      </p:ext>
    </p:extLst>
  </p:cSld>
  <p:clrMapOvr>
    <a:masterClrMapping/>
  </p:clrMapOvr>
  <p:transition spd="med">
    <p:wipe dir="r"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A35B4A-6921-47DF-8628-C46D0B156FB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3873467"/>
      </p:ext>
    </p:extLst>
  </p:cSld>
  <p:clrMapOvr>
    <a:masterClrMapping/>
  </p:clrMapOvr>
  <p:transition spd="med">
    <p:wipe dir="r"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405" indent="0" algn="ctr">
              <a:buNone/>
              <a:defRPr/>
            </a:lvl2pPr>
            <a:lvl3pPr marL="812810" indent="0" algn="ctr">
              <a:buNone/>
              <a:defRPr/>
            </a:lvl3pPr>
            <a:lvl4pPr marL="1219215" indent="0" algn="ctr">
              <a:buNone/>
              <a:defRPr/>
            </a:lvl4pPr>
            <a:lvl5pPr marL="1625620" indent="0" algn="ctr">
              <a:buNone/>
              <a:defRPr/>
            </a:lvl5pPr>
            <a:lvl6pPr marL="2032025" indent="0" algn="ctr">
              <a:buNone/>
              <a:defRPr/>
            </a:lvl6pPr>
            <a:lvl7pPr marL="2438430" indent="0" algn="ctr">
              <a:buNone/>
              <a:defRPr/>
            </a:lvl7pPr>
            <a:lvl8pPr marL="2844836" indent="0" algn="ctr">
              <a:buNone/>
              <a:defRPr/>
            </a:lvl8pPr>
            <a:lvl9pPr marL="3251241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21D51E3-9927-49DC-BD23-7434A39041C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8409826"/>
      </p:ext>
    </p:extLst>
  </p:cSld>
  <p:clrMapOvr>
    <a:masterClrMapping/>
  </p:clrMapOvr>
  <p:transition spd="med">
    <p:wipe dir="r"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3143ADD2-B126-40D7-B359-B8A4C00E8F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573896"/>
      </p:ext>
    </p:extLst>
  </p:cSld>
  <p:clrMapOvr>
    <a:masterClrMapping/>
  </p:clrMapOvr>
  <p:transition spd="med">
    <p:wipe dir="r"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FEC5B435-DC50-46D5-AFD0-2C635F21D40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3099973"/>
      </p:ext>
    </p:extLst>
  </p:cSld>
  <p:clrMapOvr>
    <a:masterClrMapping/>
  </p:clrMapOvr>
  <p:transition spd="med">
    <p:wipe dir="r"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B0D2540-4070-4F6E-8305-7AFD3E08C0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41491713"/>
      </p:ext>
    </p:extLst>
  </p:cSld>
  <p:clrMapOvr>
    <a:masterClrMapping/>
  </p:clrMapOvr>
  <p:transition spd="med">
    <p:wipe dir="r"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E8FDC3F-FBE3-4252-9F94-779E834D56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470647"/>
      </p:ext>
    </p:extLst>
  </p:cSld>
  <p:clrMapOvr>
    <a:masterClrMapping/>
  </p:clrMapOvr>
  <p:transition spd="med">
    <p:wipe dir="r"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E0F09E58-14B2-49C2-A5DC-3EB8659ED36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4025916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7E475-CC44-45F2-B066-0ABFB8207F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0825747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21D2C-1BBC-492C-B95B-B82A382A0ADD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B5448-C8D1-48B4-99E9-820791AAAEC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7657837"/>
      </p:ext>
    </p:extLst>
  </p:cSld>
  <p:clrMapOvr>
    <a:masterClrMapping/>
  </p:clrMapOvr>
  <p:transition spd="slow">
    <p:wip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6B799942-7150-45E0-946E-A5C34AE476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2714193"/>
      </p:ext>
    </p:extLst>
  </p:cSld>
  <p:clrMapOvr>
    <a:masterClrMapping/>
  </p:clrMapOvr>
  <p:transition spd="med">
    <p:wipe dir="r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FDA9AF43-950F-4CE0-A9FB-DB7914D3E2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1617444"/>
      </p:ext>
    </p:extLst>
  </p:cSld>
  <p:clrMapOvr>
    <a:masterClrMapping/>
  </p:clrMapOvr>
  <p:transition spd="med">
    <p:wipe dir="r"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6BBC6121-ABDE-4858-9BE1-1CB9D35424A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1764846"/>
      </p:ext>
    </p:extLst>
  </p:cSld>
  <p:clrMapOvr>
    <a:masterClrMapping/>
  </p:clrMapOvr>
  <p:transition spd="med">
    <p:wipe dir="r"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5E1F6D76-EC7A-415F-B538-EE6C7BB84BD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2762364"/>
      </p:ext>
    </p:extLst>
  </p:cSld>
  <p:clrMapOvr>
    <a:masterClrMapping/>
  </p:clrMapOvr>
  <p:transition spd="med">
    <p:wipe dir="r"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2AA8F0D-DF89-45E9-AC37-76D12557773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12206006"/>
      </p:ext>
    </p:extLst>
  </p:cSld>
  <p:clrMapOvr>
    <a:masterClrMapping/>
  </p:clrMapOvr>
  <p:transition spd="med">
    <p:wipe dir="r"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A5E7D1FB-4D88-481C-8E0E-13C4232BA80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3629466"/>
      </p:ext>
    </p:extLst>
  </p:cSld>
  <p:clrMapOvr>
    <a:masterClrMapping/>
  </p:clrMapOvr>
  <p:transition spd="med">
    <p:wipe dir="r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4C6ACD97-DF72-45CE-9559-AEB0A5A213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156723"/>
      </p:ext>
    </p:extLst>
  </p:cSld>
  <p:clrMapOvr>
    <a:masterClrMapping/>
  </p:clrMapOvr>
  <p:transition spd="med">
    <p:wipe dir="r"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olo, contenuto 2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half" idx="3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0BF8CD2B-5897-4859-932D-0E7F30C2032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3145348"/>
      </p:ext>
    </p:extLst>
  </p:cSld>
  <p:clrMapOvr>
    <a:masterClrMapping/>
  </p:clrMapOvr>
  <p:transition spd="med">
    <p:wipe dir="r"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3938590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/>
            </a:lvl1pPr>
          </a:lstStyle>
          <a:p>
            <a:pPr>
              <a:defRPr/>
            </a:pPr>
            <a:fld id="{B61C50E6-2018-4FC1-8DAD-886A0E6EBC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7015826"/>
      </p:ext>
    </p:extLst>
  </p:cSld>
  <p:clrMapOvr>
    <a:masterClrMapping/>
  </p:clrMapOvr>
  <p:transition spd="med">
    <p:wipe dir="r"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333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133"/>
            </a:lvl1pPr>
            <a:lvl2pPr marL="406405" indent="0" algn="ctr">
              <a:buNone/>
              <a:defRPr sz="1778"/>
            </a:lvl2pPr>
            <a:lvl3pPr marL="812810" indent="0" algn="ctr">
              <a:buNone/>
              <a:defRPr sz="1600"/>
            </a:lvl3pPr>
            <a:lvl4pPr marL="1219215" indent="0" algn="ctr">
              <a:buNone/>
              <a:defRPr sz="1422"/>
            </a:lvl4pPr>
            <a:lvl5pPr marL="1625620" indent="0" algn="ctr">
              <a:buNone/>
              <a:defRPr sz="1422"/>
            </a:lvl5pPr>
            <a:lvl6pPr marL="2032025" indent="0" algn="ctr">
              <a:buNone/>
              <a:defRPr sz="1422"/>
            </a:lvl6pPr>
            <a:lvl7pPr marL="2438430" indent="0" algn="ctr">
              <a:buNone/>
              <a:defRPr sz="1422"/>
            </a:lvl7pPr>
            <a:lvl8pPr marL="2844836" indent="0" algn="ctr">
              <a:buNone/>
              <a:defRPr sz="1422"/>
            </a:lvl8pPr>
            <a:lvl9pPr marL="3251241" indent="0" algn="ctr">
              <a:buNone/>
              <a:defRPr sz="1422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2B45C4-40AD-427B-BEA3-060BDD0D4BF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9700801"/>
      </p:ext>
    </p:extLst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EE08E-C3BA-4323-9B3A-6E303EE65115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5EBB0-6BA3-475F-BFA1-DEFA575D9B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5019214"/>
      </p:ext>
    </p:extLst>
  </p:cSld>
  <p:clrMapOvr>
    <a:masterClrMapping/>
  </p:clrMapOvr>
  <p:transition spd="slow">
    <p:wip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6409EC-691D-4CE7-A424-20460AB61E4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4791010"/>
      </p:ext>
    </p:extLst>
  </p:cSld>
  <p:clrMapOvr>
    <a:masterClrMapping/>
  </p:clrMapOvr>
  <p:transition spd="med">
    <p:wipe dir="r"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133"/>
            </a:lvl1pPr>
            <a:lvl2pPr marL="406405" indent="0">
              <a:buNone/>
              <a:defRPr sz="1778"/>
            </a:lvl2pPr>
            <a:lvl3pPr marL="812810" indent="0">
              <a:buNone/>
              <a:defRPr sz="1600"/>
            </a:lvl3pPr>
            <a:lvl4pPr marL="1219215" indent="0">
              <a:buNone/>
              <a:defRPr sz="1422"/>
            </a:lvl4pPr>
            <a:lvl5pPr marL="1625620" indent="0">
              <a:buNone/>
              <a:defRPr sz="1422"/>
            </a:lvl5pPr>
            <a:lvl6pPr marL="2032025" indent="0">
              <a:buNone/>
              <a:defRPr sz="1422"/>
            </a:lvl6pPr>
            <a:lvl7pPr marL="2438430" indent="0">
              <a:buNone/>
              <a:defRPr sz="1422"/>
            </a:lvl7pPr>
            <a:lvl8pPr marL="2844836" indent="0">
              <a:buNone/>
              <a:defRPr sz="1422"/>
            </a:lvl8pPr>
            <a:lvl9pPr marL="3251241" indent="0">
              <a:buNone/>
              <a:defRPr sz="142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A7BEEC-1CB0-48B9-9960-42C220B9B9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9842419"/>
      </p:ext>
    </p:extLst>
  </p:cSld>
  <p:clrMapOvr>
    <a:masterClrMapping/>
  </p:clrMapOvr>
  <p:transition spd="med">
    <p:wipe dir="r"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FECF14-2E7E-4A2A-82F7-24D516B919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736539"/>
      </p:ext>
    </p:extLst>
  </p:cSld>
  <p:clrMapOvr>
    <a:masterClrMapping/>
  </p:clrMapOvr>
  <p:transition spd="med">
    <p:wipe dir="r"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399B9D-79E2-4BCB-BC45-2E5D4D7F9E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8153888"/>
      </p:ext>
    </p:extLst>
  </p:cSld>
  <p:clrMapOvr>
    <a:masterClrMapping/>
  </p:clrMapOvr>
  <p:transition spd="med">
    <p:wipe dir="r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4FD1F8-1E8F-43EA-BEC6-AE344FEB4FF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9343115"/>
      </p:ext>
    </p:extLst>
  </p:cSld>
  <p:clrMapOvr>
    <a:masterClrMapping/>
  </p:clrMapOvr>
  <p:transition spd="med">
    <p:wipe dir="r"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123018-800B-41B8-B56B-A1AA2ECE76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8929238"/>
      </p:ext>
    </p:extLst>
  </p:cSld>
  <p:clrMapOvr>
    <a:masterClrMapping/>
  </p:clrMapOvr>
  <p:transition spd="med">
    <p:wipe dir="r"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405" indent="0">
              <a:buNone/>
              <a:defRPr sz="1244"/>
            </a:lvl2pPr>
            <a:lvl3pPr marL="812810" indent="0">
              <a:buNone/>
              <a:defRPr sz="1067"/>
            </a:lvl3pPr>
            <a:lvl4pPr marL="1219215" indent="0">
              <a:buNone/>
              <a:defRPr sz="889"/>
            </a:lvl4pPr>
            <a:lvl5pPr marL="1625620" indent="0">
              <a:buNone/>
              <a:defRPr sz="889"/>
            </a:lvl5pPr>
            <a:lvl6pPr marL="2032025" indent="0">
              <a:buNone/>
              <a:defRPr sz="889"/>
            </a:lvl6pPr>
            <a:lvl7pPr marL="2438430" indent="0">
              <a:buNone/>
              <a:defRPr sz="889"/>
            </a:lvl7pPr>
            <a:lvl8pPr marL="2844836" indent="0">
              <a:buNone/>
              <a:defRPr sz="889"/>
            </a:lvl8pPr>
            <a:lvl9pPr marL="3251241" indent="0">
              <a:buNone/>
              <a:defRPr sz="889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B64643-587A-4F58-988A-B75745F5E85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34475721"/>
      </p:ext>
    </p:extLst>
  </p:cSld>
  <p:clrMapOvr>
    <a:masterClrMapping/>
  </p:clrMapOvr>
  <p:transition spd="med">
    <p:wipe dir="r"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405" indent="0">
              <a:buNone/>
              <a:defRPr sz="1244"/>
            </a:lvl2pPr>
            <a:lvl3pPr marL="812810" indent="0">
              <a:buNone/>
              <a:defRPr sz="1067"/>
            </a:lvl3pPr>
            <a:lvl4pPr marL="1219215" indent="0">
              <a:buNone/>
              <a:defRPr sz="889"/>
            </a:lvl4pPr>
            <a:lvl5pPr marL="1625620" indent="0">
              <a:buNone/>
              <a:defRPr sz="889"/>
            </a:lvl5pPr>
            <a:lvl6pPr marL="2032025" indent="0">
              <a:buNone/>
              <a:defRPr sz="889"/>
            </a:lvl6pPr>
            <a:lvl7pPr marL="2438430" indent="0">
              <a:buNone/>
              <a:defRPr sz="889"/>
            </a:lvl7pPr>
            <a:lvl8pPr marL="2844836" indent="0">
              <a:buNone/>
              <a:defRPr sz="889"/>
            </a:lvl8pPr>
            <a:lvl9pPr marL="3251241" indent="0">
              <a:buNone/>
              <a:defRPr sz="889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08F96F-27DA-4E89-B47D-01706FE716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1892499"/>
      </p:ext>
    </p:extLst>
  </p:cSld>
  <p:clrMapOvr>
    <a:masterClrMapping/>
  </p:clrMapOvr>
  <p:transition spd="med">
    <p:wipe dir="r"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23B9BA-B8DD-4E99-80DB-112E907FB9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8372884"/>
      </p:ext>
    </p:extLst>
  </p:cSld>
  <p:clrMapOvr>
    <a:masterClrMapping/>
  </p:clrMapOvr>
  <p:transition spd="med">
    <p:wipe dir="r"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347556E-1396-46DE-8F3E-126A785EBC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3041692"/>
      </p:ext>
    </p:extLst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4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410ED-C005-488A-B555-AE3E38AEDC0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276E8-CC81-4E79-BDA6-45D794E13E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2939083"/>
      </p:ext>
    </p:extLst>
  </p:cSld>
  <p:clrMapOvr>
    <a:masterClrMapping/>
  </p:clrMapOvr>
  <p:transition spd="slow">
    <p:wip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A8CF19F-AC7B-4D2F-8D0E-D04FB8F1EA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725753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05A4E395-0A9B-42CF-88B6-6D09A62BAE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013981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303280EE-BE6B-4342-A81A-E50DC1C4D8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04397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310601F4-89DD-4844-9C46-601CABE84D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05227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BFD86276-1C92-40E0-A1FE-3A689CCDDA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87405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4C0159F3-D97D-46AC-88F3-D84EA22B2F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85598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99CE4376-B1E4-4BB6-9CEA-B618D5AF32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22761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8B83F255-EDB9-4B4F-A195-BDE64A66F7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66558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8E668F40-D522-45BC-A0C0-708268B6FB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55110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76A05F1A-3601-4C0A-B899-551CF350CF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003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7DDDF-9691-44E0-BEDC-B9AA16C670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87B89-4089-4C0D-95D2-38DA583C253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8074544"/>
      </p:ext>
    </p:extLst>
  </p:cSld>
  <p:clrMapOvr>
    <a:masterClrMapping/>
  </p:clrMapOvr>
  <p:transition spd="slow">
    <p:wip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fld id="{F4C48245-0D96-4B21-B14B-777D8A3CD8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39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64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1pPr>
            <a:lvl2pPr marL="406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281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3pPr>
            <a:lvl4pPr marL="121921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2562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32025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38430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44836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512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518A6-A1A7-46FB-8ECA-01C4537DF52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78CCE-1C11-4F59-9C0A-71151E46C9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6075448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54924-178A-441B-9011-59DB437EF70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783E2-D1FB-485E-AC16-E330DB0C57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39167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57" y="1535113"/>
            <a:ext cx="4041775" cy="63976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405" indent="0">
              <a:buNone/>
              <a:defRPr sz="1778" b="1"/>
            </a:lvl2pPr>
            <a:lvl3pPr marL="812810" indent="0">
              <a:buNone/>
              <a:defRPr sz="1600" b="1"/>
            </a:lvl3pPr>
            <a:lvl4pPr marL="1219215" indent="0">
              <a:buNone/>
              <a:defRPr sz="1422" b="1"/>
            </a:lvl4pPr>
            <a:lvl5pPr marL="1625620" indent="0">
              <a:buNone/>
              <a:defRPr sz="1422" b="1"/>
            </a:lvl5pPr>
            <a:lvl6pPr marL="2032025" indent="0">
              <a:buNone/>
              <a:defRPr sz="1422" b="1"/>
            </a:lvl6pPr>
            <a:lvl7pPr marL="2438430" indent="0">
              <a:buNone/>
              <a:defRPr sz="1422" b="1"/>
            </a:lvl7pPr>
            <a:lvl8pPr marL="2844836" indent="0">
              <a:buNone/>
              <a:defRPr sz="1422" b="1"/>
            </a:lvl8pPr>
            <a:lvl9pPr marL="3251241" indent="0">
              <a:buNone/>
              <a:defRPr sz="1422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57" y="2174875"/>
            <a:ext cx="4041775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94B47-C8F4-491C-8BE8-2A34EB1C98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28D7A-0246-4CCC-9E09-FCB827D3BD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6830105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80DCC-66FF-4E99-8975-80414E20BE1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9FDA7-EA67-4EF9-B149-ED7A18CC40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013811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F78AF-D6E4-488E-BE5B-C1EEFE61F95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62905-0D5E-4790-9D82-A40A205A4B0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490067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114"/>
            <a:ext cx="5111750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3C81E-D738-43BC-8A3B-BEA997A9F46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CD5C4-474D-4102-A9CA-798F7D17356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340866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784" y="2906316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08814-9F9E-48ED-83F2-A59251DECBF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182628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44"/>
            </a:lvl1pPr>
            <a:lvl2pPr marL="406405" indent="0">
              <a:buNone/>
              <a:defRPr sz="2489"/>
            </a:lvl2pPr>
            <a:lvl3pPr marL="812810" indent="0">
              <a:buNone/>
              <a:defRPr sz="2133"/>
            </a:lvl3pPr>
            <a:lvl4pPr marL="1219215" indent="0">
              <a:buNone/>
              <a:defRPr sz="1778"/>
            </a:lvl4pPr>
            <a:lvl5pPr marL="1625620" indent="0">
              <a:buNone/>
              <a:defRPr sz="1778"/>
            </a:lvl5pPr>
            <a:lvl6pPr marL="2032025" indent="0">
              <a:buNone/>
              <a:defRPr sz="1778"/>
            </a:lvl6pPr>
            <a:lvl7pPr marL="2438430" indent="0">
              <a:buNone/>
              <a:defRPr sz="1778"/>
            </a:lvl7pPr>
            <a:lvl8pPr marL="2844836" indent="0">
              <a:buNone/>
              <a:defRPr sz="1778"/>
            </a:lvl8pPr>
            <a:lvl9pPr marL="3251241" indent="0">
              <a:buNone/>
              <a:defRPr sz="1778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44"/>
            </a:lvl1pPr>
            <a:lvl2pPr marL="406405" indent="0">
              <a:buNone/>
              <a:defRPr sz="1067"/>
            </a:lvl2pPr>
            <a:lvl3pPr marL="812810" indent="0">
              <a:buNone/>
              <a:defRPr sz="889"/>
            </a:lvl3pPr>
            <a:lvl4pPr marL="1219215" indent="0">
              <a:buNone/>
              <a:defRPr sz="800"/>
            </a:lvl4pPr>
            <a:lvl5pPr marL="1625620" indent="0">
              <a:buNone/>
              <a:defRPr sz="800"/>
            </a:lvl5pPr>
            <a:lvl6pPr marL="2032025" indent="0">
              <a:buNone/>
              <a:defRPr sz="800"/>
            </a:lvl6pPr>
            <a:lvl7pPr marL="2438430" indent="0">
              <a:buNone/>
              <a:defRPr sz="800"/>
            </a:lvl7pPr>
            <a:lvl8pPr marL="2844836" indent="0">
              <a:buNone/>
              <a:defRPr sz="800"/>
            </a:lvl8pPr>
            <a:lvl9pPr marL="3251241" indent="0">
              <a:buNone/>
              <a:defRPr sz="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0D00C-6186-4CC3-A6B2-9A2EC1C5704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B8DF-ACA6-4259-B5F6-94D2F05207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9291386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2F030-5C78-4F7D-BAC1-23E73E41EE0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77FBB-8FFB-4747-8372-0ED3C5A30B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4215987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702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702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00A2C-8F88-45B3-AA59-C152193CBCD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16/03/2017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5D039-ACFD-491D-926C-15E2BACEC9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6278404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4365104"/>
            <a:ext cx="7772400" cy="1800200"/>
          </a:xfrm>
          <a:ln>
            <a:noFill/>
          </a:ln>
        </p:spPr>
        <p:txBody>
          <a:bodyPr wrap="square">
            <a:noAutofit/>
          </a:bodyPr>
          <a:lstStyle>
            <a:lvl1pPr algn="ctr">
              <a:defRPr>
                <a:solidFill>
                  <a:srgbClr val="38AAE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5" name="Rettangolo 4"/>
          <p:cNvSpPr/>
          <p:nvPr userDrawn="1"/>
        </p:nvSpPr>
        <p:spPr>
          <a:xfrm>
            <a:off x="214282" y="5500702"/>
            <a:ext cx="2714644" cy="135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3" name="Picture 2" descr="C:\Users\Giorgio\Dropbox\MS\FP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857232"/>
            <a:ext cx="6678100" cy="30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713398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0998278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6516415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094472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8537636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7641408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352044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853AE-EDD2-4EDE-9750-999C0E2E1A9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033590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4894287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647403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11650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1504587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75871-662B-4DEB-8538-CE12AAA171F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93805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D37E3-D5DE-4ECB-87E9-3748141B0EB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49416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F1706-52EC-46D1-9F78-DE75C1ED493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6669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C054A-2AB4-4CCF-B386-9EC2F974B66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06965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54F79-3596-4457-9AC7-0CE2AEC4535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93888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4AE65-6997-481C-A967-F082B2CE2BB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3046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6085" y="1534716"/>
            <a:ext cx="4040716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6085" y="2175272"/>
            <a:ext cx="4040716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50CCF-5B2D-4BD6-8B15-1890A77D96F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1318303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28057-7869-49CC-BD36-904957664BB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62018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28EBD-5058-4C25-99AB-8A53E8A093D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75435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B8AD8-0871-48F9-AD66-6413978E11D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0792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CB063-DA6B-4A5B-8117-6AEFD70CBD3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13011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97921-1EC0-4B7E-A288-517D95EAF79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95130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4365104"/>
            <a:ext cx="7772400" cy="1800200"/>
          </a:xfrm>
          <a:ln>
            <a:noFill/>
          </a:ln>
        </p:spPr>
        <p:txBody>
          <a:bodyPr wrap="square">
            <a:noAutofit/>
          </a:bodyPr>
          <a:lstStyle>
            <a:lvl1pPr algn="ctr">
              <a:defRPr>
                <a:solidFill>
                  <a:srgbClr val="38AAE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5" name="Rettangolo 4"/>
          <p:cNvSpPr/>
          <p:nvPr userDrawn="1"/>
        </p:nvSpPr>
        <p:spPr>
          <a:xfrm>
            <a:off x="214282" y="5500702"/>
            <a:ext cx="2714644" cy="135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3" name="Picture 2" descr="C:\Users\Giorgio\Dropbox\MS\FPR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857232"/>
            <a:ext cx="6678100" cy="30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125489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7628056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814782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1376919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622645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106FD-1F5C-47B1-AF5F-C845D0812A6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2515953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0837000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815085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8864590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4876394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7204183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058B75C-3DD8-463F-B059-70B765489ACA}" type="datetimeFigureOut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CF75BFF-12C5-46CE-A5C7-6A1670864579}" type="slidenum">
              <a:rPr lang="it-IT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6253987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7DE6AED-2D97-4384-B0A4-6F933EBF7CEC}" type="datetime1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7F8FA7D-ED96-4B0A-AC0F-3D681BF2084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6400590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6B34E11-3AFC-408F-979F-658D13817B1F}" type="datetime1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B3E53E5-04DA-4E8E-9120-D5E2C8732BB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5713348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2A99E6C-E049-465D-B67F-DC3DFC5AD033}" type="datetime1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3E04A48-3EF1-4CE0-9720-980F2929502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9638170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B2320EE-86B1-45EA-947B-983D8BAB50D9}" type="datetime1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E31E7F8-5550-437E-BE0C-5C96F377ED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325959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2653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4703"/>
            <a:ext cx="30077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06A8-A048-4C54-A26F-09ED6F7566F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8691714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4839869-5A16-40C4-B11A-8B3FE047282D}" type="datetime1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64146CA-9ACE-4463-8BB0-324A4E3F0B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582515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EFE3502-DD01-40D7-952A-9D794FF60401}" type="datetime1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197412A-C2E9-4906-ACE1-D1B164200C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6416363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CD903FF-84DF-4DA3-9A9D-5AF302552403}" type="datetime1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A666E3C-A7A3-4EA6-B1DA-817FC7F8A1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8541095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A28EFAE-1CAC-4BB2-BB13-30FC6FA7980E}" type="datetime1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CB77C8E-115A-4B3B-B028-DFC9597316C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4280359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794FCE8-DAB3-4072-8945-D3FADF830C34}" type="datetime1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DF29BCA-4915-4600-81BC-7AA1D9B45B9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06043411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7B68604-46B0-4A04-BEC5-9265D393CAAF}" type="datetime1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1A58CDB-EDB6-4CB4-9185-8DA3AC684B4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2712646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92A2310-F753-4ABE-96D6-8506B5EFA099}" type="datetime1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C688C65-1FBF-438C-AF87-63CE27ACC9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6712072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3D3BE-5DF8-4456-9D05-1C12A4C739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2539107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A5F7B-1D9B-4BE3-91B7-294E66ED72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9276849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263E9-BF5B-4CCD-BF19-498D55EADAD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233180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17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17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9F1C7-CD86-4044-A1A5-AD3F04FCA1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87024201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8E8B4-F1EE-4CF9-8429-294AD7F94AE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8493281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0B942-2EB7-496F-9F83-7D4B84F89E1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4812610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8DC91-0695-4EF7-9C1E-B4266CAC922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5478763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D6941-5A56-4BDB-A5F8-C2B303D457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1655460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2DA98-6EE4-49E2-8362-4ECFB0E6D6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359886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23246-581E-478D-8A3F-1E4A1E3C46A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8871886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2432E-D53C-48D9-9C4C-26EE3C429C8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4628340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6BA11-E722-4D76-A547-F40EA6F497D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2109607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8229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3938590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794F2-3DE5-4152-967D-88E7C6D42E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11378622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33D70C6-DEA5-4A34-9AC5-D4ED2294C89E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B63C8E2-5C3E-403A-94E2-4A5B4F665D6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54960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B4B57-1734-4635-9BD5-44C6670AF3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082278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773B615-5E0F-4305-9147-6624B83FA10C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5B7D413-8715-446A-A28A-BCBE1B94DD2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5320487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A69AAB9-286E-4776-A10C-142B7277BE2A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58B7D04-1A60-4448-8E91-1B49A0EE600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0520012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D39E64E-ED35-4D29-A88B-B4D78E3EE5F5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D52580-2F34-4E75-96FB-CE7F30857C9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73730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4C3A957-B415-4B13-B13E-EEBA42D83F9E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E3913A3-F0A0-46A3-B542-0CDED983A2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5507216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A6A4E0-7A7B-400E-AFE1-1F6A303CA0F6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5CBBBF16-13F1-4364-B8E5-010837BB44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4421294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984758-19E8-42AB-B8ED-45B909E4DEEB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FA5C1F0-2C9E-4139-B46A-E5E3790D7A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4897493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2716216-0347-464C-BD4F-7F08E6487861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276847A3-52C3-4CE1-9D0C-D08C573688C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24303155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696DEF5-28E7-4FB7-A0E3-04B055171B96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80B280F-C566-4B1A-BCC4-857B4719A33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3411788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A029E8-F340-467B-B330-5FDB02EE2A37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99828FF-A7BA-4958-B019-96958FA8F76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42166120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3236423-4E5A-4550-BB7D-8B49FF21F247}" type="datetimeFigureOut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0B89C84-E412-4C46-B535-10AA77400F1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415437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5458C0F-CA6D-465C-B8C9-79CD8B45AA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83" r:id="rId1"/>
    <p:sldLayoutId id="2147489184" r:id="rId2"/>
    <p:sldLayoutId id="2147489185" r:id="rId3"/>
    <p:sldLayoutId id="2147489186" r:id="rId4"/>
    <p:sldLayoutId id="2147489187" r:id="rId5"/>
    <p:sldLayoutId id="2147489188" r:id="rId6"/>
    <p:sldLayoutId id="2147489189" r:id="rId7"/>
    <p:sldLayoutId id="2147489190" r:id="rId8"/>
    <p:sldLayoutId id="2147489191" r:id="rId9"/>
    <p:sldLayoutId id="2147489192" r:id="rId10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97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pic>
        <p:nvPicPr>
          <p:cNvPr id="5" name="Picture 2" descr="C:\Users\Giorgio\Dropbox\MS\FPR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5720" y="5857892"/>
            <a:ext cx="1964147" cy="9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23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14" r:id="rId1"/>
    <p:sldLayoutId id="2147489515" r:id="rId2"/>
    <p:sldLayoutId id="2147489516" r:id="rId3"/>
    <p:sldLayoutId id="2147489517" r:id="rId4"/>
    <p:sldLayoutId id="2147489518" r:id="rId5"/>
    <p:sldLayoutId id="2147489519" r:id="rId6"/>
    <p:sldLayoutId id="2147489520" r:id="rId7"/>
    <p:sldLayoutId id="2147489521" r:id="rId8"/>
    <p:sldLayoutId id="2147489522" r:id="rId9"/>
    <p:sldLayoutId id="2147489523" r:id="rId10"/>
    <p:sldLayoutId id="2147489524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3BAA3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3200" kern="1200">
          <a:solidFill>
            <a:srgbClr val="38AAE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800" kern="1200">
          <a:solidFill>
            <a:srgbClr val="38AAE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400" kern="1200">
          <a:solidFill>
            <a:srgbClr val="38AAE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000" kern="1200">
          <a:solidFill>
            <a:srgbClr val="38AAE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000" kern="1200">
          <a:solidFill>
            <a:srgbClr val="38AAE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B10551DF-7A5C-4206-AF56-4CE112667963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16/03/2017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fld id="{35BA14BE-9E17-445C-BE35-0EED08F5528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64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26" r:id="rId1"/>
    <p:sldLayoutId id="2147489527" r:id="rId2"/>
    <p:sldLayoutId id="2147489528" r:id="rId3"/>
    <p:sldLayoutId id="2147489529" r:id="rId4"/>
    <p:sldLayoutId id="2147489530" r:id="rId5"/>
    <p:sldLayoutId id="2147489531" r:id="rId6"/>
    <p:sldLayoutId id="2147489532" r:id="rId7"/>
    <p:sldLayoutId id="2147489533" r:id="rId8"/>
    <p:sldLayoutId id="2147489534" r:id="rId9"/>
    <p:sldLayoutId id="2147489535" r:id="rId10"/>
    <p:sldLayoutId id="2147489536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 defTabSz="914395"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 defTabSz="914395"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 defTabSz="914395">
              <a:defRPr/>
            </a:pPr>
            <a:fld id="{B76D8077-6BA1-4540-BC79-5519A5BC5896}" type="slidenum">
              <a:rPr lang="it-IT" altLang="it-IT" smtClean="0">
                <a:solidFill>
                  <a:srgbClr val="000000"/>
                </a:solidFill>
              </a:rPr>
              <a:pPr defTabSz="914395"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2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0" r:id="rId1"/>
    <p:sldLayoutId id="2147489551" r:id="rId2"/>
    <p:sldLayoutId id="2147489552" r:id="rId3"/>
    <p:sldLayoutId id="2147489553" r:id="rId4"/>
    <p:sldLayoutId id="2147489554" r:id="rId5"/>
    <p:sldLayoutId id="2147489555" r:id="rId6"/>
    <p:sldLayoutId id="2147489556" r:id="rId7"/>
    <p:sldLayoutId id="2147489557" r:id="rId8"/>
    <p:sldLayoutId id="2147489558" r:id="rId9"/>
    <p:sldLayoutId id="2147489559" r:id="rId10"/>
    <p:sldLayoutId id="2147489560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1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3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5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7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897" indent="-342897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5" indent="-285748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9" indent="-228599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7" indent="-228599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4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1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8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5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8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3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6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 defTabSz="914395"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 defTabSz="914395"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 defTabSz="914395">
              <a:defRPr/>
            </a:pPr>
            <a:fld id="{B76D8077-6BA1-4540-BC79-5519A5BC5896}" type="slidenum">
              <a:rPr lang="it-IT" altLang="it-IT" smtClean="0">
                <a:solidFill>
                  <a:srgbClr val="000000"/>
                </a:solidFill>
              </a:rPr>
              <a:pPr defTabSz="914395"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91" r:id="rId1"/>
    <p:sldLayoutId id="2147489592" r:id="rId2"/>
    <p:sldLayoutId id="2147489593" r:id="rId3"/>
    <p:sldLayoutId id="2147489594" r:id="rId4"/>
    <p:sldLayoutId id="2147489595" r:id="rId5"/>
    <p:sldLayoutId id="2147489596" r:id="rId6"/>
    <p:sldLayoutId id="2147489597" r:id="rId7"/>
    <p:sldLayoutId id="2147489598" r:id="rId8"/>
    <p:sldLayoutId id="2147489599" r:id="rId9"/>
    <p:sldLayoutId id="2147489600" r:id="rId10"/>
    <p:sldLayoutId id="2147489601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19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3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5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7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897" indent="-342897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5" indent="-285748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9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89" indent="-228599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7" indent="-228599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4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1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8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5" indent="-228599" algn="l" defTabSz="91439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7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1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8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5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3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0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6" algn="l" defTabSz="9143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97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pic>
        <p:nvPicPr>
          <p:cNvPr id="5" name="Picture 2" descr="C:\Users\Giorgio\Dropbox\MS\FPR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5722" y="5857892"/>
            <a:ext cx="1964147" cy="9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251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03" r:id="rId1"/>
    <p:sldLayoutId id="2147489604" r:id="rId2"/>
    <p:sldLayoutId id="2147489605" r:id="rId3"/>
    <p:sldLayoutId id="2147489606" r:id="rId4"/>
    <p:sldLayoutId id="2147489607" r:id="rId5"/>
    <p:sldLayoutId id="2147489608" r:id="rId6"/>
    <p:sldLayoutId id="2147489609" r:id="rId7"/>
    <p:sldLayoutId id="2147489610" r:id="rId8"/>
    <p:sldLayoutId id="2147489611" r:id="rId9"/>
    <p:sldLayoutId id="2147489612" r:id="rId10"/>
    <p:sldLayoutId id="214748961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790042" rtl="0" eaLnBrk="1" latinLnBrk="0" hangingPunct="1">
        <a:spcBef>
          <a:spcPct val="0"/>
        </a:spcBef>
        <a:buNone/>
        <a:defRPr sz="3110" b="1" kern="1200">
          <a:solidFill>
            <a:srgbClr val="3BAA35"/>
          </a:solidFill>
          <a:latin typeface="+mj-lt"/>
          <a:ea typeface="+mj-ea"/>
          <a:cs typeface="+mj-cs"/>
        </a:defRPr>
      </a:lvl1pPr>
    </p:titleStyle>
    <p:bodyStyle>
      <a:lvl1pPr marL="296266" indent="-296266" algn="l" defTabSz="790042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765" kern="1200">
          <a:solidFill>
            <a:srgbClr val="38AAE1"/>
          </a:solidFill>
          <a:latin typeface="+mn-lt"/>
          <a:ea typeface="+mn-ea"/>
          <a:cs typeface="+mn-cs"/>
        </a:defRPr>
      </a:lvl1pPr>
      <a:lvl2pPr marL="641909" indent="-246888" algn="l" defTabSz="790042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419" kern="1200">
          <a:solidFill>
            <a:srgbClr val="38AAE1"/>
          </a:solidFill>
          <a:latin typeface="+mn-lt"/>
          <a:ea typeface="+mn-ea"/>
          <a:cs typeface="+mn-cs"/>
        </a:defRPr>
      </a:lvl2pPr>
      <a:lvl3pPr marL="987552" indent="-197510" algn="l" defTabSz="790042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074" kern="1200">
          <a:solidFill>
            <a:srgbClr val="38AAE1"/>
          </a:solidFill>
          <a:latin typeface="+mn-lt"/>
          <a:ea typeface="+mn-ea"/>
          <a:cs typeface="+mn-cs"/>
        </a:defRPr>
      </a:lvl3pPr>
      <a:lvl4pPr marL="1382573" indent="-197510" algn="l" defTabSz="790042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1728" kern="1200">
          <a:solidFill>
            <a:srgbClr val="38AAE1"/>
          </a:solidFill>
          <a:latin typeface="+mn-lt"/>
          <a:ea typeface="+mn-ea"/>
          <a:cs typeface="+mn-cs"/>
        </a:defRPr>
      </a:lvl4pPr>
      <a:lvl5pPr marL="1777594" indent="-197510" algn="l" defTabSz="790042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1728" kern="1200">
          <a:solidFill>
            <a:srgbClr val="38AAE1"/>
          </a:solidFill>
          <a:latin typeface="+mn-lt"/>
          <a:ea typeface="+mn-ea"/>
          <a:cs typeface="+mn-cs"/>
        </a:defRPr>
      </a:lvl5pPr>
      <a:lvl6pPr marL="2172614" indent="-197510" algn="l" defTabSz="790042" rtl="0" eaLnBrk="1" latinLnBrk="0" hangingPunct="1">
        <a:spcBef>
          <a:spcPct val="20000"/>
        </a:spcBef>
        <a:buFont typeface="Arial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indent="-197510" algn="l" defTabSz="790042" rtl="0" eaLnBrk="1" latinLnBrk="0" hangingPunct="1">
        <a:spcBef>
          <a:spcPct val="20000"/>
        </a:spcBef>
        <a:buFont typeface="Arial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7pPr>
      <a:lvl8pPr marL="2962656" indent="-197510" algn="l" defTabSz="790042" rtl="0" eaLnBrk="1" latinLnBrk="0" hangingPunct="1">
        <a:spcBef>
          <a:spcPct val="20000"/>
        </a:spcBef>
        <a:buFont typeface="Arial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8pPr>
      <a:lvl9pPr marL="3357677" indent="-197510" algn="l" defTabSz="790042" rtl="0" eaLnBrk="1" latinLnBrk="0" hangingPunct="1">
        <a:spcBef>
          <a:spcPct val="20000"/>
        </a:spcBef>
        <a:buFont typeface="Arial" pitchFamily="34" charset="0"/>
        <a:buChar char="•"/>
        <a:defRPr sz="17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90042" rtl="0" eaLnBrk="1" latinLnBrk="0" hangingPunct="1">
        <a:defRPr sz="1555" kern="1200">
          <a:solidFill>
            <a:schemeClr val="tx1"/>
          </a:solidFill>
          <a:latin typeface="+mn-lt"/>
          <a:ea typeface="+mn-ea"/>
          <a:cs typeface="+mn-cs"/>
        </a:defRPr>
      </a:lvl1pPr>
      <a:lvl2pPr marL="395021" algn="l" defTabSz="790042" rtl="0" eaLnBrk="1" latinLnBrk="0" hangingPunct="1">
        <a:defRPr sz="1555" kern="1200">
          <a:solidFill>
            <a:schemeClr val="tx1"/>
          </a:solidFill>
          <a:latin typeface="+mn-lt"/>
          <a:ea typeface="+mn-ea"/>
          <a:cs typeface="+mn-cs"/>
        </a:defRPr>
      </a:lvl2pPr>
      <a:lvl3pPr marL="790042" algn="l" defTabSz="790042" rtl="0" eaLnBrk="1" latinLnBrk="0" hangingPunct="1">
        <a:defRPr sz="1555" kern="1200">
          <a:solidFill>
            <a:schemeClr val="tx1"/>
          </a:solidFill>
          <a:latin typeface="+mn-lt"/>
          <a:ea typeface="+mn-ea"/>
          <a:cs typeface="+mn-cs"/>
        </a:defRPr>
      </a:lvl3pPr>
      <a:lvl4pPr marL="1185062" algn="l" defTabSz="790042" rtl="0" eaLnBrk="1" latinLnBrk="0" hangingPunct="1">
        <a:defRPr sz="1555" kern="1200">
          <a:solidFill>
            <a:schemeClr val="tx1"/>
          </a:solidFill>
          <a:latin typeface="+mn-lt"/>
          <a:ea typeface="+mn-ea"/>
          <a:cs typeface="+mn-cs"/>
        </a:defRPr>
      </a:lvl4pPr>
      <a:lvl5pPr marL="1580083" algn="l" defTabSz="790042" rtl="0" eaLnBrk="1" latinLnBrk="0" hangingPunct="1">
        <a:defRPr sz="1555" kern="1200">
          <a:solidFill>
            <a:schemeClr val="tx1"/>
          </a:solidFill>
          <a:latin typeface="+mn-lt"/>
          <a:ea typeface="+mn-ea"/>
          <a:cs typeface="+mn-cs"/>
        </a:defRPr>
      </a:lvl5pPr>
      <a:lvl6pPr marL="1975104" algn="l" defTabSz="790042" rtl="0" eaLnBrk="1" latinLnBrk="0" hangingPunct="1">
        <a:defRPr sz="1555" kern="1200">
          <a:solidFill>
            <a:schemeClr val="tx1"/>
          </a:solidFill>
          <a:latin typeface="+mn-lt"/>
          <a:ea typeface="+mn-ea"/>
          <a:cs typeface="+mn-cs"/>
        </a:defRPr>
      </a:lvl6pPr>
      <a:lvl7pPr marL="2370125" algn="l" defTabSz="790042" rtl="0" eaLnBrk="1" latinLnBrk="0" hangingPunct="1">
        <a:defRPr sz="1555" kern="1200">
          <a:solidFill>
            <a:schemeClr val="tx1"/>
          </a:solidFill>
          <a:latin typeface="+mn-lt"/>
          <a:ea typeface="+mn-ea"/>
          <a:cs typeface="+mn-cs"/>
        </a:defRPr>
      </a:lvl7pPr>
      <a:lvl8pPr marL="2765146" algn="l" defTabSz="790042" rtl="0" eaLnBrk="1" latinLnBrk="0" hangingPunct="1">
        <a:defRPr sz="1555" kern="1200">
          <a:solidFill>
            <a:schemeClr val="tx1"/>
          </a:solidFill>
          <a:latin typeface="+mn-lt"/>
          <a:ea typeface="+mn-ea"/>
          <a:cs typeface="+mn-cs"/>
        </a:defRPr>
      </a:lvl8pPr>
      <a:lvl9pPr marL="3160166" algn="l" defTabSz="790042" rtl="0" eaLnBrk="1" latinLnBrk="0" hangingPunct="1">
        <a:defRPr sz="15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1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44" b="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defTabSz="812810">
              <a:defRPr/>
            </a:pPr>
            <a:endParaRPr lang="it-IT"/>
          </a:p>
        </p:txBody>
      </p:sp>
      <p:sp>
        <p:nvSpPr>
          <p:cNvPr id="1021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44" b="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defTabSz="812810">
              <a:defRPr/>
            </a:pPr>
            <a:endParaRPr lang="it-IT"/>
          </a:p>
        </p:txBody>
      </p:sp>
      <p:sp>
        <p:nvSpPr>
          <p:cNvPr id="1021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44" b="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defTabSz="812810">
              <a:defRPr/>
            </a:pPr>
            <a:fld id="{BAB3A0CA-567C-47A4-8421-F3A4AA146E08}" type="slidenum">
              <a:rPr lang="it-IT" smtClean="0"/>
              <a:pPr defTabSz="812810"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855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15" r:id="rId1"/>
    <p:sldLayoutId id="2147489616" r:id="rId2"/>
    <p:sldLayoutId id="2147489617" r:id="rId3"/>
    <p:sldLayoutId id="2147489618" r:id="rId4"/>
    <p:sldLayoutId id="2147489619" r:id="rId5"/>
    <p:sldLayoutId id="2147489620" r:id="rId6"/>
    <p:sldLayoutId id="2147489621" r:id="rId7"/>
    <p:sldLayoutId id="2147489622" r:id="rId8"/>
    <p:sldLayoutId id="2147489623" r:id="rId9"/>
    <p:sldLayoutId id="2147489624" r:id="rId10"/>
    <p:sldLayoutId id="2147489625" r:id="rId11"/>
    <p:sldLayoutId id="2147489626" r:id="rId12"/>
    <p:sldLayoutId id="2147489627" r:id="rId13"/>
    <p:sldLayoutId id="2147489628" r:id="rId14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5pPr>
      <a:lvl6pPr marL="406405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6pPr>
      <a:lvl7pPr marL="812810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7pPr>
      <a:lvl8pPr marL="1219215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8pPr>
      <a:lvl9pPr marL="1625620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har char="•"/>
        <a:defRPr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har char="–"/>
        <a:defRPr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har char="–"/>
        <a:defRPr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8467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067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812810" eaLnBrk="1" hangingPunct="1"/>
            <a:endParaRPr lang="it-IT" altLang="it-IT" smtClean="0">
              <a:cs typeface="Arial" panose="020B0604020202020204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67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812810" eaLnBrk="1" hangingPunct="1">
              <a:defRPr/>
            </a:pPr>
            <a:endParaRPr lang="it-I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67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812810" eaLnBrk="1" hangingPunct="1"/>
            <a:fld id="{90529E4E-5A74-48A7-A0CC-ED2761324826}" type="slidenum">
              <a:rPr lang="it-IT" altLang="it-IT" smtClean="0">
                <a:cs typeface="Arial" panose="020B0604020202020204" pitchFamily="34" charset="0"/>
              </a:rPr>
              <a:pPr defTabSz="812810" eaLnBrk="1" hangingPunct="1"/>
              <a:t>‹N›</a:t>
            </a:fld>
            <a:endParaRPr lang="it-IT" altLang="it-IT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2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66" r:id="rId1"/>
    <p:sldLayoutId id="2147489667" r:id="rId2"/>
    <p:sldLayoutId id="2147489668" r:id="rId3"/>
    <p:sldLayoutId id="2147489669" r:id="rId4"/>
    <p:sldLayoutId id="2147489670" r:id="rId5"/>
    <p:sldLayoutId id="2147489671" r:id="rId6"/>
    <p:sldLayoutId id="2147489672" r:id="rId7"/>
    <p:sldLayoutId id="2147489673" r:id="rId8"/>
    <p:sldLayoutId id="2147489674" r:id="rId9"/>
    <p:sldLayoutId id="2147489675" r:id="rId10"/>
    <p:sldLayoutId id="2147489676" r:id="rId11"/>
  </p:sldLayoutIdLst>
  <p:transition spd="med"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06405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812810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219215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625620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04804" indent="-304804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3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title style</a:t>
            </a:r>
          </a:p>
        </p:txBody>
      </p:sp>
      <p:sp>
        <p:nvSpPr>
          <p:cNvPr id="30033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text styles</a:t>
            </a:r>
          </a:p>
          <a:p>
            <a:pPr lvl="1"/>
            <a:r>
              <a:rPr lang="it-IT" altLang="it-IT" smtClean="0"/>
              <a:t>Second level</a:t>
            </a:r>
          </a:p>
          <a:p>
            <a:pPr lvl="2"/>
            <a:r>
              <a:rPr lang="it-IT" altLang="it-IT" smtClean="0"/>
              <a:t>Third level</a:t>
            </a:r>
          </a:p>
          <a:p>
            <a:pPr lvl="3"/>
            <a:r>
              <a:rPr lang="it-IT" altLang="it-IT" smtClean="0"/>
              <a:t>Fourth level</a:t>
            </a:r>
          </a:p>
          <a:p>
            <a:pPr lvl="4"/>
            <a:r>
              <a:rPr lang="it-IT" altLang="it-IT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067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812810" eaLnBrk="1" hangingPunct="1">
              <a:defRPr/>
            </a:pPr>
            <a:endParaRPr lang="it-IT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67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812810" eaLnBrk="1" hangingPunct="1">
              <a:defRPr/>
            </a:pPr>
            <a:endParaRPr lang="it-IT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67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 defTabSz="812810" eaLnBrk="1" hangingPunct="1"/>
            <a:fld id="{C7D5BF3C-099D-476A-8679-082969C7E46A}" type="slidenum">
              <a:rPr lang="it-IT" altLang="it-IT" smtClean="0">
                <a:cs typeface="Arial" panose="020B0604020202020204" pitchFamily="34" charset="0"/>
              </a:rPr>
              <a:pPr defTabSz="812810" eaLnBrk="1" hangingPunct="1"/>
              <a:t>‹N›</a:t>
            </a:fld>
            <a:endParaRPr lang="it-IT" altLang="it-IT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4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78" r:id="rId1"/>
    <p:sldLayoutId id="2147489679" r:id="rId2"/>
    <p:sldLayoutId id="2147489680" r:id="rId3"/>
    <p:sldLayoutId id="2147489681" r:id="rId4"/>
    <p:sldLayoutId id="2147489682" r:id="rId5"/>
    <p:sldLayoutId id="2147489683" r:id="rId6"/>
    <p:sldLayoutId id="2147489684" r:id="rId7"/>
    <p:sldLayoutId id="2147489685" r:id="rId8"/>
    <p:sldLayoutId id="2147489686" r:id="rId9"/>
    <p:sldLayoutId id="2147489687" r:id="rId10"/>
    <p:sldLayoutId id="2147489688" r:id="rId11"/>
  </p:sldLayoutIdLst>
  <p:transition spd="med">
    <p:wipe dir="r"/>
  </p:transition>
  <p:txStyles>
    <p:titleStyle>
      <a:lvl1pPr algn="ctr" defTabSz="406405" rtl="0" eaLnBrk="0" fontAlgn="base" hangingPunct="0">
        <a:spcBef>
          <a:spcPct val="0"/>
        </a:spcBef>
        <a:spcAft>
          <a:spcPct val="0"/>
        </a:spcAft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06405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ctr" defTabSz="406405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ctr" defTabSz="406405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ctr" defTabSz="406405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06405" algn="ctr" defTabSz="406405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812810" algn="ctr" defTabSz="406405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219215" algn="ctr" defTabSz="406405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625620" algn="ctr" defTabSz="406405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04804" indent="-304804" algn="l" defTabSz="40640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defTabSz="40640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defTabSz="40640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defTabSz="40640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defTabSz="406405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2451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44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812810">
              <a:defRPr/>
            </a:pPr>
            <a:endParaRPr lang="it-IT"/>
          </a:p>
        </p:txBody>
      </p:sp>
      <p:sp>
        <p:nvSpPr>
          <p:cNvPr id="2451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44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defTabSz="812810">
              <a:defRPr/>
            </a:pPr>
            <a:endParaRPr lang="it-IT"/>
          </a:p>
        </p:txBody>
      </p:sp>
      <p:sp>
        <p:nvSpPr>
          <p:cNvPr id="2451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44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defTabSz="812810">
              <a:defRPr/>
            </a:pPr>
            <a:fld id="{8A0599A9-1376-4A48-B641-41F22E6FBC23}" type="slidenum">
              <a:rPr lang="it-IT" altLang="it-IT" smtClean="0">
                <a:cs typeface="Arial" panose="020B0604020202020204" pitchFamily="34" charset="0"/>
              </a:rPr>
              <a:pPr defTabSz="812810">
                <a:defRPr/>
              </a:pPr>
              <a:t>‹N›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39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02" r:id="rId1"/>
    <p:sldLayoutId id="2147489703" r:id="rId2"/>
    <p:sldLayoutId id="2147489704" r:id="rId3"/>
    <p:sldLayoutId id="2147489705" r:id="rId4"/>
    <p:sldLayoutId id="2147489706" r:id="rId5"/>
    <p:sldLayoutId id="2147489707" r:id="rId6"/>
    <p:sldLayoutId id="2147489708" r:id="rId7"/>
    <p:sldLayoutId id="2147489709" r:id="rId8"/>
    <p:sldLayoutId id="2147489710" r:id="rId9"/>
    <p:sldLayoutId id="2147489711" r:id="rId10"/>
    <p:sldLayoutId id="2147489712" r:id="rId11"/>
    <p:sldLayoutId id="2147489713" r:id="rId12"/>
    <p:sldLayoutId id="2147489714" r:id="rId13"/>
    <p:sldLayoutId id="2147489715" r:id="rId14"/>
    <p:sldLayoutId id="2147489716" r:id="rId15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5pPr>
      <a:lvl6pPr marL="406405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6pPr>
      <a:lvl7pPr marL="812810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7pPr>
      <a:lvl8pPr marL="1219215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8pPr>
      <a:lvl9pPr marL="1625620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har char="•"/>
        <a:defRPr sz="2844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har char="–"/>
        <a:defRPr sz="2489">
          <a:solidFill>
            <a:schemeClr val="tx1"/>
          </a:solidFill>
          <a:latin typeface="+mn-lt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har char="•"/>
        <a:defRPr sz="2133">
          <a:solidFill>
            <a:schemeClr val="tx1"/>
          </a:solidFill>
          <a:latin typeface="+mn-lt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har char="–"/>
        <a:defRPr sz="1778">
          <a:solidFill>
            <a:schemeClr val="tx1"/>
          </a:solidFill>
          <a:latin typeface="+mn-lt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5pPr>
      <a:lvl6pPr marL="2235228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6pPr>
      <a:lvl7pPr marL="2641633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7pPr>
      <a:lvl8pPr marL="3048038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8pPr>
      <a:lvl9pPr marL="3454443" indent="-203203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212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44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 defTabSz="812810">
              <a:defRPr/>
            </a:pPr>
            <a:endParaRPr lang="it-IT" altLang="it-IT"/>
          </a:p>
        </p:txBody>
      </p:sp>
      <p:sp>
        <p:nvSpPr>
          <p:cNvPr id="212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44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 defTabSz="812810">
              <a:defRPr/>
            </a:pPr>
            <a:endParaRPr lang="it-IT" altLang="it-IT"/>
          </a:p>
        </p:txBody>
      </p:sp>
      <p:sp>
        <p:nvSpPr>
          <p:cNvPr id="212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44" b="0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 defTabSz="812810">
              <a:defRPr/>
            </a:pPr>
            <a:fld id="{CCB89A29-4672-4C4E-93EF-34AD135A01E3}" type="slidenum">
              <a:rPr lang="it-IT" altLang="it-IT" smtClean="0"/>
              <a:pPr defTabSz="812810"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6826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18" r:id="rId1"/>
    <p:sldLayoutId id="2147489719" r:id="rId2"/>
    <p:sldLayoutId id="2147489720" r:id="rId3"/>
    <p:sldLayoutId id="2147489721" r:id="rId4"/>
    <p:sldLayoutId id="2147489722" r:id="rId5"/>
    <p:sldLayoutId id="2147489723" r:id="rId6"/>
    <p:sldLayoutId id="2147489724" r:id="rId7"/>
    <p:sldLayoutId id="2147489725" r:id="rId8"/>
    <p:sldLayoutId id="2147489726" r:id="rId9"/>
    <p:sldLayoutId id="2147489727" r:id="rId10"/>
    <p:sldLayoutId id="2147489728" r:id="rId11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06405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812810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219215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625620" algn="ctr" rtl="0" fontAlgn="base">
        <a:spcBef>
          <a:spcPct val="0"/>
        </a:spcBef>
        <a:spcAft>
          <a:spcPct val="0"/>
        </a:spcAft>
        <a:defRPr sz="3911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268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1A0F44BE-0AF2-455E-B59C-608C716ABD9D}" type="datetimeFigureOut">
              <a:rPr lang="it-IT" altLang="it-IT"/>
              <a:pPr>
                <a:defRPr/>
              </a:pPr>
              <a:t>16/03/2017</a:t>
            </a:fld>
            <a:endParaRPr lang="it-IT" altLang="it-IT"/>
          </a:p>
        </p:txBody>
      </p:sp>
      <p:sp>
        <p:nvSpPr>
          <p:cNvPr id="268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68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9119A07-7C94-4B97-A5E3-13D84F8F54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39" r:id="rId1"/>
    <p:sldLayoutId id="2147489140" r:id="rId2"/>
    <p:sldLayoutId id="2147489141" r:id="rId3"/>
    <p:sldLayoutId id="2147489142" r:id="rId4"/>
    <p:sldLayoutId id="2147489143" r:id="rId5"/>
    <p:sldLayoutId id="2147489144" r:id="rId6"/>
    <p:sldLayoutId id="2147489145" r:id="rId7"/>
    <p:sldLayoutId id="2147489146" r:id="rId8"/>
    <p:sldLayoutId id="2147489147" r:id="rId9"/>
    <p:sldLayoutId id="2147489148" r:id="rId10"/>
    <p:sldLayoutId id="214748914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56078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eaLnBrk="1" hangingPunct="1"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eaLnBrk="1" hangingPunct="1"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ＭＳ Ｐゴシック" charset="-128"/>
              </a:defRPr>
            </a:lvl1pPr>
          </a:lstStyle>
          <a:p>
            <a:pPr defTabSz="914400" eaLnBrk="1" hangingPunct="1">
              <a:defRPr/>
            </a:pPr>
            <a:fld id="{220338A1-999B-48CD-AD70-D4A012F87587}" type="slidenum">
              <a:rPr lang="it-IT"/>
              <a:pPr defTabSz="914400" eaLnBrk="1" hangingPunct="1"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351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42" r:id="rId1"/>
    <p:sldLayoutId id="2147489743" r:id="rId2"/>
    <p:sldLayoutId id="2147489744" r:id="rId3"/>
    <p:sldLayoutId id="2147489745" r:id="rId4"/>
    <p:sldLayoutId id="2147489746" r:id="rId5"/>
    <p:sldLayoutId id="2147489747" r:id="rId6"/>
    <p:sldLayoutId id="2147489748" r:id="rId7"/>
    <p:sldLayoutId id="2147489749" r:id="rId8"/>
    <p:sldLayoutId id="2147489750" r:id="rId9"/>
    <p:sldLayoutId id="2147489751" r:id="rId10"/>
    <p:sldLayoutId id="21474897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812810">
              <a:defRPr/>
            </a:pPr>
            <a:fld id="{52B961E6-BFC5-4C94-9797-2A4D33D167A4}" type="datetimeFigureOut">
              <a:rPr lang="it-IT" b="1" smtClean="0">
                <a:solidFill>
                  <a:prstClr val="black">
                    <a:tint val="75000"/>
                  </a:prstClr>
                </a:solidFill>
              </a:rPr>
              <a:pPr defTabSz="812810">
                <a:defRPr/>
              </a:pPr>
              <a:t>16/03/2017</a:t>
            </a:fld>
            <a:endParaRPr lang="it-IT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812810">
              <a:defRPr/>
            </a:pPr>
            <a:endParaRPr lang="it-IT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67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812810">
              <a:defRPr/>
            </a:pPr>
            <a:fld id="{80A7794D-28EA-4E5A-B8DE-A2FC65EBE2F2}" type="slidenum">
              <a:rPr lang="it-IT" altLang="it-IT" b="1" smtClean="0"/>
              <a:pPr defTabSz="812810">
                <a:defRPr/>
              </a:pPr>
              <a:t>‹N›</a:t>
            </a:fld>
            <a:endParaRPr lang="it-IT" altLang="it-IT" b="1"/>
          </a:p>
        </p:txBody>
      </p:sp>
    </p:spTree>
    <p:extLst>
      <p:ext uri="{BB962C8B-B14F-4D97-AF65-F5344CB8AC3E}">
        <p14:creationId xmlns:p14="http://schemas.microsoft.com/office/powerpoint/2010/main" val="291924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5" r:id="rId1"/>
    <p:sldLayoutId id="2147489266" r:id="rId2"/>
    <p:sldLayoutId id="2147489267" r:id="rId3"/>
    <p:sldLayoutId id="2147489268" r:id="rId4"/>
    <p:sldLayoutId id="2147489269" r:id="rId5"/>
    <p:sldLayoutId id="2147489270" r:id="rId6"/>
    <p:sldLayoutId id="2147489271" r:id="rId7"/>
    <p:sldLayoutId id="2147489272" r:id="rId8"/>
    <p:sldLayoutId id="2147489273" r:id="rId9"/>
    <p:sldLayoutId id="2147489274" r:id="rId10"/>
    <p:sldLayoutId id="2147489275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5pPr>
      <a:lvl6pPr marL="406405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6pPr>
      <a:lvl7pPr marL="812810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7pPr>
      <a:lvl8pPr marL="1219215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8pPr>
      <a:lvl9pPr marL="1625620" algn="ctr" rtl="0" fontAlgn="base">
        <a:spcBef>
          <a:spcPct val="0"/>
        </a:spcBef>
        <a:spcAft>
          <a:spcPct val="0"/>
        </a:spcAft>
        <a:defRPr sz="3911">
          <a:solidFill>
            <a:schemeClr val="tx1"/>
          </a:solidFill>
          <a:latin typeface="Calibri" pitchFamily="34" charset="0"/>
        </a:defRPr>
      </a:lvl9pPr>
    </p:titleStyle>
    <p:bodyStyle>
      <a:lvl1pPr marL="304804" indent="-3048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60408" indent="-2540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89" kern="1200">
          <a:solidFill>
            <a:schemeClr val="tx1"/>
          </a:solidFill>
          <a:latin typeface="+mn-lt"/>
          <a:ea typeface="+mn-ea"/>
          <a:cs typeface="+mn-cs"/>
        </a:defRPr>
      </a:lvl2pPr>
      <a:lvl3pPr marL="1016013" indent="-2032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22418" indent="-2032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indent="-20320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3522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4163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48038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54443" indent="-203203" algn="l" defTabSz="812810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40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1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21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62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2025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430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836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241" algn="l" defTabSz="81281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97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pic>
        <p:nvPicPr>
          <p:cNvPr id="5" name="Picture 2" descr="C:\Users\Giorgio\Dropbox\MS\FPR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5720" y="5857892"/>
            <a:ext cx="1964147" cy="9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888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13" r:id="rId1"/>
    <p:sldLayoutId id="2147489414" r:id="rId2"/>
    <p:sldLayoutId id="2147489415" r:id="rId3"/>
    <p:sldLayoutId id="2147489416" r:id="rId4"/>
    <p:sldLayoutId id="2147489417" r:id="rId5"/>
    <p:sldLayoutId id="2147489418" r:id="rId6"/>
    <p:sldLayoutId id="2147489419" r:id="rId7"/>
    <p:sldLayoutId id="2147489420" r:id="rId8"/>
    <p:sldLayoutId id="2147489421" r:id="rId9"/>
    <p:sldLayoutId id="2147489422" r:id="rId10"/>
    <p:sldLayoutId id="2147489423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3BAA3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3200" kern="1200">
          <a:solidFill>
            <a:srgbClr val="38AAE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800" kern="1200">
          <a:solidFill>
            <a:srgbClr val="38AAE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400" kern="1200">
          <a:solidFill>
            <a:srgbClr val="38AAE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000" kern="1200">
          <a:solidFill>
            <a:srgbClr val="38AAE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000" kern="1200">
          <a:solidFill>
            <a:srgbClr val="38AAE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2412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  <a:ea typeface="ＭＳ Ｐゴシック" panose="020B0600070205080204" pitchFamily="34" charset="-128"/>
              </a:defRPr>
            </a:lvl1pPr>
          </a:lstStyle>
          <a:p>
            <a:pPr defTabSz="914400"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412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ea typeface="ＭＳ Ｐゴシック" panose="020B0600070205080204" pitchFamily="34" charset="-128"/>
              </a:defRPr>
            </a:lvl1pPr>
          </a:lstStyle>
          <a:p>
            <a:pPr defTabSz="914400"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412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 defTabSz="914400">
              <a:defRPr/>
            </a:pPr>
            <a:fld id="{7F8B19C7-121B-4556-9100-E89E8D25E4C3}" type="slidenum">
              <a:rPr lang="it-IT" altLang="it-IT">
                <a:solidFill>
                  <a:srgbClr val="000000"/>
                </a:solidFill>
              </a:rPr>
              <a:pPr defTabSz="914400"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8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25" r:id="rId1"/>
    <p:sldLayoutId id="2147489426" r:id="rId2"/>
    <p:sldLayoutId id="2147489427" r:id="rId3"/>
    <p:sldLayoutId id="2147489428" r:id="rId4"/>
    <p:sldLayoutId id="2147489429" r:id="rId5"/>
    <p:sldLayoutId id="2147489430" r:id="rId6"/>
    <p:sldLayoutId id="2147489431" r:id="rId7"/>
    <p:sldLayoutId id="2147489432" r:id="rId8"/>
    <p:sldLayoutId id="2147489433" r:id="rId9"/>
    <p:sldLayoutId id="2147489434" r:id="rId10"/>
    <p:sldLayoutId id="2147489435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971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pic>
        <p:nvPicPr>
          <p:cNvPr id="5" name="Picture 2" descr="C:\Users\Giorgio\Dropbox\MS\FPR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5720" y="5857892"/>
            <a:ext cx="1964147" cy="9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358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37" r:id="rId1"/>
    <p:sldLayoutId id="2147489438" r:id="rId2"/>
    <p:sldLayoutId id="2147489439" r:id="rId3"/>
    <p:sldLayoutId id="2147489440" r:id="rId4"/>
    <p:sldLayoutId id="2147489441" r:id="rId5"/>
    <p:sldLayoutId id="2147489442" r:id="rId6"/>
    <p:sldLayoutId id="2147489443" r:id="rId7"/>
    <p:sldLayoutId id="2147489444" r:id="rId8"/>
    <p:sldLayoutId id="2147489445" r:id="rId9"/>
    <p:sldLayoutId id="2147489446" r:id="rId10"/>
    <p:sldLayoutId id="2147489447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3BAA3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3200" kern="1200">
          <a:solidFill>
            <a:srgbClr val="38AAE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800" kern="1200">
          <a:solidFill>
            <a:srgbClr val="38AAE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400" kern="1200">
          <a:solidFill>
            <a:srgbClr val="38AAE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000" kern="1200">
          <a:solidFill>
            <a:srgbClr val="38AAE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030A0"/>
        </a:buClr>
        <a:buFont typeface="Wingdings" pitchFamily="2" charset="2"/>
        <a:buChar char="§"/>
        <a:defRPr sz="2000" kern="1200">
          <a:solidFill>
            <a:srgbClr val="38AAE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text styles</a:t>
            </a:r>
          </a:p>
          <a:p>
            <a:pPr lvl="1"/>
            <a:r>
              <a:rPr lang="it-IT" altLang="it-IT" smtClean="0"/>
              <a:t>Second level</a:t>
            </a:r>
          </a:p>
          <a:p>
            <a:pPr lvl="2"/>
            <a:r>
              <a:rPr lang="it-IT" altLang="it-IT" smtClean="0"/>
              <a:t>Third level</a:t>
            </a:r>
          </a:p>
          <a:p>
            <a:pPr lvl="3"/>
            <a:r>
              <a:rPr lang="it-IT" altLang="it-IT" smtClean="0"/>
              <a:t>Fourth level</a:t>
            </a:r>
          </a:p>
          <a:p>
            <a:pPr lvl="4"/>
            <a:r>
              <a:rPr lang="it-IT" altLang="it-IT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60" charset="-128"/>
              </a:defRPr>
            </a:lvl1pPr>
          </a:lstStyle>
          <a:p>
            <a:pPr>
              <a:defRPr/>
            </a:pPr>
            <a:fld id="{89FE7D0A-986C-44D4-9F60-790A88EEE16C}" type="datetime1">
              <a:rPr lang="it-IT"/>
              <a:pPr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eaLnBrk="1" hangingPunct="1">
              <a:defRPr sz="1200">
                <a:solidFill>
                  <a:srgbClr val="898989"/>
                </a:solidFill>
                <a:latin typeface="Calibri" pitchFamily="-112" charset="0"/>
                <a:ea typeface="ＭＳ Ｐゴシック" pitchFamily="-60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B8247D0-B6FB-408E-B42F-F8E4EE99A09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627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49" r:id="rId1"/>
    <p:sldLayoutId id="2147489450" r:id="rId2"/>
    <p:sldLayoutId id="2147489451" r:id="rId3"/>
    <p:sldLayoutId id="2147489452" r:id="rId4"/>
    <p:sldLayoutId id="2147489453" r:id="rId5"/>
    <p:sldLayoutId id="2147489454" r:id="rId6"/>
    <p:sldLayoutId id="2147489455" r:id="rId7"/>
    <p:sldLayoutId id="2147489456" r:id="rId8"/>
    <p:sldLayoutId id="2147489457" r:id="rId9"/>
    <p:sldLayoutId id="2147489458" r:id="rId10"/>
    <p:sldLayoutId id="2147489459" r:id="rId11"/>
  </p:sldLayoutIdLst>
  <p:transition spd="slow">
    <p:wip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pitchFamily="-60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96" charset="0"/>
          <a:ea typeface="MS PGothic" panose="020B0600070205080204" pitchFamily="34" charset="-128"/>
          <a:cs typeface="ＭＳ Ｐゴシック" pitchFamily="-6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96" charset="0"/>
          <a:ea typeface="MS PGothic" panose="020B0600070205080204" pitchFamily="34" charset="-128"/>
          <a:cs typeface="ＭＳ Ｐゴシック" pitchFamily="-6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96" charset="0"/>
          <a:ea typeface="MS PGothic" panose="020B0600070205080204" pitchFamily="34" charset="-128"/>
          <a:cs typeface="ＭＳ Ｐゴシック" pitchFamily="-6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96" charset="0"/>
          <a:ea typeface="MS PGothic" panose="020B0600070205080204" pitchFamily="34" charset="-128"/>
          <a:cs typeface="ＭＳ Ｐゴシック" pitchFamily="-6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96" charset="0"/>
          <a:ea typeface="ＭＳ Ｐゴシック" pitchFamily="-60" charset="-128"/>
          <a:cs typeface="ＭＳ Ｐゴシック" pitchFamily="-6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96" charset="0"/>
          <a:ea typeface="ＭＳ Ｐゴシック" pitchFamily="-60" charset="-128"/>
          <a:cs typeface="ＭＳ Ｐゴシック" pitchFamily="-6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96" charset="0"/>
          <a:ea typeface="ＭＳ Ｐゴシック" pitchFamily="-60" charset="-128"/>
          <a:cs typeface="ＭＳ Ｐゴシック" pitchFamily="-6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96" charset="0"/>
          <a:ea typeface="ＭＳ Ｐゴシック" pitchFamily="-60" charset="-128"/>
          <a:cs typeface="ＭＳ Ｐゴシック" pitchFamily="-6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6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427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buClrTx/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it-IT"/>
          </a:p>
        </p:txBody>
      </p:sp>
      <p:sp>
        <p:nvSpPr>
          <p:cNvPr id="5427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defTabSz="914400">
              <a:defRPr/>
            </a:pPr>
            <a:endParaRPr lang="it-IT"/>
          </a:p>
        </p:txBody>
      </p:sp>
      <p:sp>
        <p:nvSpPr>
          <p:cNvPr id="5427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 defTabSz="914400">
              <a:defRPr/>
            </a:pPr>
            <a:fld id="{6D60DDC6-2687-4F85-8078-A621267569FE}" type="slidenum">
              <a:rPr lang="it-IT" altLang="it-IT"/>
              <a:pPr defTabSz="914400"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716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73" r:id="rId1"/>
    <p:sldLayoutId id="2147489474" r:id="rId2"/>
    <p:sldLayoutId id="2147489475" r:id="rId3"/>
    <p:sldLayoutId id="2147489476" r:id="rId4"/>
    <p:sldLayoutId id="2147489477" r:id="rId5"/>
    <p:sldLayoutId id="2147489478" r:id="rId6"/>
    <p:sldLayoutId id="2147489479" r:id="rId7"/>
    <p:sldLayoutId id="2147489480" r:id="rId8"/>
    <p:sldLayoutId id="2147489481" r:id="rId9"/>
    <p:sldLayoutId id="2147489482" r:id="rId10"/>
    <p:sldLayoutId id="2147489483" r:id="rId11"/>
    <p:sldLayoutId id="2147489484" r:id="rId12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Click to edit Master text styles</a:t>
            </a:r>
          </a:p>
          <a:p>
            <a:pPr lvl="1"/>
            <a:r>
              <a:rPr lang="it-IT" altLang="it-IT" smtClean="0"/>
              <a:t>Second level</a:t>
            </a:r>
          </a:p>
          <a:p>
            <a:pPr lvl="2"/>
            <a:r>
              <a:rPr lang="it-IT" altLang="it-IT" smtClean="0"/>
              <a:t>Third level</a:t>
            </a:r>
          </a:p>
          <a:p>
            <a:pPr lvl="3"/>
            <a:r>
              <a:rPr lang="it-IT" altLang="it-IT" smtClean="0"/>
              <a:t>Fourth level</a:t>
            </a:r>
          </a:p>
          <a:p>
            <a:pPr lvl="4"/>
            <a:r>
              <a:rPr lang="it-IT" altLang="it-IT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fld id="{A3BA8611-AB46-46B0-8B2A-D368D6AC027D}" type="datetimeFigureOut">
              <a:rPr lang="it-IT"/>
              <a:pPr defTabSz="914400">
                <a:defRPr/>
              </a:pPr>
              <a:t>16/03/2017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5728EAB5-7275-4874-895A-FCEFD2E3AC10}" type="slidenum">
              <a:rPr lang="it-IT" altLang="it-IT" smtClean="0"/>
              <a:pPr defTabSz="914400"/>
              <a:t>‹N›</a:t>
            </a:fld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98978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499" r:id="rId1"/>
    <p:sldLayoutId id="2147489500" r:id="rId2"/>
    <p:sldLayoutId id="2147489501" r:id="rId3"/>
    <p:sldLayoutId id="2147489502" r:id="rId4"/>
    <p:sldLayoutId id="2147489503" r:id="rId5"/>
    <p:sldLayoutId id="2147489504" r:id="rId6"/>
    <p:sldLayoutId id="2147489505" r:id="rId7"/>
    <p:sldLayoutId id="2147489506" r:id="rId8"/>
    <p:sldLayoutId id="2147489507" r:id="rId9"/>
    <p:sldLayoutId id="2147489508" r:id="rId10"/>
    <p:sldLayoutId id="2147489509" r:id="rId11"/>
    <p:sldLayoutId id="2147489510" r:id="rId12"/>
    <p:sldLayoutId id="2147489511" r:id="rId13"/>
    <p:sldLayoutId id="2147489512" r:id="rId14"/>
  </p:sldLayoutIdLst>
  <p:transition spd="slow">
    <p:wip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/>
          <a:cs typeface="ＭＳ Ｐゴシック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/>
          <a:cs typeface="ＭＳ Ｐゴシック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/>
          <a:cs typeface="ＭＳ Ｐゴシック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/>
          <a:cs typeface="ＭＳ Ｐゴシック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6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6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65.png"/><Relationship Id="rId4" Type="http://schemas.openxmlformats.org/officeDocument/2006/relationships/hyperlink" Target="http://journal.publications.chestnet.org/issue.aspx?journalid=99&amp;issueid=25163&amp;direction=P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hyperlink" Target="http://jap.physiology.org/search?author1=H.+Levison&amp;sortspec=date&amp;submit=Submi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Relationship Id="rId6" Type="http://schemas.openxmlformats.org/officeDocument/2006/relationships/hyperlink" Target="http://jap.physiology.org/search?author1=A.+C.+Bryan&amp;sortspec=date&amp;submit=Submit" TargetMode="External"/><Relationship Id="rId5" Type="http://schemas.openxmlformats.org/officeDocument/2006/relationships/hyperlink" Target="http://jap.physiology.org/search?author1=N.+L.+Muller&amp;sortspec=date&amp;submit=Submit" TargetMode="External"/><Relationship Id="rId4" Type="http://schemas.openxmlformats.org/officeDocument/2006/relationships/hyperlink" Target="http://jap.physiology.org/search?author1=E.+Tabachnik&amp;sortspec=date&amp;submit=Submit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png"/><Relationship Id="rId7" Type="http://schemas.openxmlformats.org/officeDocument/2006/relationships/hyperlink" Target="http://jap.physiology.org/search?author1=H.+Levison&amp;sortspec=date&amp;submit=Submi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Relationship Id="rId6" Type="http://schemas.openxmlformats.org/officeDocument/2006/relationships/hyperlink" Target="http://jap.physiology.org/search?author1=A.+C.+Bryan&amp;sortspec=date&amp;submit=Submit" TargetMode="External"/><Relationship Id="rId5" Type="http://schemas.openxmlformats.org/officeDocument/2006/relationships/hyperlink" Target="http://jap.physiology.org/search?author1=N.+L.+Muller&amp;sortspec=date&amp;submit=Submit" TargetMode="External"/><Relationship Id="rId4" Type="http://schemas.openxmlformats.org/officeDocument/2006/relationships/hyperlink" Target="http://jap.physiology.org/search?author1=E.+Tabachnik&amp;sortspec=date&amp;submit=Submi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92196" y="5656718"/>
            <a:ext cx="2627312" cy="1200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1" hangingPunct="1">
              <a:defRPr/>
            </a:pPr>
            <a:r>
              <a:rPr lang="it-IT" altLang="it-IT" sz="240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Giuseppe Insalaco</a:t>
            </a:r>
          </a:p>
          <a:p>
            <a:pPr defTabSz="914400" eaLnBrk="1" hangingPunct="1">
              <a:defRPr/>
            </a:pPr>
            <a:r>
              <a:rPr lang="it-IT" altLang="it-IT" sz="240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CNR-IBIM </a:t>
            </a:r>
          </a:p>
          <a:p>
            <a:pPr defTabSz="914400" eaLnBrk="1" hangingPunct="1">
              <a:defRPr/>
            </a:pPr>
            <a:r>
              <a:rPr lang="it-IT" altLang="it-IT" sz="240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Palermo</a:t>
            </a: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1713368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08" y="5715455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arrotondato 8"/>
          <p:cNvSpPr/>
          <p:nvPr/>
        </p:nvSpPr>
        <p:spPr>
          <a:xfrm>
            <a:off x="685802" y="73480"/>
            <a:ext cx="7775576" cy="1479551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3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Sonno</a:t>
            </a:r>
            <a:r>
              <a:rPr lang="it-IT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il Respiro </a:t>
            </a:r>
            <a:r>
              <a:rPr lang="it-IT" sz="3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i </a:t>
            </a:r>
            <a:r>
              <a:rPr lang="it-IT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suoi disturbi</a:t>
            </a:r>
          </a:p>
        </p:txBody>
      </p:sp>
      <p:pic>
        <p:nvPicPr>
          <p:cNvPr id="10" name="Picture 2" descr="ar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6"/>
          <a:stretch>
            <a:fillRect/>
          </a:stretch>
        </p:blipFill>
        <p:spPr bwMode="auto">
          <a:xfrm>
            <a:off x="5088846" y="1873705"/>
            <a:ext cx="3824287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81" y="1873705"/>
            <a:ext cx="3903908" cy="4927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964" y="6105980"/>
            <a:ext cx="27908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8234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947863"/>
            <a:ext cx="8181975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" r="-465" b="23952"/>
          <a:stretch>
            <a:fillRect/>
          </a:stretch>
        </p:blipFill>
        <p:spPr bwMode="auto">
          <a:xfrm>
            <a:off x="0" y="0"/>
            <a:ext cx="91440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r="4416"/>
          <a:stretch>
            <a:fillRect/>
          </a:stretch>
        </p:blipFill>
        <p:spPr bwMode="auto">
          <a:xfrm>
            <a:off x="46038" y="1103313"/>
            <a:ext cx="75311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/>
            <a:endParaRPr lang="it-IT" altLang="it-IT" sz="1800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5626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4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63880" y="1418977"/>
            <a:ext cx="8175386" cy="402624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buClr>
                <a:srgbClr val="000000"/>
              </a:buClr>
            </a:pPr>
            <a:r>
              <a:rPr lang="it-IT" altLang="it-IT" sz="2400" dirty="0" smtClean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Sonno non REM leggero instabile (N1)</a:t>
            </a:r>
          </a:p>
          <a:p>
            <a:pPr defTabSz="914400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Attività </a:t>
            </a:r>
            <a:r>
              <a:rPr lang="it-IT" altLang="it-IT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ventilatoria</a:t>
            </a:r>
            <a:r>
              <a:rPr lang="it-IT" altLang="it-IT" sz="24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variabile per frequenza e profondità</a:t>
            </a:r>
          </a:p>
          <a:p>
            <a:pPr defTabSz="914400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it-IT" altLang="it-IT" sz="24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spcBef>
                <a:spcPct val="0"/>
              </a:spcBef>
              <a:buClr>
                <a:srgbClr val="000000"/>
              </a:buClr>
            </a:pPr>
            <a:r>
              <a:rPr lang="it-IT" altLang="it-IT" sz="2400" dirty="0" smtClean="0">
                <a:solidFill>
                  <a:srgbClr val="0033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Sonno non REM profondo stabile (N3)</a:t>
            </a:r>
          </a:p>
          <a:p>
            <a:pPr defTabSz="914400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Attività </a:t>
            </a:r>
            <a:r>
              <a:rPr lang="it-IT" altLang="it-IT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ventilatoria</a:t>
            </a:r>
            <a:r>
              <a:rPr lang="it-IT" altLang="it-IT" sz="24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molto regolare</a:t>
            </a:r>
          </a:p>
          <a:p>
            <a:pPr defTabSz="914400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it-IT" altLang="it-IT" sz="24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spcBef>
                <a:spcPct val="0"/>
              </a:spcBef>
              <a:buClr>
                <a:srgbClr val="000000"/>
              </a:buClr>
            </a:pPr>
            <a:r>
              <a:rPr lang="it-IT" altLang="it-IT" sz="2400" dirty="0" smtClean="0">
                <a:solidFill>
                  <a:srgbClr val="0033CC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Sonno REM</a:t>
            </a:r>
          </a:p>
          <a:p>
            <a:pPr algn="just" defTabSz="914400">
              <a:spcBef>
                <a:spcPct val="0"/>
              </a:spcBef>
              <a:buClr>
                <a:srgbClr val="000000"/>
              </a:buClr>
              <a:buFontTx/>
              <a:buNone/>
            </a:pPr>
            <a:r>
              <a:rPr lang="it-IT" altLang="it-IT" sz="24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Attività </a:t>
            </a:r>
            <a:r>
              <a:rPr lang="it-IT" altLang="it-IT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ventilatoria</a:t>
            </a:r>
            <a:r>
              <a:rPr lang="it-IT" altLang="it-IT" sz="2400" dirty="0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irregolare, specie durante fenomeni fasici (movimenti oculari), con momenti di respiro rapido e superficiale e possibili brevi apnee centrali</a:t>
            </a:r>
          </a:p>
          <a:p>
            <a:pPr defTabSz="914400">
              <a:spcBef>
                <a:spcPct val="0"/>
              </a:spcBef>
              <a:buFontTx/>
              <a:buNone/>
            </a:pPr>
            <a:endParaRPr lang="it-IT" altLang="it-IT" sz="24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 eaLnBrk="1" hangingPunct="1"/>
            <a:endParaRPr lang="en-US" altLang="it-IT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9512" y="260648"/>
            <a:ext cx="8785101" cy="613245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115000"/>
              </a:lnSpc>
              <a:defRPr/>
            </a:pPr>
            <a:r>
              <a:rPr lang="it-IT" altLang="it-IT" sz="3200" b="1" i="1" dirty="0" smtClean="0">
                <a:solidFill>
                  <a:srgbClr val="FDFD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Caratteristiche della ventilazione durante il sonno</a:t>
            </a:r>
          </a:p>
        </p:txBody>
      </p:sp>
    </p:spTree>
    <p:extLst>
      <p:ext uri="{BB962C8B-B14F-4D97-AF65-F5344CB8AC3E}">
        <p14:creationId xmlns:p14="http://schemas.microsoft.com/office/powerpoint/2010/main" val="1159332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4341813" y="6391275"/>
            <a:ext cx="4349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Douglas NJ et al., Thorax 1982;37:840-4</a:t>
            </a:r>
          </a:p>
        </p:txBody>
      </p:sp>
      <p:sp>
        <p:nvSpPr>
          <p:cNvPr id="1062915" name="Text Box 3"/>
          <p:cNvSpPr txBox="1">
            <a:spLocks noChangeArrowheads="1"/>
          </p:cNvSpPr>
          <p:nvPr/>
        </p:nvSpPr>
        <p:spPr bwMode="auto">
          <a:xfrm>
            <a:off x="196634" y="765175"/>
            <a:ext cx="3973513" cy="1791260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115000"/>
              </a:lnSpc>
              <a:defRPr/>
            </a:pPr>
            <a:r>
              <a:rPr lang="it-IT" altLang="it-IT" sz="3200" b="1" i="1" dirty="0" smtClean="0">
                <a:solidFill>
                  <a:srgbClr val="FDFDF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Variazione della ventilazione dalla veglia al sonno</a:t>
            </a:r>
          </a:p>
        </p:txBody>
      </p:sp>
      <p:pic>
        <p:nvPicPr>
          <p:cNvPr id="172036" name="Picture 5" descr="15 6 07 cox pbmc cse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"/>
          <a:stretch>
            <a:fillRect/>
          </a:stretch>
        </p:blipFill>
        <p:spPr bwMode="auto">
          <a:xfrm>
            <a:off x="4268788" y="69850"/>
            <a:ext cx="4335462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7" name="Rectangle 6"/>
          <p:cNvSpPr>
            <a:spLocks noChangeArrowheads="1"/>
          </p:cNvSpPr>
          <p:nvPr/>
        </p:nvSpPr>
        <p:spPr bwMode="auto">
          <a:xfrm>
            <a:off x="4284663" y="5876925"/>
            <a:ext cx="4316412" cy="422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endParaRPr lang="it-IT" altLang="it-IT" sz="2800" b="1">
              <a:solidFill>
                <a:srgbClr val="000000"/>
              </a:solidFill>
              <a:latin typeface="Arial Narrow" panose="020B0606020202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72038" name="Rectangle 7"/>
          <p:cNvSpPr>
            <a:spLocks noChangeArrowheads="1"/>
          </p:cNvSpPr>
          <p:nvPr/>
        </p:nvSpPr>
        <p:spPr bwMode="auto">
          <a:xfrm>
            <a:off x="4332288" y="615950"/>
            <a:ext cx="377825" cy="5032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it-IT" altLang="it-IT" sz="900">
              <a:solidFill>
                <a:srgbClr val="000000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72039" name="Text Box 8"/>
          <p:cNvSpPr txBox="1">
            <a:spLocks noChangeArrowheads="1"/>
          </p:cNvSpPr>
          <p:nvPr/>
        </p:nvSpPr>
        <p:spPr bwMode="auto">
          <a:xfrm rot="-5400000">
            <a:off x="4057650" y="2714625"/>
            <a:ext cx="855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</a:t>
            </a:r>
            <a:r>
              <a:rPr lang="it-IT" altLang="it-IT" sz="2800" b="1" baseline="-2500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T</a:t>
            </a:r>
            <a:r>
              <a:rPr lang="it-IT" altLang="it-IT" sz="28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(l)</a:t>
            </a:r>
          </a:p>
        </p:txBody>
      </p:sp>
      <p:sp>
        <p:nvSpPr>
          <p:cNvPr id="172040" name="Text Box 9"/>
          <p:cNvSpPr txBox="1">
            <a:spLocks noChangeArrowheads="1"/>
          </p:cNvSpPr>
          <p:nvPr/>
        </p:nvSpPr>
        <p:spPr bwMode="auto">
          <a:xfrm rot="-5400000">
            <a:off x="3740150" y="882650"/>
            <a:ext cx="14652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</a:t>
            </a:r>
            <a:r>
              <a:rPr lang="it-IT" altLang="it-IT" sz="2800" b="1" baseline="-25000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</a:t>
            </a:r>
            <a:r>
              <a:rPr lang="it-IT" altLang="it-IT" sz="28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(l/min)</a:t>
            </a:r>
          </a:p>
        </p:txBody>
      </p:sp>
      <p:sp>
        <p:nvSpPr>
          <p:cNvPr id="172041" name="Text Box 10"/>
          <p:cNvSpPr txBox="1">
            <a:spLocks noChangeArrowheads="1"/>
          </p:cNvSpPr>
          <p:nvPr/>
        </p:nvSpPr>
        <p:spPr bwMode="auto">
          <a:xfrm rot="-5400000">
            <a:off x="3859213" y="4732338"/>
            <a:ext cx="13319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  <a:latin typeface="Arial Narrow" panose="020B0606020202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 (b/min)</a:t>
            </a:r>
          </a:p>
        </p:txBody>
      </p:sp>
      <p:grpSp>
        <p:nvGrpSpPr>
          <p:cNvPr id="172042" name="Group 11"/>
          <p:cNvGrpSpPr>
            <a:grpSpLocks/>
          </p:cNvGrpSpPr>
          <p:nvPr/>
        </p:nvGrpSpPr>
        <p:grpSpPr bwMode="auto">
          <a:xfrm>
            <a:off x="5127625" y="5707063"/>
            <a:ext cx="3021013" cy="455612"/>
            <a:chOff x="3167" y="3370"/>
            <a:chExt cx="1695" cy="269"/>
          </a:xfrm>
        </p:grpSpPr>
        <p:sp>
          <p:nvSpPr>
            <p:cNvPr id="172044" name="Text Box 12"/>
            <p:cNvSpPr txBox="1">
              <a:spLocks noChangeArrowheads="1"/>
            </p:cNvSpPr>
            <p:nvPr/>
          </p:nvSpPr>
          <p:spPr bwMode="auto">
            <a:xfrm>
              <a:off x="3695" y="3370"/>
              <a:ext cx="283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000000"/>
                  </a:solidFill>
                  <a:latin typeface="Arial Narrow" panose="020B060602020203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N2</a:t>
              </a:r>
            </a:p>
          </p:txBody>
        </p:sp>
        <p:sp>
          <p:nvSpPr>
            <p:cNvPr id="172045" name="Text Box 13"/>
            <p:cNvSpPr txBox="1">
              <a:spLocks noChangeArrowheads="1"/>
            </p:cNvSpPr>
            <p:nvPr/>
          </p:nvSpPr>
          <p:spPr bwMode="auto">
            <a:xfrm>
              <a:off x="3167" y="3370"/>
              <a:ext cx="52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000000"/>
                  </a:solidFill>
                  <a:latin typeface="Arial Narrow" panose="020B060602020203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awake</a:t>
              </a:r>
            </a:p>
          </p:txBody>
        </p:sp>
        <p:sp>
          <p:nvSpPr>
            <p:cNvPr id="172046" name="Text Box 14"/>
            <p:cNvSpPr txBox="1">
              <a:spLocks noChangeArrowheads="1"/>
            </p:cNvSpPr>
            <p:nvPr/>
          </p:nvSpPr>
          <p:spPr bwMode="auto">
            <a:xfrm>
              <a:off x="4109" y="3370"/>
              <a:ext cx="284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000000"/>
                  </a:solidFill>
                  <a:latin typeface="Arial Narrow" panose="020B060602020203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N3</a:t>
              </a:r>
            </a:p>
          </p:txBody>
        </p:sp>
        <p:sp>
          <p:nvSpPr>
            <p:cNvPr id="172047" name="Text Box 15"/>
            <p:cNvSpPr txBox="1">
              <a:spLocks noChangeArrowheads="1"/>
            </p:cNvSpPr>
            <p:nvPr/>
          </p:nvSpPr>
          <p:spPr bwMode="auto">
            <a:xfrm>
              <a:off x="4447" y="3370"/>
              <a:ext cx="415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>
                <a:spcBef>
                  <a:spcPct val="0"/>
                </a:spcBef>
                <a:buFontTx/>
                <a:buNone/>
              </a:pPr>
              <a:r>
                <a:rPr lang="it-IT" altLang="it-IT" sz="2400" b="1">
                  <a:solidFill>
                    <a:srgbClr val="000000"/>
                  </a:solidFill>
                  <a:latin typeface="Arial Narrow" panose="020B060602020203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REM</a:t>
              </a:r>
            </a:p>
          </p:txBody>
        </p:sp>
      </p:grpSp>
      <p:sp>
        <p:nvSpPr>
          <p:cNvPr id="172043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293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3"/>
          <p:cNvSpPr txBox="1">
            <a:spLocks noChangeArrowheads="1"/>
          </p:cNvSpPr>
          <p:nvPr/>
        </p:nvSpPr>
        <p:spPr bwMode="auto">
          <a:xfrm>
            <a:off x="4895850" y="6381750"/>
            <a:ext cx="4213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Douglas NJ  ARRD 1982;126:758-762 </a:t>
            </a:r>
          </a:p>
        </p:txBody>
      </p:sp>
      <p:sp>
        <p:nvSpPr>
          <p:cNvPr id="1051652" name="Text Box 4"/>
          <p:cNvSpPr txBox="1">
            <a:spLocks noChangeArrowheads="1"/>
          </p:cNvSpPr>
          <p:nvPr/>
        </p:nvSpPr>
        <p:spPr bwMode="auto">
          <a:xfrm>
            <a:off x="238125" y="307975"/>
            <a:ext cx="8696325" cy="465512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>
              <a:lnSpc>
                <a:spcPct val="75000"/>
              </a:lnSpc>
              <a:spcBef>
                <a:spcPct val="20000"/>
              </a:spcBef>
              <a:defRPr/>
            </a:pPr>
            <a:r>
              <a:rPr lang="it-IT" altLang="it-IT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Risposta </a:t>
            </a:r>
            <a:r>
              <a:rPr lang="it-IT" altLang="it-IT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ventilatoria</a:t>
            </a:r>
            <a:r>
              <a:rPr lang="it-IT" altLang="it-IT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a ipercapnia e ipossia </a:t>
            </a:r>
          </a:p>
        </p:txBody>
      </p:sp>
      <p:pic>
        <p:nvPicPr>
          <p:cNvPr id="176132" name="Picture 5" descr="AJRCCM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476" y="5369446"/>
            <a:ext cx="809063" cy="10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3" name="Picture 2" descr="douglas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4825"/>
          <a:stretch/>
        </p:blipFill>
        <p:spPr bwMode="auto">
          <a:xfrm>
            <a:off x="179512" y="1052736"/>
            <a:ext cx="4968552" cy="43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4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3" t="29833" r="8178" b="21121"/>
          <a:stretch/>
        </p:blipFill>
        <p:spPr>
          <a:xfrm>
            <a:off x="5004048" y="1409700"/>
            <a:ext cx="4044743" cy="38552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526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789113"/>
            <a:ext cx="7326312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7011" name="Rettangolo 4"/>
          <p:cNvSpPr>
            <a:spLocks noChangeArrowheads="1"/>
          </p:cNvSpPr>
          <p:nvPr/>
        </p:nvSpPr>
        <p:spPr bwMode="auto">
          <a:xfrm>
            <a:off x="971946" y="115888"/>
            <a:ext cx="7056438" cy="954107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>
            <a:spAutoFit/>
          </a:bodyPr>
          <a:lstStyle>
            <a:lvl1pPr algn="l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it-IT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Decrease in functional residual capacity during sleep in normal humans</a:t>
            </a:r>
          </a:p>
        </p:txBody>
      </p:sp>
      <p:sp>
        <p:nvSpPr>
          <p:cNvPr id="218116" name="Rettangolo 6"/>
          <p:cNvSpPr>
            <a:spLocks noChangeArrowheads="1"/>
          </p:cNvSpPr>
          <p:nvPr/>
        </p:nvSpPr>
        <p:spPr bwMode="auto">
          <a:xfrm>
            <a:off x="6239321" y="6536377"/>
            <a:ext cx="2797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it-IT" sz="1200" i="1" dirty="0" smtClean="0">
                <a:latin typeface="Arial" panose="020B0604020202020204" pitchFamily="34" charset="0"/>
              </a:rPr>
              <a:t>J </a:t>
            </a:r>
            <a:r>
              <a:rPr lang="it-IT" altLang="it-IT" sz="1200" i="1" dirty="0" err="1">
                <a:latin typeface="Arial" panose="020B0604020202020204" pitchFamily="34" charset="0"/>
              </a:rPr>
              <a:t>Appl</a:t>
            </a:r>
            <a:r>
              <a:rPr lang="it-IT" altLang="it-IT" sz="1200" i="1" dirty="0">
                <a:latin typeface="Arial" panose="020B0604020202020204" pitchFamily="34" charset="0"/>
              </a:rPr>
              <a:t> </a:t>
            </a:r>
            <a:r>
              <a:rPr lang="it-IT" altLang="it-IT" sz="1200" i="1" dirty="0" err="1">
                <a:latin typeface="Arial" panose="020B0604020202020204" pitchFamily="34" charset="0"/>
              </a:rPr>
              <a:t>Physiol</a:t>
            </a:r>
            <a:r>
              <a:rPr lang="it-IT" altLang="it-IT" sz="1200" i="1" dirty="0">
                <a:latin typeface="Arial" panose="020B0604020202020204" pitchFamily="34" charset="0"/>
              </a:rPr>
              <a:t> 1984 </a:t>
            </a:r>
            <a:r>
              <a:rPr lang="it-IT" altLang="it-IT" sz="1200" i="1" dirty="0" smtClean="0">
                <a:latin typeface="Arial" panose="020B0604020202020204" pitchFamily="34" charset="0"/>
              </a:rPr>
              <a:t>57:1319-1322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pic>
        <p:nvPicPr>
          <p:cNvPr id="8" name="Picture 2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5150" y="115888"/>
            <a:ext cx="887413" cy="11795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sz="1800" smtClean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2794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387821"/>
            <a:ext cx="8499122" cy="138499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La ventilazione cambia a seconda </a:t>
            </a:r>
            <a:r>
              <a:rPr lang="it-IT" sz="2800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dell’O</a:t>
            </a:r>
            <a:r>
              <a:rPr lang="it-IT" sz="2800" baseline="-25000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2</a:t>
            </a:r>
            <a:r>
              <a:rPr lang="it-IT" sz="2800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 e della </a:t>
            </a:r>
            <a:r>
              <a:rPr lang="it-IT" sz="28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quantità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di CO</a:t>
            </a:r>
            <a:r>
              <a:rPr lang="it-IT" sz="2800" baseline="-250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2</a:t>
            </a:r>
            <a:r>
              <a:rPr lang="it-IT" sz="28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 prodotta dal metabolismo per garantire </a:t>
            </a:r>
            <a:r>
              <a:rPr lang="it-IT" sz="2800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i livelli di</a:t>
            </a:r>
            <a:endParaRPr lang="it-IT" sz="2800" dirty="0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 </a:t>
            </a:r>
            <a:r>
              <a:rPr lang="it-IT" sz="2800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PaO</a:t>
            </a:r>
            <a:r>
              <a:rPr lang="it-IT" sz="2800" baseline="-25000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2 </a:t>
            </a:r>
            <a:r>
              <a:rPr lang="it-IT" sz="2800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e PaCO</a:t>
            </a:r>
            <a:r>
              <a:rPr lang="it-IT" sz="2800" baseline="-25000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2</a:t>
            </a:r>
            <a:r>
              <a:rPr lang="it-IT" sz="2800" dirty="0" smtClean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 arteriosa</a:t>
            </a:r>
            <a:endParaRPr lang="it-IT" sz="2800" dirty="0">
              <a:solidFill>
                <a:prstClr val="black"/>
              </a:solidFill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3" name="Picture 2" descr="katch%20VO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6096" r="5815" b="11105"/>
          <a:stretch/>
        </p:blipFill>
        <p:spPr bwMode="auto">
          <a:xfrm>
            <a:off x="302042" y="2305877"/>
            <a:ext cx="3413527" cy="348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" b="4861"/>
          <a:stretch>
            <a:fillRect/>
          </a:stretch>
        </p:blipFill>
        <p:spPr bwMode="auto">
          <a:xfrm>
            <a:off x="4127620" y="1879751"/>
            <a:ext cx="4548836" cy="338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8" t="34084" r="32353" b="33508"/>
          <a:stretch/>
        </p:blipFill>
        <p:spPr bwMode="auto">
          <a:xfrm>
            <a:off x="4919708" y="2383807"/>
            <a:ext cx="2927102" cy="230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/>
            <a:endParaRPr lang="it-IT" altLang="it-IT" sz="1800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2347417" y="2545876"/>
            <a:ext cx="1296144" cy="288032"/>
          </a:xfrm>
          <a:prstGeom prst="ellipse">
            <a:avLst/>
          </a:prstGeom>
          <a:solidFill>
            <a:srgbClr val="4F81BD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900">
              <a:solidFill>
                <a:prstClr val="white"/>
              </a:solidFill>
            </a:endParaRPr>
          </a:p>
        </p:txBody>
      </p:sp>
      <p:pic>
        <p:nvPicPr>
          <p:cNvPr id="11" name="Picture 2" descr="Risultati immagini per drive respirator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132" y="5369113"/>
            <a:ext cx="2357342" cy="13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623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 txBox="1">
            <a:spLocks/>
          </p:cNvSpPr>
          <p:nvPr/>
        </p:nvSpPr>
        <p:spPr>
          <a:xfrm>
            <a:off x="628650" y="1745396"/>
            <a:ext cx="7886700" cy="1084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altLang="it-IT" sz="2400" b="1" dirty="0" smtClean="0">
                <a:solidFill>
                  <a:sysClr val="windowText" lastClr="000000"/>
                </a:solidFill>
              </a:rPr>
              <a:t>Se in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soggetti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normali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la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ipoventilazione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da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sonno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non ha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conseguenze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cliniche</a:t>
            </a:r>
            <a:endParaRPr lang="it-IT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628650" y="3139188"/>
            <a:ext cx="7886700" cy="1901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Quando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la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ipoventilazione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è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presente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in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soggetti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con </a:t>
            </a:r>
            <a:r>
              <a:rPr lang="en-US" altLang="it-IT" sz="2400" b="1" i="1" dirty="0" err="1" smtClean="0">
                <a:solidFill>
                  <a:srgbClr val="1F497D"/>
                </a:solidFill>
              </a:rPr>
              <a:t>compromissione</a:t>
            </a:r>
            <a:r>
              <a:rPr lang="en-US" altLang="it-IT" sz="2400" b="1" i="1" dirty="0" smtClean="0">
                <a:solidFill>
                  <a:srgbClr val="1F497D"/>
                </a:solidFill>
              </a:rPr>
              <a:t> </a:t>
            </a:r>
            <a:r>
              <a:rPr lang="en-US" altLang="it-IT" sz="2400" b="1" i="1" dirty="0" err="1" smtClean="0">
                <a:solidFill>
                  <a:srgbClr val="1F497D"/>
                </a:solidFill>
              </a:rPr>
              <a:t>della</a:t>
            </a:r>
            <a:r>
              <a:rPr lang="en-US" altLang="it-IT" sz="2400" b="1" i="1" dirty="0" smtClean="0">
                <a:solidFill>
                  <a:srgbClr val="1F497D"/>
                </a:solidFill>
              </a:rPr>
              <a:t> </a:t>
            </a:r>
            <a:r>
              <a:rPr lang="en-US" altLang="it-IT" sz="2400" b="1" i="1" dirty="0" err="1" smtClean="0">
                <a:solidFill>
                  <a:srgbClr val="1F497D"/>
                </a:solidFill>
              </a:rPr>
              <a:t>funzione</a:t>
            </a:r>
            <a:r>
              <a:rPr lang="en-US" altLang="it-IT" sz="2400" b="1" i="1" dirty="0" smtClean="0">
                <a:solidFill>
                  <a:srgbClr val="1F497D"/>
                </a:solidFill>
              </a:rPr>
              <a:t> </a:t>
            </a:r>
            <a:r>
              <a:rPr lang="en-US" altLang="it-IT" sz="2400" b="1" i="1" dirty="0" err="1" smtClean="0">
                <a:solidFill>
                  <a:srgbClr val="1F497D"/>
                </a:solidFill>
              </a:rPr>
              <a:t>respiratoria</a:t>
            </a:r>
            <a:r>
              <a:rPr lang="en-US" altLang="it-IT" sz="2400" b="1" i="1" dirty="0" smtClean="0">
                <a:solidFill>
                  <a:srgbClr val="1F497D"/>
                </a:solidFill>
              </a:rPr>
              <a:t>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possono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determinarsi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significative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alterazioni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della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ventilazione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e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degli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scambi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gassosi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durante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altLang="it-IT" sz="2400" b="1" dirty="0" err="1" smtClean="0">
                <a:solidFill>
                  <a:sysClr val="windowText" lastClr="000000"/>
                </a:solidFill>
              </a:rPr>
              <a:t>il</a:t>
            </a:r>
            <a:r>
              <a:rPr lang="en-US" altLang="it-IT" sz="2400" b="1" dirty="0" smtClean="0">
                <a:solidFill>
                  <a:sysClr val="windowText" lastClr="000000"/>
                </a:solidFill>
              </a:rPr>
              <a:t> SONNO</a:t>
            </a:r>
          </a:p>
        </p:txBody>
      </p:sp>
      <p:sp>
        <p:nvSpPr>
          <p:cNvPr id="5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/>
            <a:endParaRPr lang="it-IT" altLang="it-IT" sz="1800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39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" y="1557338"/>
            <a:ext cx="7780338" cy="4606925"/>
          </a:xfrm>
          <a:prstGeom prst="rect">
            <a:avLst/>
          </a:prstGeom>
          <a:solidFill>
            <a:srgbClr val="FFFF00">
              <a:alpha val="12157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93" y="17516"/>
            <a:ext cx="1295401" cy="15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08846" y="17516"/>
            <a:ext cx="1428866" cy="15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 r="3406"/>
          <a:stretch>
            <a:fillRect/>
          </a:stretch>
        </p:blipFill>
        <p:spPr bwMode="auto">
          <a:xfrm>
            <a:off x="1258888" y="17516"/>
            <a:ext cx="6481762" cy="15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3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72317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ivi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7112"/>
          <a:stretch>
            <a:fillRect/>
          </a:stretch>
        </p:blipFill>
        <p:spPr bwMode="auto">
          <a:xfrm>
            <a:off x="508000" y="804709"/>
            <a:ext cx="8128000" cy="546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/>
          <p:cNvCxnSpPr/>
          <p:nvPr/>
        </p:nvCxnSpPr>
        <p:spPr>
          <a:xfrm flipV="1">
            <a:off x="2840567" y="1678187"/>
            <a:ext cx="934156" cy="141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/>
        </p:nvCxnSpPr>
        <p:spPr>
          <a:xfrm>
            <a:off x="3774723" y="2204531"/>
            <a:ext cx="330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426178" y="2313187"/>
            <a:ext cx="119103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13 secondi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817989" y="1137352"/>
            <a:ext cx="119103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35 secondi</a:t>
            </a: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flipH="1">
            <a:off x="8964394" y="6668926"/>
            <a:ext cx="179378" cy="18890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197">
              <a:spcBef>
                <a:spcPct val="0"/>
              </a:spcBef>
              <a:buNone/>
            </a:pPr>
            <a:endParaRPr lang="it-IT" altLang="it-IT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5646" y="68682"/>
            <a:ext cx="8785101" cy="584775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Tipo di eventi respiratori: Apnee </a:t>
            </a:r>
            <a:r>
              <a:rPr lang="it-IT" altLang="it-IT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centrali</a:t>
            </a:r>
            <a:endParaRPr lang="it-IT" altLang="it-IT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309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954" name="Group 2"/>
          <p:cNvGrpSpPr>
            <a:grpSpLocks/>
          </p:cNvGrpSpPr>
          <p:nvPr/>
        </p:nvGrpSpPr>
        <p:grpSpPr bwMode="auto">
          <a:xfrm>
            <a:off x="318413" y="1972930"/>
            <a:ext cx="8538029" cy="4778933"/>
            <a:chOff x="113" y="663"/>
            <a:chExt cx="5647" cy="3067"/>
          </a:xfrm>
        </p:grpSpPr>
        <p:grpSp>
          <p:nvGrpSpPr>
            <p:cNvPr id="381957" name="Group 3"/>
            <p:cNvGrpSpPr>
              <a:grpSpLocks/>
            </p:cNvGrpSpPr>
            <p:nvPr/>
          </p:nvGrpSpPr>
          <p:grpSpPr bwMode="auto">
            <a:xfrm>
              <a:off x="113" y="663"/>
              <a:ext cx="2476" cy="3067"/>
              <a:chOff x="113" y="663"/>
              <a:chExt cx="2476" cy="3067"/>
            </a:xfrm>
          </p:grpSpPr>
          <p:pic>
            <p:nvPicPr>
              <p:cNvPr id="381960" name="Picture 4" descr="osas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" y="663"/>
                <a:ext cx="2476" cy="3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1961" name="Text Box 5"/>
              <p:cNvSpPr txBox="1">
                <a:spLocks noChangeArrowheads="1"/>
              </p:cNvSpPr>
              <p:nvPr/>
            </p:nvSpPr>
            <p:spPr bwMode="auto">
              <a:xfrm>
                <a:off x="1791" y="1257"/>
                <a:ext cx="771" cy="5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812810" eaLnBrk="1" hangingPunct="1">
                  <a:spcBef>
                    <a:spcPct val="50000"/>
                  </a:spcBef>
                  <a:buNone/>
                </a:pPr>
                <a:r>
                  <a:rPr lang="it-IT" altLang="it-IT" sz="1422">
                    <a:solidFill>
                      <a:srgbClr val="000000"/>
                    </a:solidFill>
                  </a:rPr>
                  <a:t>Palato molle ed uvula</a:t>
                </a:r>
              </a:p>
            </p:txBody>
          </p:sp>
          <p:sp>
            <p:nvSpPr>
              <p:cNvPr id="381962" name="Text Box 6"/>
              <p:cNvSpPr txBox="1">
                <a:spLocks noChangeArrowheads="1"/>
              </p:cNvSpPr>
              <p:nvPr/>
            </p:nvSpPr>
            <p:spPr bwMode="auto">
              <a:xfrm>
                <a:off x="975" y="2265"/>
                <a:ext cx="635" cy="2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812810" eaLnBrk="1" hangingPunct="1">
                  <a:spcBef>
                    <a:spcPct val="0"/>
                  </a:spcBef>
                  <a:buNone/>
                </a:pPr>
                <a:r>
                  <a:rPr lang="it-IT" altLang="it-IT" sz="1422">
                    <a:solidFill>
                      <a:srgbClr val="000000"/>
                    </a:solidFill>
                  </a:rPr>
                  <a:t>Lingua</a:t>
                </a:r>
              </a:p>
            </p:txBody>
          </p:sp>
          <p:sp>
            <p:nvSpPr>
              <p:cNvPr id="381963" name="Text Box 7"/>
              <p:cNvSpPr txBox="1">
                <a:spLocks noChangeArrowheads="1"/>
              </p:cNvSpPr>
              <p:nvPr/>
            </p:nvSpPr>
            <p:spPr bwMode="auto">
              <a:xfrm>
                <a:off x="158" y="2586"/>
                <a:ext cx="1270" cy="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812810" eaLnBrk="1" hangingPunct="1">
                  <a:spcBef>
                    <a:spcPct val="50000"/>
                  </a:spcBef>
                  <a:buNone/>
                </a:pPr>
                <a:r>
                  <a:rPr lang="it-IT" altLang="it-IT" sz="1600">
                    <a:solidFill>
                      <a:srgbClr val="000000"/>
                    </a:solidFill>
                  </a:rPr>
                  <a:t> Parete faringea posteriore</a:t>
                </a:r>
              </a:p>
            </p:txBody>
          </p:sp>
          <p:sp>
            <p:nvSpPr>
              <p:cNvPr id="381964" name="Text Box 8"/>
              <p:cNvSpPr txBox="1">
                <a:spLocks noChangeArrowheads="1"/>
              </p:cNvSpPr>
              <p:nvPr/>
            </p:nvSpPr>
            <p:spPr bwMode="auto">
              <a:xfrm>
                <a:off x="430" y="3135"/>
                <a:ext cx="1153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812810" eaLnBrk="1" hangingPunct="1">
                  <a:spcBef>
                    <a:spcPct val="0"/>
                  </a:spcBef>
                  <a:buNone/>
                </a:pPr>
                <a:r>
                  <a:rPr lang="it-IT" altLang="it-IT" sz="1600">
                    <a:solidFill>
                      <a:srgbClr val="000000"/>
                    </a:solidFill>
                  </a:rPr>
                  <a:t>Tonsilla linguale</a:t>
                </a:r>
              </a:p>
            </p:txBody>
          </p:sp>
          <p:sp>
            <p:nvSpPr>
              <p:cNvPr id="381965" name="Text Box 9"/>
              <p:cNvSpPr txBox="1">
                <a:spLocks noChangeArrowheads="1"/>
              </p:cNvSpPr>
              <p:nvPr/>
            </p:nvSpPr>
            <p:spPr bwMode="auto">
              <a:xfrm>
                <a:off x="1769" y="3222"/>
                <a:ext cx="613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812810" eaLnBrk="1" hangingPunct="1">
                  <a:spcBef>
                    <a:spcPct val="0"/>
                  </a:spcBef>
                  <a:buNone/>
                </a:pPr>
                <a:r>
                  <a:rPr lang="it-IT" altLang="it-IT" sz="1600">
                    <a:solidFill>
                      <a:srgbClr val="000000"/>
                    </a:solidFill>
                  </a:rPr>
                  <a:t>Tonsilla</a:t>
                </a:r>
              </a:p>
            </p:txBody>
          </p:sp>
        </p:grpSp>
        <p:pic>
          <p:nvPicPr>
            <p:cNvPr id="38195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31" t="27235" b="4839"/>
            <a:stretch>
              <a:fillRect/>
            </a:stretch>
          </p:blipFill>
          <p:spPr bwMode="auto">
            <a:xfrm>
              <a:off x="2562" y="663"/>
              <a:ext cx="3198" cy="3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1959" name="Rectangle 11"/>
            <p:cNvSpPr>
              <a:spLocks noChangeArrowheads="1"/>
            </p:cNvSpPr>
            <p:nvPr/>
          </p:nvSpPr>
          <p:spPr bwMode="auto">
            <a:xfrm>
              <a:off x="2562" y="2069"/>
              <a:ext cx="3198" cy="775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812810" eaLnBrk="1" hangingPunct="1">
                <a:spcBef>
                  <a:spcPct val="0"/>
                </a:spcBef>
                <a:buNone/>
              </a:pPr>
              <a:endParaRPr lang="it-IT" altLang="it-IT" sz="8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81955" name="Text Box 12"/>
          <p:cNvSpPr txBox="1">
            <a:spLocks noChangeArrowheads="1"/>
          </p:cNvSpPr>
          <p:nvPr/>
        </p:nvSpPr>
        <p:spPr bwMode="auto">
          <a:xfrm>
            <a:off x="7376580" y="503463"/>
            <a:ext cx="1754006" cy="19518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12810" eaLnBrk="1" hangingPunct="1">
              <a:lnSpc>
                <a:spcPct val="155000"/>
              </a:lnSpc>
              <a:spcBef>
                <a:spcPct val="0"/>
              </a:spcBef>
              <a:buNone/>
            </a:pPr>
            <a:r>
              <a:rPr lang="it-IT" altLang="it-IT" sz="1600" dirty="0">
                <a:solidFill>
                  <a:srgbClr val="000000"/>
                </a:solidFill>
              </a:rPr>
              <a:t>Ipossiemia</a:t>
            </a:r>
          </a:p>
          <a:p>
            <a:pPr defTabSz="812810" eaLnBrk="1" hangingPunct="1">
              <a:lnSpc>
                <a:spcPct val="155000"/>
              </a:lnSpc>
              <a:spcBef>
                <a:spcPct val="0"/>
              </a:spcBef>
              <a:buNone/>
            </a:pPr>
            <a:r>
              <a:rPr lang="it-IT" altLang="it-IT" sz="1600" dirty="0" err="1">
                <a:solidFill>
                  <a:srgbClr val="000000"/>
                </a:solidFill>
              </a:rPr>
              <a:t>Reossigenazione</a:t>
            </a:r>
            <a:endParaRPr lang="it-IT" altLang="it-IT" sz="1600" dirty="0">
              <a:solidFill>
                <a:srgbClr val="000000"/>
              </a:solidFill>
            </a:endParaRPr>
          </a:p>
          <a:p>
            <a:pPr defTabSz="812810" eaLnBrk="1" hangingPunct="1">
              <a:lnSpc>
                <a:spcPct val="155000"/>
              </a:lnSpc>
              <a:spcBef>
                <a:spcPct val="0"/>
              </a:spcBef>
              <a:buNone/>
            </a:pPr>
            <a:r>
              <a:rPr lang="it-IT" altLang="it-IT" sz="1600" dirty="0">
                <a:solidFill>
                  <a:srgbClr val="000000"/>
                </a:solidFill>
              </a:rPr>
              <a:t>Ipercapnia</a:t>
            </a:r>
          </a:p>
          <a:p>
            <a:pPr defTabSz="812810" eaLnBrk="1" hangingPunct="1">
              <a:lnSpc>
                <a:spcPct val="155000"/>
              </a:lnSpc>
              <a:spcBef>
                <a:spcPct val="0"/>
              </a:spcBef>
              <a:buNone/>
            </a:pPr>
            <a:r>
              <a:rPr lang="it-IT" altLang="it-IT" sz="1600" dirty="0">
                <a:solidFill>
                  <a:srgbClr val="000000"/>
                </a:solidFill>
              </a:rPr>
              <a:t>Sforzi respiratori</a:t>
            </a:r>
          </a:p>
          <a:p>
            <a:pPr defTabSz="812810" eaLnBrk="1" hangingPunct="1">
              <a:lnSpc>
                <a:spcPct val="155000"/>
              </a:lnSpc>
              <a:spcBef>
                <a:spcPct val="0"/>
              </a:spcBef>
              <a:buNone/>
            </a:pPr>
            <a:r>
              <a:rPr lang="it-IT" altLang="it-IT" sz="1600" dirty="0">
                <a:solidFill>
                  <a:srgbClr val="000000"/>
                </a:solidFill>
              </a:rPr>
              <a:t>Arousal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 flipH="1">
            <a:off x="8984545" y="6684631"/>
            <a:ext cx="159455" cy="167922"/>
          </a:xfrm>
          <a:prstGeom prst="rtTriangle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it-IT" altLang="it-IT" sz="2489" kern="0">
              <a:solidFill>
                <a:srgbClr val="ECEA4A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55646" y="68682"/>
            <a:ext cx="8785101" cy="584775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Tipo di eventi respiratori: Apnee ostruttive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22949" r="61111" b="47986"/>
          <a:stretch>
            <a:fillRect/>
          </a:stretch>
        </p:blipFill>
        <p:spPr bwMode="auto">
          <a:xfrm>
            <a:off x="2500468" y="664061"/>
            <a:ext cx="3018360" cy="130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926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65" y="1672208"/>
            <a:ext cx="4646993" cy="4997152"/>
          </a:xfrm>
        </p:spPr>
      </p:pic>
      <p:sp>
        <p:nvSpPr>
          <p:cNvPr id="2" name="Rettangolo 1"/>
          <p:cNvSpPr/>
          <p:nvPr/>
        </p:nvSpPr>
        <p:spPr>
          <a:xfrm>
            <a:off x="611560" y="26064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400" b="1" dirty="0">
                <a:solidFill>
                  <a:srgbClr val="0000FF"/>
                </a:solidFill>
                <a:latin typeface="Calibri"/>
              </a:rPr>
              <a:t>Il sonno è una delle funzioni fisiologiche che va incontro, nelle </a:t>
            </a:r>
            <a:r>
              <a:rPr lang="it-IT" sz="2400" b="1" dirty="0" smtClean="0">
                <a:solidFill>
                  <a:srgbClr val="0000FF"/>
                </a:solidFill>
                <a:latin typeface="Calibri"/>
              </a:rPr>
              <a:t>diverse </a:t>
            </a:r>
            <a:r>
              <a:rPr lang="it-IT" sz="2400" b="1" dirty="0">
                <a:solidFill>
                  <a:srgbClr val="0000FF"/>
                </a:solidFill>
                <a:latin typeface="Calibri"/>
              </a:rPr>
              <a:t>fasi della vita, a considerevoli variazioni in termini neurofisiologici e comportamentali</a:t>
            </a: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527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3"/>
          <a:stretch>
            <a:fillRect/>
          </a:stretch>
        </p:blipFill>
        <p:spPr bwMode="auto">
          <a:xfrm>
            <a:off x="508000" y="1052513"/>
            <a:ext cx="7856538" cy="403225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1" r="8383" b="34421"/>
          <a:stretch>
            <a:fillRect/>
          </a:stretch>
        </p:blipFill>
        <p:spPr bwMode="auto">
          <a:xfrm>
            <a:off x="730250" y="5084763"/>
            <a:ext cx="38417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2" r="8383"/>
          <a:stretch>
            <a:fillRect/>
          </a:stretch>
        </p:blipFill>
        <p:spPr bwMode="auto">
          <a:xfrm>
            <a:off x="4635500" y="4868863"/>
            <a:ext cx="38417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3" name="CasellaDiTesto 5"/>
          <p:cNvSpPr txBox="1">
            <a:spLocks noChangeArrowheads="1"/>
          </p:cNvSpPr>
          <p:nvPr/>
        </p:nvSpPr>
        <p:spPr bwMode="auto">
          <a:xfrm>
            <a:off x="3292475" y="6597650"/>
            <a:ext cx="3041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it-IT" altLang="it-IT" sz="1200">
                <a:solidFill>
                  <a:srgbClr val="000000"/>
                </a:solidFill>
                <a:latin typeface="Arial" panose="020B0604020202020204" pitchFamily="34" charset="0"/>
              </a:rPr>
              <a:t>Eckert et al AJRCCM 188:996-1004; 2013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1915" y="44450"/>
            <a:ext cx="8550739" cy="1015663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Fattori coinvolti </a:t>
            </a:r>
            <a:r>
              <a:rPr lang="it-IT" altLang="it-IT" sz="28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nell</a:t>
            </a:r>
            <a:r>
              <a:rPr lang="ja-JP" altLang="it-IT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it-IT" altLang="ja-JP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ostruzione delle vie aeree superiori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2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Fattori Funzionali</a:t>
            </a:r>
          </a:p>
        </p:txBody>
      </p:sp>
      <p:pic>
        <p:nvPicPr>
          <p:cNvPr id="201735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0" y="6283325"/>
            <a:ext cx="3683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6" name="AutoShape 5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it-IT" altLang="it-IT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832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18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545263"/>
            <a:ext cx="2933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 rot="16200000">
            <a:off x="1093127" y="3095629"/>
            <a:ext cx="171491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dirty="0">
                <a:solidFill>
                  <a:srgbClr val="000000"/>
                </a:solidFill>
                <a:latin typeface="Comic Sans MS" panose="030F0702030302020204" pitchFamily="66" charset="0"/>
              </a:rPr>
              <a:t>Minute </a:t>
            </a:r>
            <a:r>
              <a:rPr lang="it-IT" altLang="it-IT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Ventilation</a:t>
            </a:r>
            <a:r>
              <a:rPr lang="it-IT" altLang="it-IT" dirty="0">
                <a:solidFill>
                  <a:srgbClr val="000000"/>
                </a:solidFill>
                <a:latin typeface="Comic Sans MS" panose="030F0702030302020204" pitchFamily="66" charset="0"/>
              </a:rPr>
              <a:t>= V</a:t>
            </a:r>
            <a:r>
              <a:rPr lang="it-IT" altLang="it-IT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T</a:t>
            </a:r>
            <a:r>
              <a:rPr lang="it-IT" altLang="it-IT" dirty="0">
                <a:solidFill>
                  <a:srgbClr val="000000"/>
                </a:solidFill>
                <a:latin typeface="Comic Sans MS" panose="030F0702030302020204" pitchFamily="66" charset="0"/>
              </a:rPr>
              <a:t> x RR</a:t>
            </a: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01" y="1542256"/>
            <a:ext cx="5014233" cy="347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083613" y="1833109"/>
            <a:ext cx="1800225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1400" dirty="0">
                <a:solidFill>
                  <a:srgbClr val="000000"/>
                </a:solidFill>
                <a:latin typeface="Tahoma" panose="020B0604030504040204" pitchFamily="34" charset="0"/>
              </a:rPr>
              <a:t>Neuromuscolari</a:t>
            </a:r>
          </a:p>
        </p:txBody>
      </p:sp>
      <p:sp>
        <p:nvSpPr>
          <p:cNvPr id="13" name="Rectangle 24"/>
          <p:cNvSpPr>
            <a:spLocks noChangeArrowheads="1"/>
          </p:cNvSpPr>
          <p:nvPr/>
        </p:nvSpPr>
        <p:spPr bwMode="auto">
          <a:xfrm>
            <a:off x="2872227" y="4792074"/>
            <a:ext cx="3831690" cy="338554"/>
          </a:xfrm>
          <a:prstGeom prst="rect">
            <a:avLst/>
          </a:prstGeom>
          <a:solidFill>
            <a:srgbClr val="DCEF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it-IT" sz="1600" dirty="0" err="1">
                <a:solidFill>
                  <a:srgbClr val="000000"/>
                </a:solidFill>
                <a:latin typeface="Tahoma" panose="020B0604030504040204" pitchFamily="34" charset="0"/>
              </a:rPr>
              <a:t>Awake</a:t>
            </a:r>
            <a:r>
              <a:rPr lang="it-IT" altLang="it-IT" sz="1600" dirty="0">
                <a:solidFill>
                  <a:srgbClr val="000000"/>
                </a:solidFill>
                <a:latin typeface="Tahoma" panose="020B0604030504040204" pitchFamily="34" charset="0"/>
              </a:rPr>
              <a:t>     </a:t>
            </a:r>
            <a:r>
              <a:rPr lang="it-IT" altLang="it-IT" sz="1600" dirty="0" smtClean="0">
                <a:solidFill>
                  <a:srgbClr val="000000"/>
                </a:solidFill>
                <a:latin typeface="Tahoma" panose="020B0604030504040204" pitchFamily="34" charset="0"/>
              </a:rPr>
              <a:t>          N-REM               REM</a:t>
            </a:r>
            <a:r>
              <a:rPr lang="it-IT" altLang="it-IT" sz="16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  </a:t>
            </a:r>
            <a:endParaRPr lang="it-IT" altLang="it-IT" sz="1600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48772" y="5747430"/>
            <a:ext cx="39703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it-IT" altLang="it-IT" sz="2000" dirty="0">
                <a:solidFill>
                  <a:srgbClr val="333399"/>
                </a:solidFill>
                <a:latin typeface="Comic Sans MS" panose="030F0702030302020204" pitchFamily="66" charset="0"/>
              </a:rPr>
              <a:t>   </a:t>
            </a:r>
            <a:r>
              <a:rPr lang="it-IT" altLang="it-IT" sz="1600" dirty="0">
                <a:solidFill>
                  <a:srgbClr val="333399"/>
                </a:solidFill>
                <a:latin typeface="Tahoma" panose="020B0604030504040204" pitchFamily="34" charset="0"/>
              </a:rPr>
              <a:t>Riduzione costante della Ventilazione passaggio NREM &gt; REM</a:t>
            </a: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62938" y="61913"/>
            <a:ext cx="836612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8"/>
              </a:srgbClr>
            </a:outerShd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106488"/>
            <a:ext cx="29337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sz="1800" smtClean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147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42" name="Rectangle 2"/>
          <p:cNvSpPr>
            <a:spLocks noGrp="1"/>
          </p:cNvSpPr>
          <p:nvPr>
            <p:ph type="title" idx="4294967295"/>
          </p:nvPr>
        </p:nvSpPr>
        <p:spPr>
          <a:xfrm>
            <a:off x="813955" y="256198"/>
            <a:ext cx="7490755" cy="1031913"/>
          </a:xfrm>
          <a:solidFill>
            <a:srgbClr val="000099"/>
          </a:solidFill>
          <a:ln>
            <a:noFill/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en-IE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Effetti</a:t>
            </a:r>
            <a:r>
              <a:rPr lang="en-IE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del </a:t>
            </a:r>
            <a:r>
              <a:rPr lang="en-IE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sonno</a:t>
            </a:r>
            <a:r>
              <a:rPr lang="en-IE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IE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sul</a:t>
            </a:r>
            <a:r>
              <a:rPr lang="en-IE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IE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broncospasmo</a:t>
            </a:r>
            <a:r>
              <a:rPr lang="en-IE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IE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notturno</a:t>
            </a:r>
            <a:r>
              <a:rPr lang="en-IE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in </a:t>
            </a:r>
            <a:r>
              <a:rPr lang="en-IE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asmatici</a:t>
            </a:r>
            <a:endParaRPr lang="it-IT" altLang="it-IT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4997952" y="6427635"/>
            <a:ext cx="3093411" cy="30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it-IT" sz="1382" i="1" dirty="0" err="1">
                <a:solidFill>
                  <a:prstClr val="black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Am</a:t>
            </a:r>
            <a:r>
              <a:rPr lang="it-IT" altLang="it-IT" sz="1382" i="1" dirty="0">
                <a:solidFill>
                  <a:prstClr val="black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. Rev. </a:t>
            </a:r>
            <a:r>
              <a:rPr lang="it-IT" altLang="it-IT" sz="1382" i="1" dirty="0" err="1">
                <a:solidFill>
                  <a:prstClr val="black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Respir</a:t>
            </a:r>
            <a:r>
              <a:rPr lang="it-IT" altLang="it-IT" sz="1382" i="1" dirty="0">
                <a:solidFill>
                  <a:prstClr val="black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it-IT" altLang="it-IT" sz="1382" i="1" dirty="0" err="1">
                <a:solidFill>
                  <a:prstClr val="black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Dis</a:t>
            </a:r>
            <a:r>
              <a:rPr lang="it-IT" altLang="it-IT" sz="1382" i="1" dirty="0">
                <a:solidFill>
                  <a:prstClr val="black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. 1989;140:363-367 </a:t>
            </a:r>
          </a:p>
        </p:txBody>
      </p:sp>
      <p:grpSp>
        <p:nvGrpSpPr>
          <p:cNvPr id="241668" name="Group 4"/>
          <p:cNvGrpSpPr>
            <a:grpSpLocks/>
          </p:cNvGrpSpPr>
          <p:nvPr/>
        </p:nvGrpSpPr>
        <p:grpSpPr bwMode="auto">
          <a:xfrm>
            <a:off x="1896893" y="1508108"/>
            <a:ext cx="4770871" cy="4596002"/>
            <a:chOff x="853" y="576"/>
            <a:chExt cx="3968" cy="3513"/>
          </a:xfrm>
        </p:grpSpPr>
        <p:pic>
          <p:nvPicPr>
            <p:cNvPr id="241672" name="Picture 5" descr="Asma notturno copi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" y="576"/>
              <a:ext cx="3968" cy="3513"/>
            </a:xfrm>
            <a:prstGeom prst="rect">
              <a:avLst/>
            </a:prstGeom>
            <a:noFill/>
            <a:ln w="38100">
              <a:solidFill>
                <a:srgbClr val="4D4D4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1673" name="Rectangle 6"/>
            <p:cNvSpPr>
              <a:spLocks noChangeArrowheads="1"/>
            </p:cNvSpPr>
            <p:nvPr/>
          </p:nvSpPr>
          <p:spPr bwMode="auto">
            <a:xfrm>
              <a:off x="2018" y="2205"/>
              <a:ext cx="499" cy="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altLang="it-IT" sz="778">
                <a:solidFill>
                  <a:prstClr val="black"/>
                </a:solidFill>
                <a:ea typeface="MS PGothic" panose="020B0600070205080204" pitchFamily="34" charset="-128"/>
              </a:endParaRPr>
            </a:p>
          </p:txBody>
        </p:sp>
      </p:grpSp>
      <p:sp>
        <p:nvSpPr>
          <p:cNvPr id="241669" name="Text Box 7"/>
          <p:cNvSpPr txBox="1">
            <a:spLocks noChangeArrowheads="1"/>
          </p:cNvSpPr>
          <p:nvPr/>
        </p:nvSpPr>
        <p:spPr bwMode="auto">
          <a:xfrm>
            <a:off x="3203343" y="3988906"/>
            <a:ext cx="1182260" cy="2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5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it-IT" altLang="it-IT" sz="1210" b="1" dirty="0">
                <a:solidFill>
                  <a:srgbClr val="0000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ASMA</a:t>
            </a:r>
          </a:p>
        </p:txBody>
      </p:sp>
      <p:sp>
        <p:nvSpPr>
          <p:cNvPr id="241670" name="Text Box 8"/>
          <p:cNvSpPr txBox="1">
            <a:spLocks noChangeArrowheads="1"/>
          </p:cNvSpPr>
          <p:nvPr/>
        </p:nvSpPr>
        <p:spPr bwMode="auto">
          <a:xfrm>
            <a:off x="3141131" y="1873705"/>
            <a:ext cx="1493597" cy="2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5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it-IT" altLang="it-IT" sz="1210" b="1" dirty="0">
                <a:solidFill>
                  <a:srgbClr val="000099"/>
                </a:solidFill>
                <a:latin typeface="Arial Narrow" panose="020B0606020202030204" pitchFamily="34" charset="0"/>
                <a:ea typeface="MS PGothic" panose="020B0600070205080204" pitchFamily="34" charset="-128"/>
              </a:rPr>
              <a:t>NORMALI</a:t>
            </a:r>
          </a:p>
        </p:txBody>
      </p:sp>
      <p:pic>
        <p:nvPicPr>
          <p:cNvPr id="653313" name="Picture 1" descr="Co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5692" y="5464663"/>
            <a:ext cx="952369" cy="1265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sellaDiTesto 1"/>
          <p:cNvSpPr txBox="1"/>
          <p:nvPr/>
        </p:nvSpPr>
        <p:spPr>
          <a:xfrm>
            <a:off x="6762680" y="1764773"/>
            <a:ext cx="174919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950" dirty="0">
                <a:solidFill>
                  <a:prstClr val="black"/>
                </a:solidFill>
                <a:latin typeface="Calibri"/>
              </a:rPr>
              <a:t>● Resistenze vie aeree</a:t>
            </a:r>
          </a:p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950" dirty="0">
                <a:solidFill>
                  <a:prstClr val="black"/>
                </a:solidFill>
                <a:latin typeface="Calibri"/>
              </a:rPr>
              <a:t>○ Resistenze vie aeree superiori</a:t>
            </a: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 flipH="1">
            <a:off x="8964394" y="6668926"/>
            <a:ext cx="179378" cy="18890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197">
              <a:spcBef>
                <a:spcPct val="0"/>
              </a:spcBef>
              <a:buNone/>
            </a:pPr>
            <a:endParaRPr lang="it-IT" altLang="it-IT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201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auto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" r="4056" b="8728"/>
          <a:stretch>
            <a:fillRect/>
          </a:stretch>
        </p:blipFill>
        <p:spPr bwMode="auto">
          <a:xfrm>
            <a:off x="2199253" y="1687176"/>
            <a:ext cx="4737270" cy="4168084"/>
          </a:xfrm>
          <a:prstGeom prst="rect">
            <a:avLst/>
          </a:prstGeom>
          <a:solidFill>
            <a:srgbClr val="4374A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8451" name="Text Box 3"/>
          <p:cNvSpPr txBox="1">
            <a:spLocks noChangeArrowheads="1"/>
          </p:cNvSpPr>
          <p:nvPr/>
        </p:nvSpPr>
        <p:spPr bwMode="auto">
          <a:xfrm>
            <a:off x="838692" y="318410"/>
            <a:ext cx="7466617" cy="1077218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95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GB" altLang="it-IT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Effetti</a:t>
            </a:r>
            <a:r>
              <a:rPr lang="en-GB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del </a:t>
            </a:r>
            <a:r>
              <a:rPr lang="en-GB" altLang="it-IT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sonno</a:t>
            </a:r>
            <a:r>
              <a:rPr lang="en-GB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it-IT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sulla</a:t>
            </a:r>
            <a:r>
              <a:rPr lang="en-GB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SaO</a:t>
            </a:r>
            <a:r>
              <a:rPr lang="en-GB" altLang="it-IT" sz="3200" b="1" i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it-IT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soggetti</a:t>
            </a:r>
            <a:r>
              <a:rPr lang="en-GB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altLang="it-IT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asmatici</a:t>
            </a:r>
            <a:r>
              <a:rPr lang="en-GB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GB" altLang="it-IT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controlli</a:t>
            </a:r>
            <a:endParaRPr lang="en-GB" altLang="it-IT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5815982" y="6074685"/>
            <a:ext cx="1960793" cy="30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altLang="it-IT" sz="1382" i="1" dirty="0" err="1">
                <a:solidFill>
                  <a:srgbClr val="00000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Catteral</a:t>
            </a:r>
            <a:r>
              <a:rPr lang="en-IE" altLang="it-IT" sz="1382" i="1" dirty="0">
                <a:solidFill>
                  <a:srgbClr val="00000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l</a:t>
            </a:r>
            <a:r>
              <a:rPr lang="en-GB" altLang="it-IT" sz="1382" i="1" dirty="0">
                <a:solidFill>
                  <a:srgbClr val="000000"/>
                </a:solidFill>
                <a:ea typeface="MS PGothic" panose="020B0600070205080204" pitchFamily="34" charset="-128"/>
                <a:cs typeface="Times New Roman" panose="02020603050405020304" pitchFamily="18" charset="0"/>
              </a:rPr>
              <a:t>, LANCET 1982</a:t>
            </a:r>
            <a:endParaRPr lang="it-IT" altLang="it-IT" sz="1382" i="1" dirty="0">
              <a:solidFill>
                <a:srgbClr val="000000"/>
              </a:solidFill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 flipH="1">
            <a:off x="8964394" y="6668926"/>
            <a:ext cx="179378" cy="18890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197">
              <a:spcBef>
                <a:spcPct val="0"/>
              </a:spcBef>
              <a:buNone/>
            </a:pPr>
            <a:endParaRPr lang="it-IT" altLang="it-IT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25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778" name="Text Box 2"/>
          <p:cNvSpPr txBox="1">
            <a:spLocks noChangeArrowheads="1"/>
          </p:cNvSpPr>
          <p:nvPr/>
        </p:nvSpPr>
        <p:spPr bwMode="auto">
          <a:xfrm>
            <a:off x="588398" y="188913"/>
            <a:ext cx="7959254" cy="1077218"/>
          </a:xfrm>
          <a:prstGeom prst="rect">
            <a:avLst/>
          </a:prstGeom>
          <a:solidFill>
            <a:srgbClr val="000099"/>
          </a:solidFill>
          <a:ln>
            <a:solidFill>
              <a:srgbClr val="FFFF00"/>
            </a:solidFill>
          </a:ln>
          <a:extLst/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2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Desaturazioni</a:t>
            </a:r>
            <a:r>
              <a:rPr lang="it-IT" altLang="it-IT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toniche durante il sonno REM in paziente con BPCO </a:t>
            </a:r>
          </a:p>
        </p:txBody>
      </p:sp>
      <p:sp>
        <p:nvSpPr>
          <p:cNvPr id="249859" name="Rectangle 3"/>
          <p:cNvSpPr>
            <a:spLocks noChangeArrowheads="1"/>
          </p:cNvSpPr>
          <p:nvPr/>
        </p:nvSpPr>
        <p:spPr bwMode="auto">
          <a:xfrm>
            <a:off x="6227763" y="6400800"/>
            <a:ext cx="2727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it-IT" sz="1200" dirty="0">
                <a:solidFill>
                  <a:srgbClr val="000000"/>
                </a:solidFill>
                <a:cs typeface="Arial" panose="020B0604020202020204" pitchFamily="34" charset="0"/>
              </a:rPr>
              <a:t>International Journal of COPD 2006:1(4)</a:t>
            </a:r>
          </a:p>
        </p:txBody>
      </p:sp>
      <p:sp>
        <p:nvSpPr>
          <p:cNvPr id="249860" name="Rettangolo 6"/>
          <p:cNvSpPr>
            <a:spLocks noChangeArrowheads="1"/>
          </p:cNvSpPr>
          <p:nvPr/>
        </p:nvSpPr>
        <p:spPr bwMode="auto">
          <a:xfrm>
            <a:off x="5775201" y="6093296"/>
            <a:ext cx="3189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 Marrone, A. </a:t>
            </a:r>
            <a:r>
              <a:rPr lang="it-IT" altLang="it-IT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Salvaggio</a:t>
            </a:r>
            <a:r>
              <a:rPr lang="it-IT" altLang="it-IT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Insalaco</a:t>
            </a:r>
          </a:p>
        </p:txBody>
      </p:sp>
      <p:pic>
        <p:nvPicPr>
          <p:cNvPr id="6696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7888" y="1988840"/>
            <a:ext cx="7402512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/>
            <a:endParaRPr lang="it-IT" altLang="it-IT" sz="1800" smtClean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70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" b="5658"/>
          <a:stretch>
            <a:fillRect/>
          </a:stretch>
        </p:blipFill>
        <p:spPr bwMode="auto">
          <a:xfrm>
            <a:off x="5008147" y="1314102"/>
            <a:ext cx="3170981" cy="2460527"/>
          </a:xfrm>
          <a:prstGeom prst="rect">
            <a:avLst/>
          </a:prstGeom>
          <a:noFill/>
          <a:ln w="9525">
            <a:solidFill>
              <a:srgbClr val="D6D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65987" name="Text Box 5"/>
          <p:cNvSpPr txBox="1">
            <a:spLocks noChangeArrowheads="1"/>
          </p:cNvSpPr>
          <p:nvPr/>
        </p:nvSpPr>
        <p:spPr bwMode="auto">
          <a:xfrm>
            <a:off x="3266304" y="444338"/>
            <a:ext cx="2674486" cy="57092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95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altLang="it-IT" sz="3110" b="1" i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SLEEP</a:t>
            </a:r>
          </a:p>
        </p:txBody>
      </p:sp>
      <p:pic>
        <p:nvPicPr>
          <p:cNvPr id="260100" name="Picture 6" descr="OPEN-Airway-SCREEN-Si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82" y="1314101"/>
            <a:ext cx="1680126" cy="129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1" name="Line 7"/>
          <p:cNvSpPr>
            <a:spLocks noChangeShapeType="1"/>
          </p:cNvSpPr>
          <p:nvPr/>
        </p:nvSpPr>
        <p:spPr bwMode="auto">
          <a:xfrm flipH="1">
            <a:off x="2891874" y="941045"/>
            <a:ext cx="1243979" cy="3099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0102" name="Line 8"/>
          <p:cNvSpPr>
            <a:spLocks noChangeShapeType="1"/>
          </p:cNvSpPr>
          <p:nvPr/>
        </p:nvSpPr>
        <p:spPr bwMode="auto">
          <a:xfrm>
            <a:off x="4945059" y="941045"/>
            <a:ext cx="1243979" cy="3099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2768437" y="5109127"/>
            <a:ext cx="3483690" cy="41152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95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altLang="it-IT" sz="2074" b="1" i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OVERLAP SYNDROME</a:t>
            </a:r>
          </a:p>
        </p:txBody>
      </p:sp>
      <p:pic>
        <p:nvPicPr>
          <p:cNvPr id="260104" name="Picture 10" descr="PARTIAL closed SCREEN SIz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18" y="1314099"/>
            <a:ext cx="1678754" cy="126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5" name="Picture 11" descr="SNORE SCREEN Siz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82" y="2558078"/>
            <a:ext cx="1680126" cy="124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0106" name="Picture 12" descr="CLOSED airway SCREEN Siz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18" y="2558081"/>
            <a:ext cx="1678754" cy="124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7" name="Text Box 19"/>
          <p:cNvSpPr txBox="1">
            <a:spLocks noChangeArrowheads="1"/>
          </p:cNvSpPr>
          <p:nvPr/>
        </p:nvSpPr>
        <p:spPr bwMode="auto">
          <a:xfrm>
            <a:off x="4219519" y="4361642"/>
            <a:ext cx="434775" cy="4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95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it-IT" altLang="it-IT" sz="2074">
                <a:solidFill>
                  <a:srgbClr val="000000"/>
                </a:solidFill>
                <a:latin typeface="Arial" panose="020B0604020202020204" pitchFamily="34" charset="0"/>
              </a:rPr>
              <a:t>+</a:t>
            </a:r>
          </a:p>
        </p:txBody>
      </p:sp>
      <p:pic>
        <p:nvPicPr>
          <p:cNvPr id="78870" name="Picture 22" descr="SAVE0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t="23050" r="6456" b="34671"/>
          <a:stretch>
            <a:fillRect/>
          </a:stretch>
        </p:blipFill>
        <p:spPr bwMode="auto">
          <a:xfrm>
            <a:off x="776974" y="4299926"/>
            <a:ext cx="3483690" cy="6226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71" name="Picture 23" descr="SAVE015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t="51746" r="8273" b="17249"/>
          <a:stretch>
            <a:fillRect/>
          </a:stretch>
        </p:blipFill>
        <p:spPr bwMode="auto">
          <a:xfrm>
            <a:off x="4633719" y="4299926"/>
            <a:ext cx="3888291" cy="62267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872" name="Picture 24" descr="SAVE00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9" t="24947" r="17430" b="67648"/>
          <a:stretch>
            <a:fillRect/>
          </a:stretch>
        </p:blipFill>
        <p:spPr bwMode="auto">
          <a:xfrm>
            <a:off x="1896892" y="5482186"/>
            <a:ext cx="5133642" cy="809204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873" name="AutoShape 25"/>
          <p:cNvSpPr>
            <a:spLocks noChangeArrowheads="1"/>
          </p:cNvSpPr>
          <p:nvPr/>
        </p:nvSpPr>
        <p:spPr bwMode="auto">
          <a:xfrm>
            <a:off x="2394008" y="3865147"/>
            <a:ext cx="374429" cy="37305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4374A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altLang="it-IT" sz="155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8874" name="AutoShape 26"/>
          <p:cNvSpPr>
            <a:spLocks noChangeArrowheads="1"/>
          </p:cNvSpPr>
          <p:nvPr/>
        </p:nvSpPr>
        <p:spPr bwMode="auto">
          <a:xfrm>
            <a:off x="6312476" y="3865147"/>
            <a:ext cx="374428" cy="37305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4374A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altLang="it-IT" sz="155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8875" name="AutoShape 27"/>
          <p:cNvSpPr>
            <a:spLocks noChangeArrowheads="1"/>
          </p:cNvSpPr>
          <p:nvPr/>
        </p:nvSpPr>
        <p:spPr bwMode="auto">
          <a:xfrm>
            <a:off x="4260663" y="4736073"/>
            <a:ext cx="373057" cy="436147"/>
          </a:xfrm>
          <a:prstGeom prst="downArrow">
            <a:avLst>
              <a:gd name="adj1" fmla="val 42185"/>
              <a:gd name="adj2" fmla="val 467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altLang="it-IT" sz="155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0114" name="Text Box 18"/>
          <p:cNvSpPr txBox="1">
            <a:spLocks noChangeArrowheads="1"/>
          </p:cNvSpPr>
          <p:nvPr/>
        </p:nvSpPr>
        <p:spPr bwMode="auto">
          <a:xfrm>
            <a:off x="7122685" y="5466437"/>
            <a:ext cx="1243979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it-IT" sz="1210" b="1" i="1" dirty="0">
                <a:solidFill>
                  <a:srgbClr val="FF0000"/>
                </a:solidFill>
              </a:rPr>
              <a:t>Presente in 1%</a:t>
            </a:r>
            <a:r>
              <a:rPr lang="it-IT" altLang="it-IT" sz="1210" i="1" dirty="0">
                <a:solidFill>
                  <a:srgbClr val="4374AF"/>
                </a:solidFill>
              </a:rPr>
              <a:t> della popolazione con età &gt;40 anni</a:t>
            </a: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 flipH="1">
            <a:off x="8964394" y="6668926"/>
            <a:ext cx="179378" cy="18890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197">
              <a:spcBef>
                <a:spcPct val="0"/>
              </a:spcBef>
              <a:buNone/>
            </a:pPr>
            <a:endParaRPr lang="it-IT" altLang="it-IT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6775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8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8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7" grpId="0" animBg="1"/>
      <p:bldP spid="78873" grpId="0" animBg="1"/>
      <p:bldP spid="78874" grpId="0" animBg="1"/>
      <p:bldP spid="788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325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36"/>
          <a:stretch>
            <a:fillRect/>
          </a:stretch>
        </p:blipFill>
        <p:spPr bwMode="auto">
          <a:xfrm>
            <a:off x="250825" y="2338388"/>
            <a:ext cx="41719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3"/>
          <a:stretch>
            <a:fillRect/>
          </a:stretch>
        </p:blipFill>
        <p:spPr bwMode="auto">
          <a:xfrm>
            <a:off x="360363" y="114300"/>
            <a:ext cx="845978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8" name="Picture 4" descr="325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34"/>
          <a:stretch>
            <a:fillRect/>
          </a:stretch>
        </p:blipFill>
        <p:spPr bwMode="auto">
          <a:xfrm>
            <a:off x="4716463" y="2179638"/>
            <a:ext cx="4171950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9" name="Text Box 7"/>
          <p:cNvSpPr txBox="1">
            <a:spLocks noChangeArrowheads="1"/>
          </p:cNvSpPr>
          <p:nvPr/>
        </p:nvSpPr>
        <p:spPr bwMode="auto">
          <a:xfrm>
            <a:off x="5929313" y="6284913"/>
            <a:ext cx="2963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00"/>
                </a:solidFill>
                <a:latin typeface="Times New Roman" panose="02020603050405020304" pitchFamily="18" charset="0"/>
              </a:rPr>
              <a:t>Marin et al AJCCM 2010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800" kern="0" smtClean="0">
              <a:solidFill>
                <a:srgbClr val="ECEA4A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5579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385515"/>
              </p:ext>
            </p:extLst>
          </p:nvPr>
        </p:nvGraphicFramePr>
        <p:xfrm>
          <a:off x="60245" y="1677988"/>
          <a:ext cx="9036050" cy="474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Grafico" r:id="rId3" imgW="8458200" imgH="4800600" progId="Excel.Sheet.8">
                  <p:embed/>
                </p:oleObj>
              </mc:Choice>
              <mc:Fallback>
                <p:oleObj name="Grafico" r:id="rId3" imgW="8458200" imgH="48006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45" y="1677988"/>
                        <a:ext cx="9036050" cy="4749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7082855" y="1962150"/>
            <a:ext cx="1803400" cy="465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64258" tIns="32128" rIns="64258" bIns="32128">
            <a:spAutoFit/>
          </a:bodyPr>
          <a:lstStyle/>
          <a:p>
            <a:pPr defTabSz="644525"/>
            <a:r>
              <a:rPr lang="en-US" sz="1300" b="1" dirty="0">
                <a:solidFill>
                  <a:srgbClr val="FFFFFF"/>
                </a:solidFill>
                <a:latin typeface="Arial" charset="0"/>
              </a:rPr>
              <a:t>Logan et al.</a:t>
            </a:r>
          </a:p>
          <a:p>
            <a:pPr defTabSz="644525"/>
            <a:r>
              <a:rPr lang="en-US" sz="1300" b="1" i="1" dirty="0">
                <a:solidFill>
                  <a:srgbClr val="FFFFFF"/>
                </a:solidFill>
                <a:latin typeface="Arial" charset="0"/>
              </a:rPr>
              <a:t>J. Hypertension</a:t>
            </a:r>
            <a:r>
              <a:rPr lang="en-US" sz="1300" b="1" dirty="0">
                <a:solidFill>
                  <a:srgbClr val="FFFFFF"/>
                </a:solidFill>
                <a:latin typeface="Arial" charset="0"/>
              </a:rPr>
              <a:t> 2001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7082855" y="2719388"/>
            <a:ext cx="1422400" cy="465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64258" tIns="32128" rIns="64258" bIns="32128">
            <a:spAutoFit/>
          </a:bodyPr>
          <a:lstStyle/>
          <a:p>
            <a:pPr defTabSz="644525"/>
            <a:r>
              <a:rPr lang="en-US" sz="1300" b="1">
                <a:solidFill>
                  <a:srgbClr val="FFFFFF"/>
                </a:solidFill>
                <a:latin typeface="Arial" charset="0"/>
              </a:rPr>
              <a:t>Javaheri et al.</a:t>
            </a:r>
          </a:p>
          <a:p>
            <a:pPr defTabSz="644525"/>
            <a:r>
              <a:rPr lang="en-US" sz="1300" b="1" i="1">
                <a:solidFill>
                  <a:srgbClr val="FFFFFF"/>
                </a:solidFill>
                <a:latin typeface="Arial" charset="0"/>
              </a:rPr>
              <a:t>Circulation </a:t>
            </a:r>
            <a:r>
              <a:rPr lang="en-US" sz="1300" b="1">
                <a:solidFill>
                  <a:srgbClr val="FFFFFF"/>
                </a:solidFill>
                <a:latin typeface="Arial" charset="0"/>
              </a:rPr>
              <a:t>1999</a:t>
            </a:r>
            <a:endParaRPr lang="en-US" sz="1300" b="1" i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082855" y="4264025"/>
            <a:ext cx="1281113" cy="465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64258" tIns="32128" rIns="64258" bIns="32128">
            <a:spAutoFit/>
          </a:bodyPr>
          <a:lstStyle/>
          <a:p>
            <a:pPr defTabSz="644525"/>
            <a:r>
              <a:rPr lang="en-US" sz="1300" b="1">
                <a:solidFill>
                  <a:srgbClr val="FFFFFF"/>
                </a:solidFill>
                <a:latin typeface="Arial" charset="0"/>
              </a:rPr>
              <a:t>Sjostrom et al.</a:t>
            </a:r>
          </a:p>
          <a:p>
            <a:pPr defTabSz="644525"/>
            <a:r>
              <a:rPr lang="en-US" sz="1300" b="1" i="1">
                <a:solidFill>
                  <a:srgbClr val="FFFFFF"/>
                </a:solidFill>
                <a:latin typeface="Arial" charset="0"/>
              </a:rPr>
              <a:t>Thorax  </a:t>
            </a:r>
            <a:r>
              <a:rPr lang="en-US" sz="1300" b="1">
                <a:solidFill>
                  <a:srgbClr val="FFFFFF"/>
                </a:solidFill>
                <a:latin typeface="Arial" charset="0"/>
              </a:rPr>
              <a:t>2002 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082855" y="4970463"/>
            <a:ext cx="1468437" cy="465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64258" tIns="32128" rIns="64258" bIns="32128">
            <a:spAutoFit/>
          </a:bodyPr>
          <a:lstStyle/>
          <a:p>
            <a:pPr defTabSz="644525"/>
            <a:r>
              <a:rPr lang="en-US" sz="1300" b="1" dirty="0">
                <a:solidFill>
                  <a:srgbClr val="FFFFFF"/>
                </a:solidFill>
                <a:latin typeface="Arial" charset="0"/>
              </a:rPr>
              <a:t>Schafer et al.</a:t>
            </a:r>
          </a:p>
          <a:p>
            <a:pPr defTabSz="644525"/>
            <a:r>
              <a:rPr lang="en-US" sz="1300" b="1" i="1" dirty="0">
                <a:solidFill>
                  <a:srgbClr val="FFFFFF"/>
                </a:solidFill>
                <a:latin typeface="Arial" charset="0"/>
              </a:rPr>
              <a:t>Cardiology</a:t>
            </a:r>
            <a:r>
              <a:rPr lang="en-US" sz="1300" b="1" dirty="0">
                <a:solidFill>
                  <a:srgbClr val="FFFFFF"/>
                </a:solidFill>
                <a:latin typeface="Arial" charset="0"/>
              </a:rPr>
              <a:t> 1999 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7082855" y="5611813"/>
            <a:ext cx="1831975" cy="465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64258" tIns="32128" rIns="64258" bIns="32128">
            <a:spAutoFit/>
          </a:bodyPr>
          <a:lstStyle/>
          <a:p>
            <a:pPr defTabSz="644525"/>
            <a:r>
              <a:rPr lang="en-US" sz="1300" b="1" dirty="0" err="1">
                <a:solidFill>
                  <a:srgbClr val="FFFFFF"/>
                </a:solidFill>
                <a:latin typeface="Arial" charset="0"/>
              </a:rPr>
              <a:t>Sanner</a:t>
            </a:r>
            <a:r>
              <a:rPr lang="en-US" sz="1300" b="1" dirty="0">
                <a:solidFill>
                  <a:srgbClr val="FFFFFF"/>
                </a:solidFill>
                <a:latin typeface="Arial" charset="0"/>
              </a:rPr>
              <a:t> et al.</a:t>
            </a:r>
          </a:p>
          <a:p>
            <a:pPr defTabSz="644525"/>
            <a:r>
              <a:rPr lang="en-US" sz="1300" b="1" i="1" dirty="0" err="1">
                <a:solidFill>
                  <a:srgbClr val="FFFFFF"/>
                </a:solidFill>
                <a:latin typeface="Arial" charset="0"/>
              </a:rPr>
              <a:t>Clin</a:t>
            </a:r>
            <a:r>
              <a:rPr lang="en-US" sz="1300" b="1" i="1" dirty="0">
                <a:solidFill>
                  <a:srgbClr val="FFFFFF"/>
                </a:solidFill>
                <a:latin typeface="Arial" charset="0"/>
              </a:rPr>
              <a:t> Cardiology</a:t>
            </a:r>
            <a:r>
              <a:rPr lang="en-US" sz="1300" b="1" dirty="0">
                <a:solidFill>
                  <a:srgbClr val="FFFFFF"/>
                </a:solidFill>
                <a:latin typeface="Arial" charset="0"/>
              </a:rPr>
              <a:t> 2001 </a:t>
            </a: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>
            <a:off x="457200" y="1752600"/>
            <a:ext cx="8153400" cy="0"/>
          </a:xfrm>
          <a:prstGeom prst="line">
            <a:avLst/>
          </a:prstGeom>
          <a:noFill/>
          <a:ln w="38100">
            <a:solidFill>
              <a:srgbClr val="336699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7082855" y="3487738"/>
            <a:ext cx="1516062" cy="465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64258" tIns="32128" rIns="64258" bIns="32128">
            <a:spAutoFit/>
          </a:bodyPr>
          <a:lstStyle/>
          <a:p>
            <a:pPr defTabSz="644525"/>
            <a:r>
              <a:rPr lang="en-US" sz="1300" b="1">
                <a:solidFill>
                  <a:srgbClr val="FFFFFF"/>
                </a:solidFill>
                <a:latin typeface="Arial" charset="0"/>
              </a:rPr>
              <a:t>Somers et al.</a:t>
            </a:r>
          </a:p>
          <a:p>
            <a:pPr defTabSz="644525"/>
            <a:r>
              <a:rPr lang="en-US" sz="1300" b="1" i="1">
                <a:solidFill>
                  <a:srgbClr val="FFFFFF"/>
                </a:solidFill>
                <a:latin typeface="Arial" charset="0"/>
              </a:rPr>
              <a:t>Circulation  </a:t>
            </a:r>
            <a:r>
              <a:rPr lang="en-US" sz="1300" b="1">
                <a:solidFill>
                  <a:srgbClr val="FFFFFF"/>
                </a:solidFill>
                <a:latin typeface="Arial" charset="0"/>
              </a:rPr>
              <a:t>2004 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23850" y="96176"/>
            <a:ext cx="8424863" cy="1077218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ct val="50000"/>
              </a:spcBef>
            </a:pPr>
            <a:r>
              <a:rPr lang="it-IT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Prevalenza dei DRS tra i pazienti con       malattie </a:t>
            </a:r>
            <a:r>
              <a:rPr lang="it-IT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cardiovascoalri</a:t>
            </a:r>
            <a:endParaRPr lang="it-IT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11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800" kern="0" smtClean="0">
              <a:solidFill>
                <a:srgbClr val="ECEA4A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1204500"/>
      </p:ext>
    </p:extLst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89" b="2951"/>
          <a:stretch/>
        </p:blipFill>
        <p:spPr bwMode="auto">
          <a:xfrm>
            <a:off x="194098" y="2067340"/>
            <a:ext cx="8744054" cy="404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3"/>
          <p:cNvSpPr>
            <a:spLocks noChangeArrowheads="1"/>
          </p:cNvSpPr>
          <p:nvPr/>
        </p:nvSpPr>
        <p:spPr bwMode="auto">
          <a:xfrm flipH="1">
            <a:off x="8964394" y="6668926"/>
            <a:ext cx="179378" cy="18890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197">
              <a:spcBef>
                <a:spcPct val="0"/>
              </a:spcBef>
              <a:buNone/>
            </a:pPr>
            <a:endParaRPr lang="it-IT" altLang="it-IT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5646" y="68682"/>
            <a:ext cx="8785101" cy="584775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95"/>
            <a:r>
              <a:rPr lang="it-IT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Respiro </a:t>
            </a:r>
            <a:r>
              <a:rPr lang="it-IT" altLang="it-IT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tipo </a:t>
            </a:r>
            <a:r>
              <a:rPr lang="it-IT" altLang="it-IT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Cheyne-Stokes</a:t>
            </a:r>
            <a:endParaRPr lang="it-IT" altLang="it-IT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2191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Picture 4"/>
          <p:cNvSpPr>
            <a:spLocks noChangeAspect="1" noChangeArrowheads="1"/>
          </p:cNvSpPr>
          <p:nvPr/>
        </p:nvSpPr>
        <p:spPr bwMode="auto">
          <a:xfrm>
            <a:off x="1563840" y="381153"/>
            <a:ext cx="5467076" cy="1342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5" eaLnBrk="1" hangingPunct="1">
              <a:spcBef>
                <a:spcPct val="0"/>
              </a:spcBef>
              <a:buNone/>
            </a:pPr>
            <a:endParaRPr lang="it-IT" altLang="it-IT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01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0" y="6402279"/>
            <a:ext cx="3684251" cy="39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07" y="949450"/>
            <a:ext cx="4827347" cy="497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CasellaDiTesto 1"/>
          <p:cNvSpPr txBox="1">
            <a:spLocks noChangeArrowheads="1"/>
          </p:cNvSpPr>
          <p:nvPr/>
        </p:nvSpPr>
        <p:spPr bwMode="auto">
          <a:xfrm>
            <a:off x="6043540" y="1724110"/>
            <a:ext cx="1518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5">
              <a:spcBef>
                <a:spcPct val="0"/>
              </a:spcBef>
              <a:buNone/>
            </a:pPr>
            <a:r>
              <a:rPr lang="it-IT" altLang="it-IT" sz="1800">
                <a:solidFill>
                  <a:srgbClr val="808080"/>
                </a:solidFill>
                <a:latin typeface="Arial" panose="020B0604020202020204" pitchFamily="34" charset="0"/>
              </a:rPr>
              <a:t>3 giorni dopo</a:t>
            </a:r>
          </a:p>
        </p:txBody>
      </p:sp>
      <p:sp>
        <p:nvSpPr>
          <p:cNvPr id="90119" name="CasellaDiTesto 6"/>
          <p:cNvSpPr txBox="1">
            <a:spLocks noChangeArrowheads="1"/>
          </p:cNvSpPr>
          <p:nvPr/>
        </p:nvSpPr>
        <p:spPr bwMode="auto">
          <a:xfrm>
            <a:off x="6108623" y="3751246"/>
            <a:ext cx="1441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5">
              <a:spcBef>
                <a:spcPct val="0"/>
              </a:spcBef>
              <a:buNone/>
            </a:pPr>
            <a:r>
              <a:rPr lang="it-IT" altLang="it-IT" sz="1800">
                <a:solidFill>
                  <a:srgbClr val="808080"/>
                </a:solidFill>
                <a:latin typeface="Arial" panose="020B0604020202020204" pitchFamily="34" charset="0"/>
              </a:rPr>
              <a:t>3 mesi dopo</a:t>
            </a: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 flipH="1">
            <a:off x="8964394" y="6668926"/>
            <a:ext cx="179378" cy="18890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197">
              <a:spcBef>
                <a:spcPct val="0"/>
              </a:spcBef>
              <a:buNone/>
            </a:pPr>
            <a:endParaRPr lang="it-IT" altLang="it-IT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5646" y="68682"/>
            <a:ext cx="8785101" cy="584775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95" eaLnBrk="1" hangingPunct="1">
              <a:defRPr/>
            </a:pPr>
            <a:r>
              <a:rPr lang="it-IT" altLang="it-IT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Stroke</a:t>
            </a:r>
            <a:endParaRPr lang="it-IT" altLang="it-IT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4714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4" y="116798"/>
            <a:ext cx="8280506" cy="370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5" t="52874" r="36284" b="25170"/>
          <a:stretch/>
        </p:blipFill>
        <p:spPr bwMode="auto">
          <a:xfrm>
            <a:off x="1619820" y="3933031"/>
            <a:ext cx="6048370" cy="262492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AutoShape 13"/>
          <p:cNvSpPr>
            <a:spLocks noChangeArrowheads="1"/>
          </p:cNvSpPr>
          <p:nvPr/>
        </p:nvSpPr>
        <p:spPr bwMode="auto">
          <a:xfrm flipH="1">
            <a:off x="8964394" y="6668926"/>
            <a:ext cx="179378" cy="18890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197">
              <a:spcBef>
                <a:spcPct val="0"/>
              </a:spcBef>
              <a:buNone/>
            </a:pPr>
            <a:endParaRPr lang="it-IT" altLang="it-IT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71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Immagine 4" descr="AHI in stroke patient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75" y="1341438"/>
            <a:ext cx="348138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867400" y="2565400"/>
            <a:ext cx="3119438" cy="1452563"/>
          </a:xfrm>
          <a:prstGeom prst="rect">
            <a:avLst/>
          </a:prstGeom>
          <a:noFill/>
          <a:ln w="9525">
            <a:solidFill>
              <a:srgbClr val="11389A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eaLnBrk="1" hangingPunct="1">
              <a:lnSpc>
                <a:spcPct val="150000"/>
              </a:lnSpc>
              <a:defRPr/>
            </a:pPr>
            <a:r>
              <a:rPr lang="it-IT" sz="2000">
                <a:solidFill>
                  <a:srgbClr val="333399"/>
                </a:solidFill>
                <a:latin typeface="Arial"/>
                <a:ea typeface="ＭＳ Ｐゴシック" charset="-128"/>
                <a:cs typeface="Arial" pitchFamily="34" charset="0"/>
              </a:rPr>
              <a:t>Il </a:t>
            </a:r>
            <a:r>
              <a:rPr lang="it-IT" sz="2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ＭＳ Ｐゴシック" charset="-128"/>
                <a:cs typeface="Arial" pitchFamily="34" charset="0"/>
              </a:rPr>
              <a:t>30-80%</a:t>
            </a:r>
            <a:r>
              <a:rPr lang="it-IT" sz="2000">
                <a:solidFill>
                  <a:srgbClr val="333399"/>
                </a:solidFill>
                <a:latin typeface="Arial"/>
                <a:ea typeface="ＭＳ Ｐゴシック" charset="-128"/>
                <a:cs typeface="Arial" pitchFamily="34" charset="0"/>
              </a:rPr>
              <a:t> dei pazienti </a:t>
            </a:r>
          </a:p>
          <a:p>
            <a:pPr defTabSz="914400" eaLnBrk="1" hangingPunct="1">
              <a:lnSpc>
                <a:spcPct val="150000"/>
              </a:lnSpc>
              <a:defRPr/>
            </a:pPr>
            <a:r>
              <a:rPr lang="it-IT" sz="2000">
                <a:solidFill>
                  <a:srgbClr val="333399"/>
                </a:solidFill>
                <a:latin typeface="Arial"/>
                <a:ea typeface="ＭＳ Ｐゴシック" charset="-128"/>
                <a:cs typeface="Arial" pitchFamily="34" charset="0"/>
              </a:rPr>
              <a:t>con ictus cerebrale </a:t>
            </a:r>
          </a:p>
          <a:p>
            <a:pPr defTabSz="914400" eaLnBrk="1" hangingPunct="1">
              <a:lnSpc>
                <a:spcPct val="150000"/>
              </a:lnSpc>
              <a:defRPr/>
            </a:pPr>
            <a:r>
              <a:rPr lang="it-IT" sz="2000">
                <a:solidFill>
                  <a:srgbClr val="333399"/>
                </a:solidFill>
                <a:latin typeface="Arial"/>
                <a:ea typeface="ＭＳ Ｐゴシック" charset="-128"/>
                <a:cs typeface="Arial" pitchFamily="34" charset="0"/>
              </a:rPr>
              <a:t>presenta DRS (AHI ≥ 10)</a:t>
            </a:r>
          </a:p>
        </p:txBody>
      </p:sp>
      <p:sp>
        <p:nvSpPr>
          <p:cNvPr id="322564" name="Text Box 5"/>
          <p:cNvSpPr txBox="1">
            <a:spLocks noChangeArrowheads="1"/>
          </p:cNvSpPr>
          <p:nvPr/>
        </p:nvSpPr>
        <p:spPr bwMode="auto">
          <a:xfrm>
            <a:off x="6300788" y="6381750"/>
            <a:ext cx="2649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1" hangingPunct="1"/>
            <a:r>
              <a:rPr lang="it-IT" sz="14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J Clin Sleep Med 2010;6:131-7</a:t>
            </a:r>
          </a:p>
        </p:txBody>
      </p:sp>
      <p:sp>
        <p:nvSpPr>
          <p:cNvPr id="7" name="Freccia a sinistra 6"/>
          <p:cNvSpPr/>
          <p:nvPr/>
        </p:nvSpPr>
        <p:spPr>
          <a:xfrm>
            <a:off x="5440363" y="6000750"/>
            <a:ext cx="500062" cy="214313"/>
          </a:xfrm>
          <a:prstGeom prst="leftArrow">
            <a:avLst>
              <a:gd name="adj1" fmla="val 50000"/>
              <a:gd name="adj2" fmla="val 85229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>
              <a:defRPr/>
            </a:pPr>
            <a:endParaRPr lang="it-IT">
              <a:solidFill>
                <a:srgbClr val="FFFFFF"/>
              </a:solidFill>
            </a:endParaRPr>
          </a:p>
        </p:txBody>
      </p:sp>
      <p:cxnSp>
        <p:nvCxnSpPr>
          <p:cNvPr id="8" name="Connettore 1 7"/>
          <p:cNvCxnSpPr/>
          <p:nvPr/>
        </p:nvCxnSpPr>
        <p:spPr>
          <a:xfrm>
            <a:off x="2271713" y="6121400"/>
            <a:ext cx="85725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5" name="Immagine 1"/>
          <p:cNvPicPr>
            <a:picLocks noChangeAspect="1"/>
          </p:cNvPicPr>
          <p:nvPr/>
        </p:nvPicPr>
        <p:blipFill>
          <a:blip r:embed="rId4"/>
          <a:srcRect l="1274" t="17778" r="71777" b="4903"/>
          <a:stretch>
            <a:fillRect/>
          </a:stretch>
        </p:blipFill>
        <p:spPr bwMode="auto">
          <a:xfrm>
            <a:off x="7380288" y="100013"/>
            <a:ext cx="1709737" cy="73660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22568" name="Rettangolo 3"/>
          <p:cNvSpPr>
            <a:spLocks noChangeArrowheads="1"/>
          </p:cNvSpPr>
          <p:nvPr/>
        </p:nvSpPr>
        <p:spPr bwMode="auto">
          <a:xfrm>
            <a:off x="0" y="7938"/>
            <a:ext cx="550862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/>
            <a:r>
              <a:rPr lang="en-US" sz="24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Frequency of Sleep Apnea in Stroke and TIA Patients: A Meta-analysis</a:t>
            </a:r>
            <a:r>
              <a:rPr lang="en-US" sz="1400" b="1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rPr>
              <a:t> Johnson KG, Johnson DC</a:t>
            </a:r>
            <a:endParaRPr lang="it-IT" sz="1400">
              <a:solidFill>
                <a:srgbClr val="000000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2800" kern="0" smtClean="0">
              <a:solidFill>
                <a:srgbClr val="ECEA4A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95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2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00" y="1517299"/>
            <a:ext cx="6980546" cy="43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5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1" y="6370419"/>
            <a:ext cx="19050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http://journal.publications.chestnet.org/Images/image-currentIssue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1" y="1072446"/>
            <a:ext cx="945444" cy="1255889"/>
          </a:xfrm>
          <a:prstGeom prst="rect">
            <a:avLst/>
          </a:prstGeom>
          <a:noFill/>
          <a:ln>
            <a:noFill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1"/>
          <p:cNvSpPr>
            <a:spLocks noChangeArrowheads="1"/>
          </p:cNvSpPr>
          <p:nvPr/>
        </p:nvSpPr>
        <p:spPr bwMode="auto">
          <a:xfrm flipH="1">
            <a:off x="8984545" y="6690741"/>
            <a:ext cx="159455" cy="167922"/>
          </a:xfrm>
          <a:prstGeom prst="rtTriangle">
            <a:avLst/>
          </a:prstGeom>
          <a:solidFill>
            <a:srgbClr val="FF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endParaRPr lang="it-IT" altLang="it-IT" sz="2489" kern="0">
              <a:solidFill>
                <a:srgbClr val="ECEA4A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55646" y="68682"/>
            <a:ext cx="8785101" cy="584775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95" eaLnBrk="1" hangingPunct="1">
              <a:defRPr/>
            </a:pPr>
            <a:r>
              <a:rPr lang="it-IT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CSA </a:t>
            </a:r>
            <a:r>
              <a:rPr lang="it-IT" altLang="it-IT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con </a:t>
            </a:r>
            <a:r>
              <a:rPr lang="it-IT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ipercapnia: </a:t>
            </a:r>
            <a:r>
              <a:rPr lang="it-IT" altLang="it-IT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iatrogena</a:t>
            </a:r>
            <a:endParaRPr lang="it-IT" altLang="it-IT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4223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3207" t="17637" r="21676" b="3767"/>
          <a:stretch>
            <a:fillRect/>
          </a:stretch>
        </p:blipFill>
        <p:spPr bwMode="auto">
          <a:xfrm>
            <a:off x="5724128" y="2132856"/>
            <a:ext cx="3371328" cy="271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4365104"/>
            <a:ext cx="4117998" cy="20882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5846571" cy="3944454"/>
          </a:xfrm>
          <a:prstGeom prst="rect">
            <a:avLst/>
          </a:prstGeom>
        </p:spPr>
      </p:pic>
      <p:sp>
        <p:nvSpPr>
          <p:cNvPr id="5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/>
            <a:endParaRPr lang="it-IT" altLang="it-IT" sz="1800" smtClean="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6222798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27815" r="31561" b="7127"/>
          <a:stretch/>
        </p:blipFill>
        <p:spPr>
          <a:xfrm>
            <a:off x="94591" y="3347368"/>
            <a:ext cx="4422227" cy="334623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81043" y="3223024"/>
            <a:ext cx="14128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350" dirty="0">
                <a:solidFill>
                  <a:prstClr val="black"/>
                </a:solidFill>
                <a:latin typeface="Calibri"/>
                <a:ea typeface="MS PGothic" panose="020B0600070205080204" pitchFamily="34" charset="-128"/>
              </a:rPr>
              <a:t>Obesi versus OHS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29885" r="31561" b="9885"/>
          <a:stretch/>
        </p:blipFill>
        <p:spPr>
          <a:xfrm>
            <a:off x="4552290" y="3347368"/>
            <a:ext cx="4528645" cy="334623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06286" y="86165"/>
            <a:ext cx="6539593" cy="584775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Obesit</a:t>
            </a:r>
            <a:r>
              <a:rPr lang="it-IT" sz="32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à</a:t>
            </a:r>
            <a:r>
              <a:rPr lang="it-IT" sz="32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it-IT" sz="32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Ipoventilazione</a:t>
            </a:r>
            <a:endParaRPr lang="it-IT" sz="32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33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611560" y="3313500"/>
            <a:ext cx="1008112" cy="3179838"/>
          </a:xfrm>
          <a:prstGeom prst="roundRect">
            <a:avLst/>
          </a:prstGeom>
          <a:solidFill>
            <a:srgbClr val="000000">
              <a:alpha val="1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it-IT" sz="900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 t="4961" r="10699" b="46680"/>
          <a:stretch>
            <a:fillRect/>
          </a:stretch>
        </p:blipFill>
        <p:spPr bwMode="auto">
          <a:xfrm>
            <a:off x="93443" y="721615"/>
            <a:ext cx="864076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7602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Immagine 1" descr="OHS DIAGRAM2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3" y="47450"/>
            <a:ext cx="8925284" cy="676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Text Box 5"/>
          <p:cNvSpPr txBox="1">
            <a:spLocks noChangeArrowheads="1"/>
          </p:cNvSpPr>
          <p:nvPr/>
        </p:nvSpPr>
        <p:spPr bwMode="auto">
          <a:xfrm>
            <a:off x="34925" y="6635750"/>
            <a:ext cx="342423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it-IT" sz="1200" b="1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Berger, K. I. et al. J Appl Physiol 93: 917-924 2002</a:t>
            </a:r>
          </a:p>
        </p:txBody>
      </p:sp>
      <p:sp>
        <p:nvSpPr>
          <p:cNvPr id="187396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FF33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08604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0786" name="Rectangle 2"/>
          <p:cNvSpPr>
            <a:spLocks noChangeArrowheads="1"/>
          </p:cNvSpPr>
          <p:nvPr/>
        </p:nvSpPr>
        <p:spPr bwMode="auto">
          <a:xfrm>
            <a:off x="323850" y="188913"/>
            <a:ext cx="8424863" cy="1152525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/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SaO</a:t>
            </a:r>
            <a:r>
              <a:rPr lang="it-IT" altLang="it-IT" sz="2800" b="1" i="1" baseline="-25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it-IT" altLang="it-IT" sz="2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e CO</a:t>
            </a:r>
            <a:r>
              <a:rPr lang="it-IT" altLang="it-IT" sz="2800" b="1" i="1" baseline="-25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it-IT" altLang="it-IT" sz="2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in veglia e nel sonno</a:t>
            </a:r>
            <a:br>
              <a:rPr lang="it-IT" altLang="it-IT" sz="2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</a:br>
            <a:r>
              <a:rPr lang="it-IT" altLang="it-IT" sz="2800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nel paziente con disturbi respiratori</a:t>
            </a:r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395288" y="1458913"/>
            <a:ext cx="849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835650" algn="l"/>
              </a:tabLs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5835650" algn="l"/>
              </a:tabLs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5835650" algn="l"/>
              </a:tabLs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5835650" algn="l"/>
              </a:tabLs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5835650" algn="l"/>
              </a:tabLs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35650" algn="l"/>
              </a:tabLs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35650" algn="l"/>
              </a:tabLs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35650" algn="l"/>
              </a:tabLs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35650" algn="l"/>
              </a:tabLs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b="1" smtClean="0">
                <a:solidFill>
                  <a:srgbClr val="000000"/>
                </a:solidFill>
                <a:cs typeface="Arial" panose="020B0604020202020204" pitchFamily="34" charset="0"/>
              </a:rPr>
              <a:t> In veglia 	Nel sonno</a:t>
            </a: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6154738" y="1916113"/>
            <a:ext cx="2665412" cy="102393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Non </a:t>
            </a:r>
            <a:r>
              <a:rPr lang="it-IT" altLang="it-IT" sz="2400" b="1" dirty="0" err="1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desaturanti</a:t>
            </a:r>
            <a:endParaRPr lang="it-IT" altLang="it-IT" sz="2400" b="1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b="1" dirty="0" err="1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Desaturanti</a:t>
            </a:r>
            <a:endParaRPr lang="it-IT" altLang="it-IT" sz="2400" b="1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250825" y="2128838"/>
            <a:ext cx="259077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6600"/>
              </a:buClr>
              <a:buFontTx/>
              <a:buChar char="•"/>
            </a:pPr>
            <a:r>
              <a:rPr lang="it-IT" altLang="it-IT" sz="2800" dirty="0" smtClean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it-IT" altLang="it-IT" sz="2800" dirty="0" err="1" smtClean="0">
                <a:solidFill>
                  <a:srgbClr val="006600"/>
                </a:solidFill>
                <a:cs typeface="Arial" panose="020B0604020202020204" pitchFamily="34" charset="0"/>
              </a:rPr>
              <a:t>Normossiemici</a:t>
            </a:r>
            <a:endParaRPr lang="it-IT" altLang="it-IT" sz="2800" dirty="0" smtClean="0">
              <a:solidFill>
                <a:srgbClr val="006600"/>
              </a:solidFill>
              <a:cs typeface="Arial" panose="020B0604020202020204" pitchFamily="34" charset="0"/>
            </a:endParaRPr>
          </a:p>
        </p:txBody>
      </p:sp>
      <p:sp>
        <p:nvSpPr>
          <p:cNvPr id="230406" name="Line 6"/>
          <p:cNvSpPr>
            <a:spLocks noChangeShapeType="1"/>
          </p:cNvSpPr>
          <p:nvPr/>
        </p:nvSpPr>
        <p:spPr bwMode="auto">
          <a:xfrm>
            <a:off x="5148263" y="2417763"/>
            <a:ext cx="936625" cy="1587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9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0407" name="Rectangle 7"/>
          <p:cNvSpPr>
            <a:spLocks noChangeArrowheads="1"/>
          </p:cNvSpPr>
          <p:nvPr/>
        </p:nvSpPr>
        <p:spPr bwMode="auto">
          <a:xfrm>
            <a:off x="250825" y="3379788"/>
            <a:ext cx="4787900" cy="5651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/>
          <a:lstStyle>
            <a:lvl1pPr indent="17463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it-IT" altLang="it-IT" sz="2800" dirty="0" smtClean="0">
                <a:solidFill>
                  <a:srgbClr val="FF3300"/>
                </a:solidFill>
              </a:rPr>
              <a:t> </a:t>
            </a:r>
            <a:r>
              <a:rPr lang="it-IT" altLang="it-IT" sz="2800" dirty="0" err="1" smtClean="0">
                <a:solidFill>
                  <a:srgbClr val="FF3300"/>
                </a:solidFill>
              </a:rPr>
              <a:t>Ipossiemici</a:t>
            </a:r>
            <a:r>
              <a:rPr lang="it-IT" altLang="it-IT" sz="2800" dirty="0" smtClean="0">
                <a:solidFill>
                  <a:srgbClr val="FF3300"/>
                </a:solidFill>
              </a:rPr>
              <a:t> </a:t>
            </a:r>
            <a:r>
              <a:rPr lang="it-IT" altLang="it-IT" sz="2800" dirty="0" err="1" smtClean="0">
                <a:solidFill>
                  <a:srgbClr val="FF3300"/>
                </a:solidFill>
              </a:rPr>
              <a:t>Normocapnici</a:t>
            </a:r>
            <a:r>
              <a:rPr lang="it-IT" altLang="it-IT" sz="2800" dirty="0" smtClean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6154738" y="3068638"/>
            <a:ext cx="2665412" cy="120650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b="1" dirty="0" err="1" smtClean="0">
                <a:solidFill>
                  <a:srgbClr val="FF3300"/>
                </a:solidFill>
                <a:cs typeface="Arial" panose="020B0604020202020204" pitchFamily="34" charset="0"/>
              </a:rPr>
              <a:t>Desaturanti</a:t>
            </a:r>
            <a:r>
              <a:rPr lang="it-IT" altLang="it-IT" sz="2400" b="1" dirty="0" smtClean="0">
                <a:solidFill>
                  <a:srgbClr val="FF3300"/>
                </a:solidFill>
                <a:cs typeface="Arial" panose="020B0604020202020204" pitchFamily="34" charset="0"/>
              </a:rPr>
              <a:t> Normo o </a:t>
            </a:r>
            <a:r>
              <a:rPr lang="it-IT" altLang="it-IT" sz="2400" b="1" dirty="0" err="1" smtClean="0">
                <a:solidFill>
                  <a:srgbClr val="FF3300"/>
                </a:solidFill>
                <a:cs typeface="Arial" panose="020B0604020202020204" pitchFamily="34" charset="0"/>
              </a:rPr>
              <a:t>Ipercapnici</a:t>
            </a:r>
            <a:endParaRPr lang="it-IT" altLang="it-IT" sz="2400" b="1" dirty="0" smtClean="0">
              <a:solidFill>
                <a:srgbClr val="FF3300"/>
              </a:solidFill>
              <a:cs typeface="Arial" panose="020B0604020202020204" pitchFamily="34" charset="0"/>
            </a:endParaRPr>
          </a:p>
        </p:txBody>
      </p:sp>
      <p:sp>
        <p:nvSpPr>
          <p:cNvPr id="230409" name="Line 9"/>
          <p:cNvSpPr>
            <a:spLocks noChangeShapeType="1"/>
          </p:cNvSpPr>
          <p:nvPr/>
        </p:nvSpPr>
        <p:spPr bwMode="auto">
          <a:xfrm>
            <a:off x="5148263" y="3644900"/>
            <a:ext cx="936625" cy="158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9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0410" name="Text Box 10"/>
          <p:cNvSpPr txBox="1">
            <a:spLocks noChangeArrowheads="1"/>
          </p:cNvSpPr>
          <p:nvPr/>
        </p:nvSpPr>
        <p:spPr bwMode="auto">
          <a:xfrm>
            <a:off x="6154738" y="4437063"/>
            <a:ext cx="2665412" cy="1023937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b="1" dirty="0" err="1" smtClean="0">
                <a:solidFill>
                  <a:srgbClr val="003399"/>
                </a:solidFill>
                <a:cs typeface="Arial" panose="020B0604020202020204" pitchFamily="34" charset="0"/>
              </a:rPr>
              <a:t>Desaturanti</a:t>
            </a:r>
            <a:r>
              <a:rPr lang="it-IT" altLang="it-IT" sz="2400" b="1" dirty="0" smtClean="0">
                <a:solidFill>
                  <a:srgbClr val="003399"/>
                </a:solidFill>
                <a:cs typeface="Arial" panose="020B0604020202020204" pitchFamily="34" charset="0"/>
              </a:rPr>
              <a:t> ed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b="1" dirty="0" err="1" smtClean="0">
                <a:solidFill>
                  <a:srgbClr val="003399"/>
                </a:solidFill>
                <a:cs typeface="Arial" panose="020B0604020202020204" pitchFamily="34" charset="0"/>
              </a:rPr>
              <a:t>Ipercapnici</a:t>
            </a:r>
            <a:endParaRPr lang="it-IT" altLang="it-IT" sz="2400" b="1" dirty="0" smtClean="0">
              <a:solidFill>
                <a:srgbClr val="003399"/>
              </a:solidFill>
              <a:cs typeface="Arial" panose="020B0604020202020204" pitchFamily="34" charset="0"/>
            </a:endParaRPr>
          </a:p>
        </p:txBody>
      </p:sp>
      <p:sp>
        <p:nvSpPr>
          <p:cNvPr id="230411" name="Text Box 11"/>
          <p:cNvSpPr txBox="1">
            <a:spLocks noChangeArrowheads="1"/>
          </p:cNvSpPr>
          <p:nvPr/>
        </p:nvSpPr>
        <p:spPr bwMode="auto">
          <a:xfrm>
            <a:off x="250825" y="4649788"/>
            <a:ext cx="4679950" cy="5794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825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99"/>
              </a:buClr>
              <a:buFontTx/>
              <a:buChar char="•"/>
            </a:pPr>
            <a:r>
              <a:rPr lang="it-IT" altLang="it-IT" sz="3200" dirty="0" smtClean="0">
                <a:solidFill>
                  <a:srgbClr val="808080"/>
                </a:solidFill>
                <a:cs typeface="Arial" panose="020B0604020202020204" pitchFamily="34" charset="0"/>
              </a:rPr>
              <a:t> </a:t>
            </a:r>
            <a:r>
              <a:rPr lang="it-IT" altLang="it-IT" sz="2800" dirty="0" err="1" smtClean="0">
                <a:solidFill>
                  <a:srgbClr val="003399"/>
                </a:solidFill>
                <a:cs typeface="Arial" panose="020B0604020202020204" pitchFamily="34" charset="0"/>
              </a:rPr>
              <a:t>Ipossiemici</a:t>
            </a:r>
            <a:r>
              <a:rPr lang="it-IT" altLang="it-IT" sz="2800" dirty="0" smtClean="0">
                <a:solidFill>
                  <a:srgbClr val="003399"/>
                </a:solidFill>
                <a:cs typeface="Arial" panose="020B0604020202020204" pitchFamily="34" charset="0"/>
              </a:rPr>
              <a:t> e </a:t>
            </a:r>
            <a:r>
              <a:rPr lang="it-IT" altLang="it-IT" sz="2800" dirty="0" err="1" smtClean="0">
                <a:solidFill>
                  <a:srgbClr val="003399"/>
                </a:solidFill>
                <a:cs typeface="Arial" panose="020B0604020202020204" pitchFamily="34" charset="0"/>
              </a:rPr>
              <a:t>Ipercapnici</a:t>
            </a:r>
            <a:endParaRPr lang="it-IT" altLang="it-IT" sz="2800" dirty="0" smtClean="0">
              <a:solidFill>
                <a:srgbClr val="003399"/>
              </a:solidFill>
              <a:cs typeface="Arial" panose="020B0604020202020204" pitchFamily="34" charset="0"/>
            </a:endParaRPr>
          </a:p>
        </p:txBody>
      </p:sp>
      <p:sp>
        <p:nvSpPr>
          <p:cNvPr id="230412" name="Line 12"/>
          <p:cNvSpPr>
            <a:spLocks noChangeShapeType="1"/>
          </p:cNvSpPr>
          <p:nvPr/>
        </p:nvSpPr>
        <p:spPr bwMode="auto">
          <a:xfrm>
            <a:off x="5148263" y="4937125"/>
            <a:ext cx="936625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9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0413" name="Text Box 12"/>
          <p:cNvSpPr txBox="1">
            <a:spLocks noChangeArrowheads="1"/>
          </p:cNvSpPr>
          <p:nvPr/>
        </p:nvSpPr>
        <p:spPr bwMode="auto">
          <a:xfrm>
            <a:off x="6156325" y="5626100"/>
            <a:ext cx="2663825" cy="1200329"/>
          </a:xfrm>
          <a:prstGeom prst="rect">
            <a:avLst/>
          </a:prstGeom>
          <a:solidFill>
            <a:srgbClr val="777777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4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Maggiormente </a:t>
            </a:r>
            <a:r>
              <a:rPr lang="it-IT" altLang="it-IT" sz="2400" b="1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desaturanti</a:t>
            </a:r>
            <a:r>
              <a:rPr lang="it-IT" altLang="it-IT" sz="24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 ed </a:t>
            </a:r>
            <a:r>
              <a:rPr lang="it-IT" altLang="it-IT" sz="2400" b="1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ipercapnici</a:t>
            </a:r>
            <a:endParaRPr lang="it-IT" altLang="it-IT" sz="2400" b="1" dirty="0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830798" name="Text Box 19"/>
          <p:cNvSpPr txBox="1">
            <a:spLocks noChangeArrowheads="1"/>
          </p:cNvSpPr>
          <p:nvPr/>
        </p:nvSpPr>
        <p:spPr bwMode="auto">
          <a:xfrm>
            <a:off x="250825" y="5913438"/>
            <a:ext cx="4103688" cy="824841"/>
          </a:xfrm>
          <a:prstGeom prst="rect">
            <a:avLst/>
          </a:prstGeom>
          <a:solidFill>
            <a:srgbClr val="777777"/>
          </a:solidFill>
          <a:ln>
            <a:noFill/>
          </a:ln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it-IT" altLang="it-IT" sz="3200" dirty="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altLang="it-IT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Patologia respiratoria</a:t>
            </a:r>
          </a:p>
          <a:p>
            <a:pPr fontAlgn="base">
              <a:lnSpc>
                <a:spcPct val="7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it-IT" altLang="it-IT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	+ OSA</a:t>
            </a:r>
          </a:p>
        </p:txBody>
      </p:sp>
      <p:sp>
        <p:nvSpPr>
          <p:cNvPr id="230415" name="Line 15"/>
          <p:cNvSpPr>
            <a:spLocks noChangeShapeType="1"/>
          </p:cNvSpPr>
          <p:nvPr/>
        </p:nvSpPr>
        <p:spPr bwMode="auto">
          <a:xfrm>
            <a:off x="5148263" y="6237288"/>
            <a:ext cx="936625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90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0416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sz="1800" smtClean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2735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0" descr="Carta"/>
          <p:cNvSpPr>
            <a:spLocks noChangeArrowheads="1" noChangeShapeType="1" noTextEdit="1"/>
          </p:cNvSpPr>
          <p:nvPr/>
        </p:nvSpPr>
        <p:spPr bwMode="auto">
          <a:xfrm>
            <a:off x="2917825" y="2540000"/>
            <a:ext cx="3305175" cy="2292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60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Grazie</a:t>
            </a:r>
          </a:p>
          <a:p>
            <a:pPr algn="ctr"/>
            <a:r>
              <a:rPr lang="it-IT" sz="60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 l'attenzione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50351" y="1873705"/>
            <a:ext cx="6978352" cy="3485062"/>
            <a:chOff x="385" y="1207"/>
            <a:chExt cx="5088" cy="2541"/>
          </a:xfrm>
        </p:grpSpPr>
        <p:pic>
          <p:nvPicPr>
            <p:cNvPr id="3" name="Picture 4" descr="ipnogramma normal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58" b="14809"/>
            <a:stretch>
              <a:fillRect/>
            </a:stretch>
          </p:blipFill>
          <p:spPr bwMode="auto">
            <a:xfrm>
              <a:off x="385" y="1207"/>
              <a:ext cx="5088" cy="2541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476" y="3475"/>
              <a:ext cx="590" cy="137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altLang="it-IT" sz="778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333169" y="4673236"/>
            <a:ext cx="2176621" cy="508838"/>
            <a:chOff x="1202" y="3067"/>
            <a:chExt cx="1587" cy="371"/>
          </a:xfrm>
          <a:solidFill>
            <a:schemeClr val="bg1">
              <a:lumMod val="95000"/>
            </a:schemeClr>
          </a:solidFill>
        </p:grpSpPr>
        <p:sp>
          <p:nvSpPr>
            <p:cNvPr id="6" name="Line 10"/>
            <p:cNvSpPr>
              <a:spLocks noChangeShapeType="1"/>
            </p:cNvSpPr>
            <p:nvPr/>
          </p:nvSpPr>
          <p:spPr bwMode="auto">
            <a:xfrm>
              <a:off x="1383" y="3067"/>
              <a:ext cx="363" cy="0"/>
            </a:xfrm>
            <a:prstGeom prst="line">
              <a:avLst/>
            </a:prstGeom>
            <a:grpFill/>
            <a:ln w="7620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7" name="Line 11"/>
            <p:cNvSpPr>
              <a:spLocks noChangeShapeType="1"/>
            </p:cNvSpPr>
            <p:nvPr/>
          </p:nvSpPr>
          <p:spPr bwMode="auto">
            <a:xfrm>
              <a:off x="2154" y="3067"/>
              <a:ext cx="182" cy="0"/>
            </a:xfrm>
            <a:prstGeom prst="line">
              <a:avLst/>
            </a:prstGeom>
            <a:grpFill/>
            <a:ln w="7620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8" name="Line 12"/>
            <p:cNvSpPr>
              <a:spLocks noChangeShapeType="1"/>
            </p:cNvSpPr>
            <p:nvPr/>
          </p:nvSpPr>
          <p:spPr bwMode="auto">
            <a:xfrm>
              <a:off x="2426" y="3067"/>
              <a:ext cx="182" cy="0"/>
            </a:xfrm>
            <a:prstGeom prst="line">
              <a:avLst/>
            </a:prstGeom>
            <a:grpFill/>
            <a:ln w="7620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9" name="Line 15"/>
            <p:cNvSpPr>
              <a:spLocks noChangeShapeType="1"/>
            </p:cNvSpPr>
            <p:nvPr/>
          </p:nvSpPr>
          <p:spPr bwMode="auto">
            <a:xfrm>
              <a:off x="1292" y="3067"/>
              <a:ext cx="499" cy="0"/>
            </a:xfrm>
            <a:prstGeom prst="line">
              <a:avLst/>
            </a:prstGeom>
            <a:grpFill/>
            <a:ln w="7620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2154" y="3067"/>
              <a:ext cx="182" cy="0"/>
            </a:xfrm>
            <a:prstGeom prst="line">
              <a:avLst/>
            </a:prstGeom>
            <a:grpFill/>
            <a:ln w="7620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>
              <a:off x="2426" y="3067"/>
              <a:ext cx="182" cy="0"/>
            </a:xfrm>
            <a:prstGeom prst="line">
              <a:avLst/>
            </a:prstGeom>
            <a:grpFill/>
            <a:ln w="7620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1202" y="3076"/>
              <a:ext cx="1587" cy="3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altLang="it-IT" sz="778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7891108" y="5543904"/>
            <a:ext cx="474550" cy="684395"/>
            <a:chOff x="5300" y="3702"/>
            <a:chExt cx="346" cy="499"/>
          </a:xfrm>
        </p:grpSpPr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5419" y="3702"/>
              <a:ext cx="227" cy="13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altLang="it-IT" sz="778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5300" y="4065"/>
              <a:ext cx="210" cy="136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altLang="it-IT" sz="778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2333169" y="4656702"/>
            <a:ext cx="2176621" cy="525372"/>
            <a:chOff x="1980629" y="4850022"/>
            <a:chExt cx="2519363" cy="608100"/>
          </a:xfrm>
        </p:grpSpPr>
        <p:cxnSp>
          <p:nvCxnSpPr>
            <p:cNvPr id="18" name="Connettore 1 17"/>
            <p:cNvCxnSpPr/>
            <p:nvPr/>
          </p:nvCxnSpPr>
          <p:spPr>
            <a:xfrm>
              <a:off x="3882169" y="4850022"/>
              <a:ext cx="300535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>
              <a:off x="2186247" y="4850195"/>
              <a:ext cx="657983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>
              <a:off x="3466990" y="4850022"/>
              <a:ext cx="232757" cy="0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2267967" y="4869160"/>
              <a:ext cx="576263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3491929" y="4869160"/>
              <a:ext cx="288925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3923729" y="4869160"/>
              <a:ext cx="288925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>
              <a:off x="2123504" y="4860771"/>
              <a:ext cx="792163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>
              <a:off x="3449984" y="4860771"/>
              <a:ext cx="288925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>
              <a:off x="3881784" y="4860771"/>
              <a:ext cx="288925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27" name="Rectangle 13"/>
            <p:cNvSpPr>
              <a:spLocks noChangeArrowheads="1"/>
            </p:cNvSpPr>
            <p:nvPr/>
          </p:nvSpPr>
          <p:spPr bwMode="auto">
            <a:xfrm>
              <a:off x="1980629" y="4883447"/>
              <a:ext cx="2519363" cy="5746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914395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it-IT" altLang="it-IT" sz="778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8" name="Picture 6" descr="ciclo son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8"/>
          <a:stretch>
            <a:fillRect/>
          </a:stretch>
        </p:blipFill>
        <p:spPr bwMode="auto">
          <a:xfrm>
            <a:off x="6375564" y="4859508"/>
            <a:ext cx="2083356" cy="149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ttangolo arrotondato 17"/>
          <p:cNvSpPr>
            <a:spLocks noChangeArrowheads="1"/>
          </p:cNvSpPr>
          <p:nvPr/>
        </p:nvSpPr>
        <p:spPr bwMode="auto">
          <a:xfrm>
            <a:off x="7904822" y="6021198"/>
            <a:ext cx="308595" cy="18515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395"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altLang="it-IT" sz="778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998977" y="5357567"/>
            <a:ext cx="5437707" cy="278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210" dirty="0">
                <a:solidFill>
                  <a:srgbClr val="000000"/>
                </a:solidFill>
                <a:latin typeface="Times New Roman"/>
              </a:rPr>
              <a:t>Con il susseguirsi dei cicli si riduce il sonno ad onde lente ed aumenta il sonno REM</a:t>
            </a: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588397" y="260648"/>
            <a:ext cx="7975158" cy="1077218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90042" eaLnBrk="1" hangingPunct="1">
              <a:defRPr/>
            </a:pPr>
            <a:r>
              <a:rPr lang="it-IT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Struttura del sonno </a:t>
            </a:r>
            <a:br>
              <a:rPr lang="it-IT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it-IT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soggetto giovane normale</a:t>
            </a:r>
          </a:p>
        </p:txBody>
      </p:sp>
      <p:sp>
        <p:nvSpPr>
          <p:cNvPr id="33" name="AutoShape 13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44942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347"/>
            <a:ext cx="91440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Text Box 4"/>
          <p:cNvSpPr txBox="1">
            <a:spLocks noChangeArrowheads="1"/>
          </p:cNvSpPr>
          <p:nvPr/>
        </p:nvSpPr>
        <p:spPr bwMode="auto">
          <a:xfrm>
            <a:off x="3886200" y="6427788"/>
            <a:ext cx="5035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it-IT" sz="2400">
                <a:solidFill>
                  <a:srgbClr val="FFFFFF"/>
                </a:solidFill>
                <a:cs typeface="Arial" panose="020B0604020202020204" pitchFamily="34" charset="0"/>
              </a:rPr>
              <a:t>J. Appl. Physiol. 70(6):2574-2581,1991</a:t>
            </a:r>
          </a:p>
        </p:txBody>
      </p:sp>
      <p:sp>
        <p:nvSpPr>
          <p:cNvPr id="4081669" name="Text Box 6"/>
          <p:cNvSpPr txBox="1">
            <a:spLocks noChangeArrowheads="1"/>
          </p:cNvSpPr>
          <p:nvPr/>
        </p:nvSpPr>
        <p:spPr bwMode="auto">
          <a:xfrm>
            <a:off x="157163" y="115888"/>
            <a:ext cx="8856662" cy="1261884"/>
          </a:xfrm>
          <a:prstGeom prst="rect">
            <a:avLst/>
          </a:prstGeom>
          <a:solidFill>
            <a:srgbClr val="000099"/>
          </a:solidFill>
          <a:ln>
            <a:solidFill>
              <a:srgbClr val="FFFF00"/>
            </a:solidFill>
          </a:ln>
          <a:ex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Influence</a:t>
            </a:r>
            <a:r>
              <a:rPr lang="it-IT" altLang="it-IT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of </a:t>
            </a:r>
            <a:r>
              <a:rPr lang="it-IT" altLang="it-IT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sleep</a:t>
            </a:r>
            <a:r>
              <a:rPr lang="it-IT" altLang="it-IT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on </a:t>
            </a:r>
            <a:r>
              <a:rPr lang="it-IT" altLang="it-IT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tensor</a:t>
            </a:r>
            <a:r>
              <a:rPr lang="it-IT" altLang="it-IT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palatini EMG and </a:t>
            </a:r>
            <a:r>
              <a:rPr lang="it-IT" altLang="it-IT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upper</a:t>
            </a:r>
            <a:r>
              <a:rPr lang="it-IT" altLang="it-IT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it-IT" altLang="it-IT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airway</a:t>
            </a:r>
            <a:r>
              <a:rPr lang="it-IT" altLang="it-IT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it-IT" altLang="it-IT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resistance</a:t>
            </a:r>
            <a:r>
              <a:rPr lang="it-IT" altLang="it-IT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in </a:t>
            </a:r>
            <a:r>
              <a:rPr lang="it-IT" altLang="it-IT" sz="28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normal</a:t>
            </a:r>
            <a:r>
              <a:rPr lang="it-IT" altLang="it-IT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men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D J </a:t>
            </a:r>
            <a:r>
              <a:rPr lang="it-IT" altLang="it-IT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Tangel</a:t>
            </a:r>
            <a:r>
              <a:rPr lang="it-IT" altLang="it-IT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, W S Mezzanotte, D P White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80112" y="1484784"/>
            <a:ext cx="34434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altLang="it-IT" sz="1600" dirty="0">
                <a:solidFill>
                  <a:srgbClr val="000000"/>
                </a:solidFill>
              </a:rPr>
              <a:t>J. </a:t>
            </a:r>
            <a:r>
              <a:rPr lang="it-IT" altLang="it-IT" sz="1600" dirty="0" err="1">
                <a:solidFill>
                  <a:srgbClr val="000000"/>
                </a:solidFill>
              </a:rPr>
              <a:t>Appl</a:t>
            </a:r>
            <a:r>
              <a:rPr lang="it-IT" altLang="it-IT" sz="1600" dirty="0">
                <a:solidFill>
                  <a:srgbClr val="000000"/>
                </a:solidFill>
              </a:rPr>
              <a:t>. </a:t>
            </a:r>
            <a:r>
              <a:rPr lang="it-IT" altLang="it-IT" sz="1600" dirty="0" err="1">
                <a:solidFill>
                  <a:srgbClr val="000000"/>
                </a:solidFill>
              </a:rPr>
              <a:t>Physiol</a:t>
            </a:r>
            <a:r>
              <a:rPr lang="it-IT" altLang="it-IT" sz="1600" dirty="0">
                <a:solidFill>
                  <a:srgbClr val="000000"/>
                </a:solidFill>
              </a:rPr>
              <a:t>. 70(6):2574-2581,1991</a:t>
            </a: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 eaLnBrk="1" hangingPunct="1"/>
            <a:endParaRPr lang="it-IT" altLang="it-IT" sz="1800" smtClean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74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/>
          <a:stretch>
            <a:fillRect/>
          </a:stretch>
        </p:blipFill>
        <p:spPr bwMode="auto">
          <a:xfrm>
            <a:off x="4114800" y="3908425"/>
            <a:ext cx="50038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1484313"/>
            <a:ext cx="48228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Text Box 5"/>
          <p:cNvSpPr txBox="1">
            <a:spLocks noChangeArrowheads="1"/>
          </p:cNvSpPr>
          <p:nvPr/>
        </p:nvSpPr>
        <p:spPr bwMode="auto">
          <a:xfrm>
            <a:off x="61913" y="6381750"/>
            <a:ext cx="32686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1" hangingPunct="1">
              <a:defRPr/>
            </a:pPr>
            <a:r>
              <a:rPr lang="it-IT" altLang="it-IT" sz="1400" i="1" dirty="0">
                <a:solidFill>
                  <a:srgbClr val="000000"/>
                </a:solidFill>
                <a:latin typeface="Calibri"/>
              </a:rPr>
              <a:t>J. </a:t>
            </a:r>
            <a:r>
              <a:rPr lang="it-IT" altLang="it-IT" sz="1400" i="1" dirty="0" err="1">
                <a:solidFill>
                  <a:srgbClr val="000000"/>
                </a:solidFill>
                <a:latin typeface="Calibri"/>
              </a:rPr>
              <a:t>Appl</a:t>
            </a:r>
            <a:r>
              <a:rPr lang="it-IT" altLang="it-IT" sz="1400" i="1" dirty="0">
                <a:solidFill>
                  <a:srgbClr val="000000"/>
                </a:solidFill>
                <a:latin typeface="Calibri"/>
              </a:rPr>
              <a:t>. </a:t>
            </a:r>
            <a:r>
              <a:rPr lang="it-IT" altLang="it-IT" sz="1400" i="1" dirty="0" err="1">
                <a:solidFill>
                  <a:srgbClr val="000000"/>
                </a:solidFill>
                <a:latin typeface="Calibri"/>
              </a:rPr>
              <a:t>Physiol</a:t>
            </a:r>
            <a:r>
              <a:rPr lang="it-IT" altLang="it-IT" sz="1400" i="1" dirty="0">
                <a:solidFill>
                  <a:srgbClr val="000000"/>
                </a:solidFill>
                <a:latin typeface="Calibri"/>
              </a:rPr>
              <a:t>. 70(6):2574-2581,1991</a:t>
            </a:r>
          </a:p>
        </p:txBody>
      </p:sp>
      <p:sp>
        <p:nvSpPr>
          <p:cNvPr id="4081669" name="Text Box 6"/>
          <p:cNvSpPr txBox="1">
            <a:spLocks noChangeArrowheads="1"/>
          </p:cNvSpPr>
          <p:nvPr/>
        </p:nvSpPr>
        <p:spPr bwMode="auto">
          <a:xfrm>
            <a:off x="157163" y="115888"/>
            <a:ext cx="8856662" cy="1371600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it-IT" altLang="it-IT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Influence</a:t>
            </a:r>
            <a:r>
              <a:rPr lang="it-IT" altLang="it-IT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</a:t>
            </a:r>
            <a:r>
              <a:rPr lang="it-IT" altLang="it-IT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sleep</a:t>
            </a:r>
            <a:r>
              <a:rPr lang="it-IT" altLang="it-IT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on </a:t>
            </a:r>
            <a:r>
              <a:rPr lang="it-IT" altLang="it-IT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tensor</a:t>
            </a:r>
            <a:r>
              <a:rPr lang="it-IT" altLang="it-IT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palatini EMG and </a:t>
            </a:r>
            <a:r>
              <a:rPr lang="it-IT" altLang="it-IT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upper</a:t>
            </a:r>
            <a:r>
              <a:rPr lang="it-IT" altLang="it-IT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airway</a:t>
            </a:r>
            <a:r>
              <a:rPr lang="it-IT" altLang="it-IT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altLang="it-IT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resistance</a:t>
            </a:r>
            <a:r>
              <a:rPr lang="it-IT" altLang="it-IT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 </a:t>
            </a:r>
            <a:r>
              <a:rPr lang="it-IT" altLang="it-IT" sz="32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normal</a:t>
            </a:r>
            <a:r>
              <a:rPr lang="it-IT" altLang="it-IT" sz="32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men</a:t>
            </a:r>
          </a:p>
          <a:p>
            <a:pPr algn="ctr" defTabSz="914400" eaLnBrk="1" hangingPunct="1">
              <a:defRPr/>
            </a:pPr>
            <a:r>
              <a:rPr lang="it-IT" altLang="it-IT" sz="2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 J </a:t>
            </a:r>
            <a:r>
              <a:rPr lang="it-IT" altLang="it-IT" sz="2000" b="1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Tangel</a:t>
            </a:r>
            <a:r>
              <a:rPr lang="it-IT" altLang="it-IT" sz="2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W S Mezzanotte, D P White</a:t>
            </a:r>
          </a:p>
        </p:txBody>
      </p:sp>
      <p:sp>
        <p:nvSpPr>
          <p:cNvPr id="88070" name="AutoShape 18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914400"/>
            <a:endParaRPr lang="it-IT" altLang="it-IT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80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/>
          <p:cNvSpPr txBox="1">
            <a:spLocks noChangeArrowheads="1"/>
          </p:cNvSpPr>
          <p:nvPr/>
        </p:nvSpPr>
        <p:spPr bwMode="auto">
          <a:xfrm>
            <a:off x="5173663" y="6376988"/>
            <a:ext cx="3862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Times New Roman" panose="02020603050405020304" pitchFamily="18" charset="0"/>
              </a:rPr>
              <a:t>Fogel et al Thorax 2004;59:159-163</a:t>
            </a:r>
          </a:p>
        </p:txBody>
      </p:sp>
      <p:sp>
        <p:nvSpPr>
          <p:cNvPr id="1055747" name="Text Box 4"/>
          <p:cNvSpPr txBox="1">
            <a:spLocks noChangeArrowheads="1"/>
          </p:cNvSpPr>
          <p:nvPr/>
        </p:nvSpPr>
        <p:spPr bwMode="auto">
          <a:xfrm>
            <a:off x="238125" y="307975"/>
            <a:ext cx="8696325" cy="465512"/>
          </a:xfrm>
          <a:prstGeom prst="rect">
            <a:avLst/>
          </a:prstGeom>
          <a:solidFill>
            <a:srgbClr val="0000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lnSpc>
                <a:spcPct val="75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it-IT" altLang="it-IT" sz="3200" b="1" i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Attività del genioglosso durante veglia e sonno </a:t>
            </a:r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519238"/>
            <a:ext cx="6235700" cy="428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7" name="AutoShape 16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it-IT" altLang="it-IT" sz="180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44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624" y="873125"/>
            <a:ext cx="6480720" cy="541338"/>
          </a:xfrm>
          <a:solidFill>
            <a:srgbClr val="000099"/>
          </a:solidFill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it-IT" altLang="it-IT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Attivività</a:t>
            </a:r>
            <a:r>
              <a:rPr lang="it-IT" altLang="it-IT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dei muscoli respiratori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" y="1484313"/>
            <a:ext cx="7180263" cy="1368425"/>
          </a:xfrm>
        </p:spPr>
        <p:txBody>
          <a:bodyPr/>
          <a:lstStyle/>
          <a:p>
            <a:pPr marL="266700" indent="-266700" algn="just" eaLnBrk="1" hangingPunct="1">
              <a:buFontTx/>
              <a:buNone/>
            </a:pPr>
            <a:r>
              <a:rPr lang="it-IT" altLang="it-IT" sz="1600" smtClean="0">
                <a:solidFill>
                  <a:schemeClr val="tx2"/>
                </a:solidFill>
                <a:latin typeface="Times New Roman" panose="02020603050405020304" pitchFamily="18" charset="0"/>
              </a:rPr>
              <a:t>Passaggio dalla veglia al sonno NREM:</a:t>
            </a:r>
          </a:p>
          <a:p>
            <a:pPr marL="266700" indent="-266700" algn="just" eaLnBrk="1" hangingPunct="1"/>
            <a:r>
              <a:rPr lang="it-IT" altLang="it-IT" sz="1600" smtClean="0">
                <a:solidFill>
                  <a:schemeClr val="tx2"/>
                </a:solidFill>
                <a:latin typeface="Times New Roman" panose="02020603050405020304" pitchFamily="18" charset="0"/>
              </a:rPr>
              <a:t>L’attività tonica dei </a:t>
            </a:r>
            <a:r>
              <a:rPr lang="it-IT" altLang="it-IT" sz="1600" b="1" smtClean="0">
                <a:solidFill>
                  <a:schemeClr val="tx2"/>
                </a:solidFill>
                <a:latin typeface="Times New Roman" panose="02020603050405020304" pitchFamily="18" charset="0"/>
              </a:rPr>
              <a:t>muscoli intercostali </a:t>
            </a:r>
            <a:r>
              <a:rPr lang="it-IT" altLang="it-IT" sz="1600" smtClean="0">
                <a:solidFill>
                  <a:schemeClr val="tx2"/>
                </a:solidFill>
                <a:latin typeface="Times New Roman" panose="02020603050405020304" pitchFamily="18" charset="0"/>
              </a:rPr>
              <a:t>è immutata o leggermente ridotta</a:t>
            </a:r>
          </a:p>
          <a:p>
            <a:pPr marL="266700" indent="-266700" algn="just" eaLnBrk="1" hangingPunct="1"/>
            <a:r>
              <a:rPr lang="it-IT" altLang="it-IT" sz="1600" smtClean="0">
                <a:solidFill>
                  <a:schemeClr val="tx2"/>
                </a:solidFill>
                <a:latin typeface="Times New Roman" panose="02020603050405020304" pitchFamily="18" charset="0"/>
              </a:rPr>
              <a:t>L’attività fasica dei </a:t>
            </a:r>
            <a:r>
              <a:rPr lang="it-IT" altLang="it-IT" sz="1600" b="1" smtClean="0">
                <a:solidFill>
                  <a:schemeClr val="tx2"/>
                </a:solidFill>
                <a:latin typeface="Times New Roman" panose="02020603050405020304" pitchFamily="18" charset="0"/>
              </a:rPr>
              <a:t>muscoli intercostali </a:t>
            </a:r>
            <a:r>
              <a:rPr lang="it-IT" altLang="it-IT" sz="1600" smtClean="0">
                <a:solidFill>
                  <a:schemeClr val="tx2"/>
                </a:solidFill>
                <a:latin typeface="Times New Roman" panose="02020603050405020304" pitchFamily="18" charset="0"/>
              </a:rPr>
              <a:t>è aumentata </a:t>
            </a:r>
          </a:p>
          <a:p>
            <a:pPr marL="266700" indent="-266700" algn="just" eaLnBrk="1" hangingPunct="1"/>
            <a:r>
              <a:rPr lang="it-IT" altLang="it-IT" sz="1600" smtClean="0">
                <a:solidFill>
                  <a:schemeClr val="tx2"/>
                </a:solidFill>
                <a:latin typeface="Times New Roman" panose="02020603050405020304" pitchFamily="18" charset="0"/>
              </a:rPr>
              <a:t>L’attività tonica e fasica del </a:t>
            </a:r>
            <a:r>
              <a:rPr lang="it-IT" altLang="it-IT" sz="1600" b="1" smtClean="0">
                <a:solidFill>
                  <a:schemeClr val="tx2"/>
                </a:solidFill>
                <a:latin typeface="Times New Roman" panose="02020603050405020304" pitchFamily="18" charset="0"/>
              </a:rPr>
              <a:t>diaframma</a:t>
            </a:r>
            <a:r>
              <a:rPr lang="it-IT" altLang="it-IT" sz="1600" smtClean="0">
                <a:solidFill>
                  <a:schemeClr val="tx2"/>
                </a:solidFill>
                <a:latin typeface="Times New Roman" panose="02020603050405020304" pitchFamily="18" charset="0"/>
              </a:rPr>
              <a:t> è immodificata</a:t>
            </a:r>
          </a:p>
          <a:p>
            <a:pPr marL="266700" indent="-266700" algn="just" eaLnBrk="1" hangingPunct="1">
              <a:lnSpc>
                <a:spcPct val="90000"/>
              </a:lnSpc>
              <a:buFontTx/>
              <a:buNone/>
            </a:pPr>
            <a:endParaRPr lang="it-IT" altLang="it-IT" sz="1600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/>
          <a:stretch>
            <a:fillRect/>
          </a:stretch>
        </p:blipFill>
        <p:spPr bwMode="auto">
          <a:xfrm>
            <a:off x="2124075" y="3214688"/>
            <a:ext cx="4619625" cy="3286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Rettangolo 6"/>
          <p:cNvSpPr>
            <a:spLocks noChangeArrowheads="1"/>
          </p:cNvSpPr>
          <p:nvPr/>
        </p:nvSpPr>
        <p:spPr bwMode="auto">
          <a:xfrm>
            <a:off x="0" y="7938"/>
            <a:ext cx="7313613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1800" b="1" smtClean="0">
                <a:solidFill>
                  <a:srgbClr val="000000"/>
                </a:solidFill>
                <a:latin typeface="Arial" panose="020B0604020202020204" pitchFamily="34" charset="0"/>
              </a:rPr>
              <a:t>Changes in ventilation and chest wall mechanics during sleep in normal adolescents</a:t>
            </a:r>
          </a:p>
          <a:p>
            <a:pPr eaLnBrk="1" hangingPunct="1"/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  <a:hlinkClick r:id="rId4" action="ppaction://hlinkfile"/>
              </a:rPr>
              <a:t>E. Tabachnik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</a:rPr>
              <a:t>,  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  <a:hlinkClick r:id="rId5" action="ppaction://hlinkfile"/>
              </a:rPr>
              <a:t>N. L. Muller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</a:rPr>
              <a:t>,  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  <a:hlinkClick r:id="rId6" action="ppaction://hlinkfile"/>
              </a:rPr>
              <a:t>A. C. Bryan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</a:rPr>
              <a:t>, and 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  <a:hlinkClick r:id="rId7" action="ppaction://hlinkfile"/>
              </a:rPr>
              <a:t>H. Levison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" name="Picture 2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07375" y="115888"/>
            <a:ext cx="865188" cy="1149350"/>
          </a:xfrm>
          <a:prstGeom prst="rect">
            <a:avLst/>
          </a:prstGeom>
          <a:noFill/>
          <a:ln>
            <a:noFill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  <a:extLst/>
        </p:spPr>
      </p:pic>
      <p:sp>
        <p:nvSpPr>
          <p:cNvPr id="89095" name="AutoShape 18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914400"/>
            <a:endParaRPr lang="it-IT" altLang="it-IT" smtClean="0">
              <a:solidFill>
                <a:srgbClr val="FF3300"/>
              </a:solidFill>
            </a:endParaRPr>
          </a:p>
        </p:txBody>
      </p:sp>
      <p:sp>
        <p:nvSpPr>
          <p:cNvPr id="89096" name="Rectangle 3"/>
          <p:cNvSpPr>
            <a:spLocks noChangeArrowheads="1"/>
          </p:cNvSpPr>
          <p:nvPr/>
        </p:nvSpPr>
        <p:spPr bwMode="auto">
          <a:xfrm>
            <a:off x="6335713" y="6557963"/>
            <a:ext cx="2463800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 smtClean="0">
                <a:solidFill>
                  <a:srgbClr val="000000"/>
                </a:solidFill>
                <a:latin typeface="Arial" panose="020B0604020202020204" pitchFamily="34" charset="0"/>
              </a:rPr>
              <a:t>J Appl Physiol</a:t>
            </a:r>
            <a:r>
              <a:rPr lang="it-IT" altLang="it-IT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1981;  51:557-564 </a:t>
            </a:r>
          </a:p>
        </p:txBody>
      </p:sp>
      <p:cxnSp>
        <p:nvCxnSpPr>
          <p:cNvPr id="89097" name="Connettore 2 2"/>
          <p:cNvCxnSpPr>
            <a:cxnSpLocks noChangeShapeType="1"/>
          </p:cNvCxnSpPr>
          <p:nvPr/>
        </p:nvCxnSpPr>
        <p:spPr bwMode="auto">
          <a:xfrm>
            <a:off x="4932363" y="2276475"/>
            <a:ext cx="576262" cy="1368425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8" name="Connettore 2 10"/>
          <p:cNvCxnSpPr>
            <a:cxnSpLocks noChangeShapeType="1"/>
          </p:cNvCxnSpPr>
          <p:nvPr/>
        </p:nvCxnSpPr>
        <p:spPr bwMode="auto">
          <a:xfrm>
            <a:off x="4427538" y="2636838"/>
            <a:ext cx="720725" cy="1655762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9" name="Connettore 2 12"/>
          <p:cNvCxnSpPr>
            <a:cxnSpLocks noChangeShapeType="1"/>
          </p:cNvCxnSpPr>
          <p:nvPr/>
        </p:nvCxnSpPr>
        <p:spPr bwMode="auto">
          <a:xfrm flipH="1">
            <a:off x="3695700" y="2636838"/>
            <a:ext cx="731838" cy="1655762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66940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484313"/>
            <a:ext cx="5148263" cy="1528762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it-IT" altLang="it-IT" sz="1600" smtClean="0">
                <a:latin typeface="Times New Roman" panose="02020603050405020304" pitchFamily="18" charset="0"/>
              </a:rPr>
              <a:t>Passaggio dal sonno NREM al sonno  REM:</a:t>
            </a:r>
          </a:p>
          <a:p>
            <a:pPr algn="just" eaLnBrk="1" hangingPunct="1"/>
            <a:r>
              <a:rPr lang="it-IT" altLang="it-IT" sz="1600" smtClean="0">
                <a:latin typeface="Times New Roman" panose="02020603050405020304" pitchFamily="18" charset="0"/>
              </a:rPr>
              <a:t>L’attività tonica dei muscoli intercostali è abolita</a:t>
            </a:r>
          </a:p>
          <a:p>
            <a:pPr algn="just" eaLnBrk="1" hangingPunct="1"/>
            <a:r>
              <a:rPr lang="it-IT" altLang="it-IT" sz="1600" smtClean="0">
                <a:latin typeface="Times New Roman" panose="02020603050405020304" pitchFamily="18" charset="0"/>
              </a:rPr>
              <a:t>L’attività fasica dei muscoli intercostali è ridotta</a:t>
            </a:r>
          </a:p>
          <a:p>
            <a:pPr algn="just" eaLnBrk="1" hangingPunct="1"/>
            <a:r>
              <a:rPr lang="it-IT" altLang="it-IT" sz="1600" smtClean="0">
                <a:latin typeface="Times New Roman" panose="02020603050405020304" pitchFamily="18" charset="0"/>
              </a:rPr>
              <a:t>L’attività tonica del diaframma è ridotta o abolita</a:t>
            </a:r>
          </a:p>
          <a:p>
            <a:pPr algn="just" eaLnBrk="1" hangingPunct="1"/>
            <a:r>
              <a:rPr lang="it-IT" altLang="it-IT" sz="1600" smtClean="0">
                <a:latin typeface="Times New Roman" panose="02020603050405020304" pitchFamily="18" charset="0"/>
              </a:rPr>
              <a:t>L’attività fasica del diaframma è aumentata </a:t>
            </a:r>
          </a:p>
        </p:txBody>
      </p:sp>
      <p:pic>
        <p:nvPicPr>
          <p:cNvPr id="901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0"/>
          <a:stretch>
            <a:fillRect/>
          </a:stretch>
        </p:blipFill>
        <p:spPr bwMode="auto">
          <a:xfrm>
            <a:off x="2239963" y="3000375"/>
            <a:ext cx="4779962" cy="34464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ctangle 3"/>
          <p:cNvSpPr>
            <a:spLocks noChangeArrowheads="1"/>
          </p:cNvSpPr>
          <p:nvPr/>
        </p:nvSpPr>
        <p:spPr bwMode="auto">
          <a:xfrm>
            <a:off x="6335713" y="6557963"/>
            <a:ext cx="2463800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 smtClean="0">
                <a:solidFill>
                  <a:srgbClr val="000000"/>
                </a:solidFill>
                <a:latin typeface="Arial" panose="020B0604020202020204" pitchFamily="34" charset="0"/>
              </a:rPr>
              <a:t>J Appl Physiol</a:t>
            </a:r>
            <a:r>
              <a:rPr lang="it-IT" altLang="it-IT" sz="1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1981;  51:557-564 </a:t>
            </a:r>
          </a:p>
        </p:txBody>
      </p:sp>
      <p:sp>
        <p:nvSpPr>
          <p:cNvPr id="90117" name="Rettangolo 5"/>
          <p:cNvSpPr>
            <a:spLocks noChangeArrowheads="1"/>
          </p:cNvSpPr>
          <p:nvPr/>
        </p:nvSpPr>
        <p:spPr bwMode="auto">
          <a:xfrm>
            <a:off x="0" y="7938"/>
            <a:ext cx="7313613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4572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it-IT" sz="1800" b="1" smtClean="0">
                <a:solidFill>
                  <a:srgbClr val="000000"/>
                </a:solidFill>
                <a:latin typeface="Arial" panose="020B0604020202020204" pitchFamily="34" charset="0"/>
              </a:rPr>
              <a:t>Changes in ventilation and chest wall mechanics during sleep in normal adolescents</a:t>
            </a:r>
          </a:p>
          <a:p>
            <a:pPr eaLnBrk="1" hangingPunct="1"/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  <a:hlinkClick r:id="rId4" action="ppaction://hlinkfile"/>
              </a:rPr>
              <a:t>E. Tabachnik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</a:rPr>
              <a:t>,  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  <a:hlinkClick r:id="rId5" action="ppaction://hlinkfile"/>
              </a:rPr>
              <a:t>N. L. Muller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</a:rPr>
              <a:t>,  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  <a:hlinkClick r:id="rId6" action="ppaction://hlinkfile"/>
              </a:rPr>
              <a:t>A. C. Bryan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</a:rPr>
              <a:t>, and 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  <a:hlinkClick r:id="rId7" action="ppaction://hlinkfile"/>
              </a:rPr>
              <a:t>H. Levison</a:t>
            </a:r>
            <a:r>
              <a:rPr lang="en-US" altLang="it-IT" sz="100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7" name="Picture 2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07375" y="115888"/>
            <a:ext cx="865188" cy="1149350"/>
          </a:xfrm>
          <a:prstGeom prst="rect">
            <a:avLst/>
          </a:prstGeom>
          <a:noFill/>
          <a:ln>
            <a:noFill/>
          </a:ln>
          <a:effectLst>
            <a:outerShdw blurRad="63500" dist="38100" dir="5400000" algn="t" rotWithShape="0">
              <a:srgbClr val="000000">
                <a:alpha val="39999"/>
              </a:srgbClr>
            </a:outerShdw>
          </a:effectLst>
          <a:extLst/>
        </p:spPr>
      </p:pic>
      <p:sp>
        <p:nvSpPr>
          <p:cNvPr id="90120" name="AutoShape 18"/>
          <p:cNvSpPr>
            <a:spLocks noChangeArrowheads="1"/>
          </p:cNvSpPr>
          <p:nvPr/>
        </p:nvSpPr>
        <p:spPr bwMode="auto">
          <a:xfrm flipH="1">
            <a:off x="8964613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914400"/>
            <a:endParaRPr lang="it-IT" altLang="it-IT" smtClean="0">
              <a:solidFill>
                <a:srgbClr val="FF3300"/>
              </a:solidFill>
            </a:endParaRPr>
          </a:p>
        </p:txBody>
      </p:sp>
      <p:cxnSp>
        <p:nvCxnSpPr>
          <p:cNvPr id="90121" name="Connettore 2 8"/>
          <p:cNvCxnSpPr>
            <a:cxnSpLocks noChangeShapeType="1"/>
          </p:cNvCxnSpPr>
          <p:nvPr/>
        </p:nvCxnSpPr>
        <p:spPr bwMode="auto">
          <a:xfrm>
            <a:off x="4572000" y="2133600"/>
            <a:ext cx="863600" cy="1366838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122" name="Connettore 2 12"/>
          <p:cNvCxnSpPr>
            <a:cxnSpLocks noChangeShapeType="1"/>
          </p:cNvCxnSpPr>
          <p:nvPr/>
        </p:nvCxnSpPr>
        <p:spPr bwMode="auto">
          <a:xfrm>
            <a:off x="4500563" y="2708275"/>
            <a:ext cx="935037" cy="1512888"/>
          </a:xfrm>
          <a:prstGeom prst="straightConnector1">
            <a:avLst/>
          </a:prstGeom>
          <a:noFill/>
          <a:ln w="12700" algn="ctr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187624" y="873125"/>
            <a:ext cx="6480720" cy="541338"/>
          </a:xfrm>
          <a:prstGeom prst="rect">
            <a:avLst/>
          </a:prstGeom>
          <a:solidFill>
            <a:srgbClr val="000099"/>
          </a:solidFill>
          <a:ln>
            <a:noFill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defRPr/>
            </a:pPr>
            <a:r>
              <a:rPr lang="it-IT" altLang="it-IT" sz="3200" b="1" i="1" kern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Attivività dei muscoli respiratori </a:t>
            </a:r>
            <a:endParaRPr lang="it-IT" altLang="it-IT" sz="3200" b="1" i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35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Struttura predefinita">
  <a:themeElements>
    <a:clrScheme name="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2_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Struttura predefinita">
  <a:themeElements>
    <a:clrScheme name="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2_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Tema di Office">
  <a:themeElements>
    <a:clrScheme name="Tema di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ema di Offic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6_Struttura predefinita">
  <a:themeElements>
    <a:clrScheme name="34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4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4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4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4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0_Struttura predefinita">
  <a:themeElements>
    <a:clrScheme name="10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10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5_Struttura predefinita">
  <a:themeElements>
    <a:clrScheme name="15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5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5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Struttura predefinita">
  <a:themeElements>
    <a:clrScheme name="30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0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30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it-IT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it-IT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3467</TotalTime>
  <Words>770</Words>
  <Application>Microsoft Office PowerPoint</Application>
  <PresentationFormat>Presentazione su schermo (4:3)</PresentationFormat>
  <Paragraphs>156</Paragraphs>
  <Slides>36</Slides>
  <Notes>12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20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66" baseType="lpstr">
      <vt:lpstr>MS PGothic</vt:lpstr>
      <vt:lpstr>MS PGothic</vt:lpstr>
      <vt:lpstr>Arial</vt:lpstr>
      <vt:lpstr>Arial Narrow</vt:lpstr>
      <vt:lpstr>Calibri</vt:lpstr>
      <vt:lpstr>Comic Sans MS</vt:lpstr>
      <vt:lpstr>Tahoma</vt:lpstr>
      <vt:lpstr>Times New Roman</vt:lpstr>
      <vt:lpstr>Wingdings</vt:lpstr>
      <vt:lpstr>Struttura predefinita</vt:lpstr>
      <vt:lpstr>15_Struttura predefinita</vt:lpstr>
      <vt:lpstr>4_Tema di Office</vt:lpstr>
      <vt:lpstr>5_Tema di Office</vt:lpstr>
      <vt:lpstr>30_Struttura predefinita</vt:lpstr>
      <vt:lpstr>6_Tema di Office</vt:lpstr>
      <vt:lpstr>Office Theme</vt:lpstr>
      <vt:lpstr>2_Struttura predefinita</vt:lpstr>
      <vt:lpstr>1_Office Theme</vt:lpstr>
      <vt:lpstr>Tema di Office</vt:lpstr>
      <vt:lpstr>2_Tema di Office</vt:lpstr>
      <vt:lpstr>3_Struttura predefinita</vt:lpstr>
      <vt:lpstr>7_Struttura predefinita</vt:lpstr>
      <vt:lpstr>3_Tema di Office</vt:lpstr>
      <vt:lpstr>6_Struttura predefinita</vt:lpstr>
      <vt:lpstr>7_Tema di Office</vt:lpstr>
      <vt:lpstr>2_Office Theme</vt:lpstr>
      <vt:lpstr>36_Struttura predefinita</vt:lpstr>
      <vt:lpstr>10_Struttura predefinita</vt:lpstr>
      <vt:lpstr>4_Struttura predefinita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Attivività dei muscoli respiratori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Effetti del sonno sul broncospasmo notturno in asmatici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personale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priincipi di trattamento</dc:title>
  <dc:creator>vincenzo patruno</dc:creator>
  <cp:lastModifiedBy>user</cp:lastModifiedBy>
  <cp:revision>467</cp:revision>
  <cp:lastPrinted>2015-02-02T14:53:10Z</cp:lastPrinted>
  <dcterms:created xsi:type="dcterms:W3CDTF">2011-04-04T13:33:13Z</dcterms:created>
  <dcterms:modified xsi:type="dcterms:W3CDTF">2017-03-16T09:03:05Z</dcterms:modified>
</cp:coreProperties>
</file>