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8.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9.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0.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50" r:id="rId2"/>
    <p:sldMasterId id="2147483777" r:id="rId3"/>
    <p:sldMasterId id="2147483782" r:id="rId4"/>
    <p:sldMasterId id="2147483789" r:id="rId5"/>
    <p:sldMasterId id="2147483803" r:id="rId6"/>
    <p:sldMasterId id="2147483862" r:id="rId7"/>
    <p:sldMasterId id="2147483875" r:id="rId8"/>
    <p:sldMasterId id="2147483883" r:id="rId9"/>
    <p:sldMasterId id="2147483895" r:id="rId10"/>
    <p:sldMasterId id="2147483907" r:id="rId11"/>
  </p:sldMasterIdLst>
  <p:notesMasterIdLst>
    <p:notesMasterId r:id="rId68"/>
  </p:notesMasterIdLst>
  <p:sldIdLst>
    <p:sldId id="602" r:id="rId12"/>
    <p:sldId id="603" r:id="rId13"/>
    <p:sldId id="627" r:id="rId14"/>
    <p:sldId id="459" r:id="rId15"/>
    <p:sldId id="460" r:id="rId16"/>
    <p:sldId id="461" r:id="rId17"/>
    <p:sldId id="465" r:id="rId18"/>
    <p:sldId id="626" r:id="rId19"/>
    <p:sldId id="605" r:id="rId20"/>
    <p:sldId id="606" r:id="rId21"/>
    <p:sldId id="607" r:id="rId22"/>
    <p:sldId id="608" r:id="rId23"/>
    <p:sldId id="609" r:id="rId24"/>
    <p:sldId id="610" r:id="rId25"/>
    <p:sldId id="611" r:id="rId26"/>
    <p:sldId id="612" r:id="rId27"/>
    <p:sldId id="615" r:id="rId28"/>
    <p:sldId id="640" r:id="rId29"/>
    <p:sldId id="628" r:id="rId30"/>
    <p:sldId id="622" r:id="rId31"/>
    <p:sldId id="623" r:id="rId32"/>
    <p:sldId id="624" r:id="rId33"/>
    <p:sldId id="629" r:id="rId34"/>
    <p:sldId id="630" r:id="rId35"/>
    <p:sldId id="616" r:id="rId36"/>
    <p:sldId id="617" r:id="rId37"/>
    <p:sldId id="551" r:id="rId38"/>
    <p:sldId id="553" r:id="rId39"/>
    <p:sldId id="560" r:id="rId40"/>
    <p:sldId id="570" r:id="rId41"/>
    <p:sldId id="573" r:id="rId42"/>
    <p:sldId id="632" r:id="rId43"/>
    <p:sldId id="633" r:id="rId44"/>
    <p:sldId id="565" r:id="rId45"/>
    <p:sldId id="566" r:id="rId46"/>
    <p:sldId id="582" r:id="rId47"/>
    <p:sldId id="584" r:id="rId48"/>
    <p:sldId id="583" r:id="rId49"/>
    <p:sldId id="642" r:id="rId50"/>
    <p:sldId id="636" r:id="rId51"/>
    <p:sldId id="639" r:id="rId52"/>
    <p:sldId id="619" r:id="rId53"/>
    <p:sldId id="618" r:id="rId54"/>
    <p:sldId id="625" r:id="rId55"/>
    <p:sldId id="634" r:id="rId56"/>
    <p:sldId id="637" r:id="rId57"/>
    <p:sldId id="638" r:id="rId58"/>
    <p:sldId id="641" r:id="rId59"/>
    <p:sldId id="523" r:id="rId60"/>
    <p:sldId id="524" r:id="rId61"/>
    <p:sldId id="390" r:id="rId62"/>
    <p:sldId id="415" r:id="rId63"/>
    <p:sldId id="388" r:id="rId64"/>
    <p:sldId id="389" r:id="rId65"/>
    <p:sldId id="621" r:id="rId66"/>
    <p:sldId id="549" r:id="rId6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5024"/>
    <a:srgbClr val="804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3" d="100"/>
          <a:sy n="73" d="100"/>
        </p:scale>
        <p:origin x="1476" y="66"/>
      </p:cViewPr>
      <p:guideLst>
        <p:guide orient="horz" pos="2160"/>
        <p:guide pos="2880"/>
      </p:guideLst>
    </p:cSldViewPr>
  </p:slideViewPr>
  <p:notesTextViewPr>
    <p:cViewPr>
      <p:scale>
        <a:sx n="3" d="2"/>
        <a:sy n="3" d="2"/>
      </p:scale>
      <p:origin x="0" y="0"/>
    </p:cViewPr>
  </p:notesTextViewPr>
  <p:sorterViewPr>
    <p:cViewPr>
      <p:scale>
        <a:sx n="128" d="100"/>
        <a:sy n="128" d="100"/>
      </p:scale>
      <p:origin x="0" y="-1184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5" Type="http://schemas.openxmlformats.org/officeDocument/2006/relationships/slideMaster" Target="slideMasters/slideMaster5.xml"/><Relationship Id="rId61" Type="http://schemas.openxmlformats.org/officeDocument/2006/relationships/slide" Target="slides/slide50.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s>
</file>

<file path=ppt/charts/_rels/chart1.xml.rels><?xml version="1.0" encoding="UTF-8" standalone="yes"?>
<Relationships xmlns="http://schemas.openxmlformats.org/package/2006/relationships"><Relationship Id="rId1" Type="http://schemas.openxmlformats.org/officeDocument/2006/relationships/package" Target="../embeddings/Foglio_di_lavoro_di_Microsoft_Excel.xlsx"/></Relationships>
</file>

<file path=ppt/charts/_rels/chart2.xml.rels><?xml version="1.0" encoding="UTF-8" standalone="yes"?>
<Relationships xmlns="http://schemas.openxmlformats.org/package/2006/relationships"><Relationship Id="rId1" Type="http://schemas.openxmlformats.org/officeDocument/2006/relationships/package" Target="../embeddings/Foglio_di_lavoro_di_Microsoft_Excel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PHSNETAPP4\mpb22$\TIMI\Ticagrelor\A%20Data%20Publications%20Presentations\Figures\KM%20-%20PEP%20ms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922572178478"/>
          <c:y val="4.4028189025263897E-2"/>
          <c:w val="0.86610211917954705"/>
          <c:h val="0.78939778560569995"/>
        </c:manualLayout>
      </c:layout>
      <c:barChart>
        <c:barDir val="col"/>
        <c:grouping val="clustered"/>
        <c:varyColors val="0"/>
        <c:ser>
          <c:idx val="0"/>
          <c:order val="0"/>
          <c:tx>
            <c:strRef>
              <c:f>Sheet1!$B$1</c:f>
              <c:strCache>
                <c:ptCount val="1"/>
                <c:pt idx="0">
                  <c:v>Series 1</c:v>
                </c:pt>
              </c:strCache>
            </c:strRef>
          </c:tx>
          <c:invertIfNegative val="0"/>
          <c:dLbls>
            <c:spPr>
              <a:noFill/>
              <a:ln>
                <a:noFill/>
              </a:ln>
              <a:effectLst/>
            </c:spPr>
            <c:txPr>
              <a:bodyPr/>
              <a:lstStyle/>
              <a:p>
                <a:pPr>
                  <a:defRPr sz="1200"/>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STEMI
(n=1403)</c:v>
                </c:pt>
                <c:pt idx="1">
                  <c:v>NSTEMI
(n=1170)</c:v>
                </c:pt>
                <c:pt idx="2">
                  <c:v>UA
(n=850)</c:v>
                </c:pt>
              </c:strCache>
            </c:strRef>
          </c:cat>
          <c:val>
            <c:numRef>
              <c:f>Sheet1!$B$2:$B$4</c:f>
              <c:numCache>
                <c:formatCode>0</c:formatCode>
                <c:ptCount val="3"/>
                <c:pt idx="0">
                  <c:v>19</c:v>
                </c:pt>
                <c:pt idx="1">
                  <c:v>22</c:v>
                </c:pt>
                <c:pt idx="2">
                  <c:v>18</c:v>
                </c:pt>
              </c:numCache>
            </c:numRef>
          </c:val>
          <c:extLst>
            <c:ext xmlns:c16="http://schemas.microsoft.com/office/drawing/2014/chart" uri="{C3380CC4-5D6E-409C-BE32-E72D297353CC}">
              <c16:uniqueId val="{00000000-91B3-47F4-8FAD-CF4282C8256A}"/>
            </c:ext>
          </c:extLst>
        </c:ser>
        <c:dLbls>
          <c:showLegendKey val="0"/>
          <c:showVal val="0"/>
          <c:showCatName val="0"/>
          <c:showSerName val="0"/>
          <c:showPercent val="0"/>
          <c:showBubbleSize val="0"/>
        </c:dLbls>
        <c:gapWidth val="150"/>
        <c:axId val="-2090798472"/>
        <c:axId val="-2090801672"/>
      </c:barChart>
      <c:catAx>
        <c:axId val="-2090798472"/>
        <c:scaling>
          <c:orientation val="minMax"/>
        </c:scaling>
        <c:delete val="0"/>
        <c:axPos val="b"/>
        <c:numFmt formatCode="General" sourceLinked="0"/>
        <c:majorTickMark val="out"/>
        <c:minorTickMark val="none"/>
        <c:tickLblPos val="nextTo"/>
        <c:spPr>
          <a:ln w="19050">
            <a:solidFill>
              <a:schemeClr val="bg1"/>
            </a:solidFill>
          </a:ln>
        </c:spPr>
        <c:txPr>
          <a:bodyPr/>
          <a:lstStyle/>
          <a:p>
            <a:pPr>
              <a:defRPr sz="1200"/>
            </a:pPr>
            <a:endParaRPr lang="it-IT"/>
          </a:p>
        </c:txPr>
        <c:crossAx val="-2090801672"/>
        <c:crosses val="autoZero"/>
        <c:auto val="1"/>
        <c:lblAlgn val="ctr"/>
        <c:lblOffset val="100"/>
        <c:noMultiLvlLbl val="0"/>
      </c:catAx>
      <c:valAx>
        <c:axId val="-2090801672"/>
        <c:scaling>
          <c:orientation val="minMax"/>
        </c:scaling>
        <c:delete val="0"/>
        <c:axPos val="l"/>
        <c:title>
          <c:tx>
            <c:rich>
              <a:bodyPr rot="-5400000" vert="horz"/>
              <a:lstStyle/>
              <a:p>
                <a:pPr>
                  <a:defRPr sz="1200" b="0"/>
                </a:pPr>
                <a:r>
                  <a:rPr lang="en-GB" sz="1200" b="0" dirty="0" smtClean="0"/>
                  <a:t>5-year mortality</a:t>
                </a:r>
                <a:r>
                  <a:rPr lang="en-GB" sz="1200" b="0" baseline="0" dirty="0" smtClean="0"/>
                  <a:t> rate </a:t>
                </a:r>
                <a:r>
                  <a:rPr lang="en-GB" sz="1200" b="0" dirty="0" smtClean="0"/>
                  <a:t>(%)</a:t>
                </a:r>
                <a:endParaRPr lang="en-GB" sz="1200" b="0" dirty="0"/>
              </a:p>
            </c:rich>
          </c:tx>
          <c:layout>
            <c:manualLayout>
              <c:xMode val="edge"/>
              <c:yMode val="edge"/>
              <c:x val="2.94469332963571E-2"/>
              <c:y val="0.23844125833213101"/>
            </c:manualLayout>
          </c:layout>
          <c:overlay val="0"/>
        </c:title>
        <c:numFmt formatCode="General" sourceLinked="0"/>
        <c:majorTickMark val="out"/>
        <c:minorTickMark val="none"/>
        <c:tickLblPos val="nextTo"/>
        <c:spPr>
          <a:ln w="19050">
            <a:solidFill>
              <a:schemeClr val="bg1"/>
            </a:solidFill>
          </a:ln>
        </c:spPr>
        <c:txPr>
          <a:bodyPr/>
          <a:lstStyle/>
          <a:p>
            <a:pPr>
              <a:defRPr sz="1200"/>
            </a:pPr>
            <a:endParaRPr lang="it-IT"/>
          </a:p>
        </c:txPr>
        <c:crossAx val="-2090798472"/>
        <c:crosses val="autoZero"/>
        <c:crossBetween val="between"/>
      </c:valAx>
    </c:plotArea>
    <c:plotVisOnly val="1"/>
    <c:dispBlanksAs val="gap"/>
    <c:showDLblsOverMax val="0"/>
  </c:chart>
  <c:txPr>
    <a:bodyPr/>
    <a:lstStyle/>
    <a:p>
      <a:pPr>
        <a:defRPr sz="1800">
          <a:solidFill>
            <a:schemeClr val="bg1"/>
          </a:solidFill>
        </a:defRPr>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60700026653499"/>
          <c:y val="4.51482476703347E-2"/>
          <c:w val="0.87871813887067796"/>
          <c:h val="0.77113135694158597"/>
        </c:manualLayout>
      </c:layout>
      <c:barChart>
        <c:barDir val="col"/>
        <c:grouping val="clustered"/>
        <c:varyColors val="0"/>
        <c:ser>
          <c:idx val="0"/>
          <c:order val="0"/>
          <c:tx>
            <c:strRef>
              <c:f>Sheet1!$B$1</c:f>
              <c:strCache>
                <c:ptCount val="1"/>
                <c:pt idx="0">
                  <c:v>Series 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Sheet1!$A$2:$A$16</c:f>
              <c:numCache>
                <c:formatCode>General</c:formatCod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numCache>
            </c:numRef>
          </c:cat>
          <c:val>
            <c:numRef>
              <c:f>Sheet1!$B$2:$B$16</c:f>
              <c:numCache>
                <c:formatCode>General</c:formatCode>
                <c:ptCount val="15"/>
                <c:pt idx="0">
                  <c:v>24</c:v>
                </c:pt>
                <c:pt idx="1">
                  <c:v>13</c:v>
                </c:pt>
                <c:pt idx="2">
                  <c:v>7</c:v>
                </c:pt>
                <c:pt idx="3">
                  <c:v>9</c:v>
                </c:pt>
                <c:pt idx="4">
                  <c:v>10</c:v>
                </c:pt>
                <c:pt idx="5">
                  <c:v>5</c:v>
                </c:pt>
                <c:pt idx="6">
                  <c:v>6</c:v>
                </c:pt>
                <c:pt idx="7">
                  <c:v>6</c:v>
                </c:pt>
                <c:pt idx="8">
                  <c:v>4</c:v>
                </c:pt>
                <c:pt idx="9">
                  <c:v>4</c:v>
                </c:pt>
                <c:pt idx="10">
                  <c:v>3</c:v>
                </c:pt>
                <c:pt idx="11">
                  <c:v>2</c:v>
                </c:pt>
                <c:pt idx="12">
                  <c:v>2</c:v>
                </c:pt>
                <c:pt idx="13">
                  <c:v>2</c:v>
                </c:pt>
                <c:pt idx="14">
                  <c:v>2</c:v>
                </c:pt>
              </c:numCache>
            </c:numRef>
          </c:val>
          <c:extLst>
            <c:ext xmlns:c16="http://schemas.microsoft.com/office/drawing/2014/chart" uri="{C3380CC4-5D6E-409C-BE32-E72D297353CC}">
              <c16:uniqueId val="{00000000-31CA-4272-96EA-3641A86EF265}"/>
            </c:ext>
          </c:extLst>
        </c:ser>
        <c:dLbls>
          <c:showLegendKey val="0"/>
          <c:showVal val="0"/>
          <c:showCatName val="0"/>
          <c:showSerName val="0"/>
          <c:showPercent val="0"/>
          <c:showBubbleSize val="0"/>
        </c:dLbls>
        <c:gapWidth val="150"/>
        <c:axId val="-2138121896"/>
        <c:axId val="-2138781448"/>
      </c:barChart>
      <c:catAx>
        <c:axId val="-2138121896"/>
        <c:scaling>
          <c:orientation val="minMax"/>
        </c:scaling>
        <c:delete val="0"/>
        <c:axPos val="b"/>
        <c:title>
          <c:tx>
            <c:rich>
              <a:bodyPr/>
              <a:lstStyle/>
              <a:p>
                <a:pPr>
                  <a:defRPr b="0"/>
                </a:pPr>
                <a:r>
                  <a:rPr lang="en-GB" b="0"/>
                  <a:t>Year</a:t>
                </a:r>
              </a:p>
            </c:rich>
          </c:tx>
          <c:layout>
            <c:manualLayout>
              <c:xMode val="edge"/>
              <c:yMode val="edge"/>
              <c:x val="0.50376819627779401"/>
              <c:y val="0.89810673137285302"/>
            </c:manualLayout>
          </c:layout>
          <c:overlay val="0"/>
        </c:title>
        <c:numFmt formatCode="General" sourceLinked="1"/>
        <c:majorTickMark val="out"/>
        <c:minorTickMark val="none"/>
        <c:tickLblPos val="nextTo"/>
        <c:spPr>
          <a:ln w="19050" cap="sq">
            <a:solidFill>
              <a:schemeClr val="bg1"/>
            </a:solidFill>
          </a:ln>
        </c:spPr>
        <c:crossAx val="-2138781448"/>
        <c:crosses val="autoZero"/>
        <c:auto val="1"/>
        <c:lblAlgn val="ctr"/>
        <c:lblOffset val="100"/>
        <c:noMultiLvlLbl val="0"/>
      </c:catAx>
      <c:valAx>
        <c:axId val="-2138781448"/>
        <c:scaling>
          <c:orientation val="minMax"/>
        </c:scaling>
        <c:delete val="0"/>
        <c:axPos val="l"/>
        <c:title>
          <c:tx>
            <c:rich>
              <a:bodyPr rot="-5400000" vert="horz"/>
              <a:lstStyle/>
              <a:p>
                <a:pPr>
                  <a:defRPr b="0"/>
                </a:pPr>
                <a:r>
                  <a:rPr lang="en-GB" b="0"/>
                  <a:t>Proportion of patients (%)</a:t>
                </a:r>
              </a:p>
            </c:rich>
          </c:tx>
          <c:layout>
            <c:manualLayout>
              <c:xMode val="edge"/>
              <c:yMode val="edge"/>
              <c:x val="1.6043690561407101E-2"/>
              <c:y val="0.224105301545626"/>
            </c:manualLayout>
          </c:layout>
          <c:overlay val="0"/>
        </c:title>
        <c:numFmt formatCode="General" sourceLinked="1"/>
        <c:majorTickMark val="out"/>
        <c:minorTickMark val="none"/>
        <c:tickLblPos val="nextTo"/>
        <c:spPr>
          <a:ln w="19050" cap="sq" cmpd="sng">
            <a:solidFill>
              <a:schemeClr val="bg1"/>
            </a:solidFill>
          </a:ln>
        </c:spPr>
        <c:crossAx val="-2138121896"/>
        <c:crosses val="autoZero"/>
        <c:crossBetween val="between"/>
      </c:valAx>
    </c:plotArea>
    <c:plotVisOnly val="1"/>
    <c:dispBlanksAs val="gap"/>
    <c:showDLblsOverMax val="0"/>
  </c:chart>
  <c:txPr>
    <a:bodyPr/>
    <a:lstStyle/>
    <a:p>
      <a:pPr>
        <a:defRPr sz="1200">
          <a:solidFill>
            <a:schemeClr val="bg1"/>
          </a:solidFill>
        </a:defRPr>
      </a:pPr>
      <a:endParaRPr lang="it-I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414668605126899E-2"/>
          <c:y val="2.85113387165408E-2"/>
          <c:w val="0.91522165547896095"/>
          <c:h val="0.90464253169259001"/>
        </c:manualLayout>
      </c:layout>
      <c:lineChart>
        <c:grouping val="standard"/>
        <c:varyColors val="0"/>
        <c:ser>
          <c:idx val="1"/>
          <c:order val="0"/>
          <c:spPr>
            <a:ln w="38100">
              <a:solidFill>
                <a:srgbClr val="336600"/>
              </a:solidFill>
            </a:ln>
          </c:spPr>
          <c:marker>
            <c:symbol val="none"/>
          </c:marker>
          <c:cat>
            <c:numRef>
              <c:f>CVDMIST!$A$3:$A$1083</c:f>
              <c:numCache>
                <c:formatCode>General</c:formatCode>
                <c:ptCount val="108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numCache>
            </c:numRef>
          </c:cat>
          <c:val>
            <c:numRef>
              <c:f>CVDMIST!$B$3:$B$1083</c:f>
              <c:numCache>
                <c:formatCode>General</c:formatCode>
                <c:ptCount val="1081"/>
                <c:pt idx="0">
                  <c:v>0</c:v>
                </c:pt>
                <c:pt idx="1">
                  <c:v>0</c:v>
                </c:pt>
                <c:pt idx="2">
                  <c:v>1.0000000000000099E-4</c:v>
                </c:pt>
                <c:pt idx="3">
                  <c:v>1.0000000000000099E-4</c:v>
                </c:pt>
                <c:pt idx="4">
                  <c:v>1.0000000000000099E-4</c:v>
                </c:pt>
                <c:pt idx="5">
                  <c:v>3.0000000000000198E-4</c:v>
                </c:pt>
                <c:pt idx="6">
                  <c:v>4.00000000000003E-4</c:v>
                </c:pt>
                <c:pt idx="7">
                  <c:v>4.00000000000003E-4</c:v>
                </c:pt>
                <c:pt idx="8">
                  <c:v>4.00000000000003E-4</c:v>
                </c:pt>
                <c:pt idx="9">
                  <c:v>4.00000000000003E-4</c:v>
                </c:pt>
                <c:pt idx="10">
                  <c:v>4.00000000000003E-4</c:v>
                </c:pt>
                <c:pt idx="11">
                  <c:v>6.0000000000000396E-4</c:v>
                </c:pt>
                <c:pt idx="12">
                  <c:v>6.0000000000000396E-4</c:v>
                </c:pt>
                <c:pt idx="13">
                  <c:v>7.00000000000004E-4</c:v>
                </c:pt>
                <c:pt idx="14">
                  <c:v>1E-3</c:v>
                </c:pt>
                <c:pt idx="15">
                  <c:v>1E-3</c:v>
                </c:pt>
                <c:pt idx="16">
                  <c:v>1.2999999999999999E-3</c:v>
                </c:pt>
                <c:pt idx="17">
                  <c:v>1.2999999999999999E-3</c:v>
                </c:pt>
                <c:pt idx="18">
                  <c:v>1.6000000000000101E-3</c:v>
                </c:pt>
                <c:pt idx="19">
                  <c:v>1.6000000000000101E-3</c:v>
                </c:pt>
                <c:pt idx="20">
                  <c:v>1.6000000000000101E-3</c:v>
                </c:pt>
                <c:pt idx="21">
                  <c:v>1.6000000000000101E-3</c:v>
                </c:pt>
                <c:pt idx="22">
                  <c:v>1.8000000000000099E-3</c:v>
                </c:pt>
                <c:pt idx="23">
                  <c:v>1.8000000000000099E-3</c:v>
                </c:pt>
                <c:pt idx="24">
                  <c:v>2.1000000000000098E-3</c:v>
                </c:pt>
                <c:pt idx="25">
                  <c:v>2.1000000000000098E-3</c:v>
                </c:pt>
                <c:pt idx="26">
                  <c:v>2.3E-3</c:v>
                </c:pt>
                <c:pt idx="27">
                  <c:v>2.3E-3</c:v>
                </c:pt>
                <c:pt idx="28">
                  <c:v>2.4000000000000102E-3</c:v>
                </c:pt>
                <c:pt idx="29">
                  <c:v>2.7000000000000201E-3</c:v>
                </c:pt>
                <c:pt idx="30">
                  <c:v>2.7000000000000201E-3</c:v>
                </c:pt>
                <c:pt idx="31">
                  <c:v>2.7000000000000201E-3</c:v>
                </c:pt>
                <c:pt idx="32">
                  <c:v>2.7000000000000201E-3</c:v>
                </c:pt>
                <c:pt idx="33">
                  <c:v>3.1000000000000198E-3</c:v>
                </c:pt>
                <c:pt idx="34">
                  <c:v>3.4000000000000202E-3</c:v>
                </c:pt>
                <c:pt idx="35">
                  <c:v>3.50000000000002E-3</c:v>
                </c:pt>
                <c:pt idx="36">
                  <c:v>3.7000000000000301E-3</c:v>
                </c:pt>
                <c:pt idx="37">
                  <c:v>3.8000000000000199E-3</c:v>
                </c:pt>
                <c:pt idx="38">
                  <c:v>4.1000000000000003E-3</c:v>
                </c:pt>
                <c:pt idx="39">
                  <c:v>4.1000000000000003E-3</c:v>
                </c:pt>
                <c:pt idx="40">
                  <c:v>4.3000000000000104E-3</c:v>
                </c:pt>
                <c:pt idx="41">
                  <c:v>4.5000000000000196E-3</c:v>
                </c:pt>
                <c:pt idx="42">
                  <c:v>4.80000000000001E-3</c:v>
                </c:pt>
                <c:pt idx="43">
                  <c:v>5.0000000000000096E-3</c:v>
                </c:pt>
                <c:pt idx="44">
                  <c:v>5.0000000000000096E-3</c:v>
                </c:pt>
                <c:pt idx="45">
                  <c:v>5.1000000000000099E-3</c:v>
                </c:pt>
                <c:pt idx="46">
                  <c:v>5.4000000000000298E-3</c:v>
                </c:pt>
                <c:pt idx="47">
                  <c:v>5.7000000000000297E-3</c:v>
                </c:pt>
                <c:pt idx="48">
                  <c:v>5.7000000000000297E-3</c:v>
                </c:pt>
                <c:pt idx="49">
                  <c:v>5.8000000000000204E-3</c:v>
                </c:pt>
                <c:pt idx="50">
                  <c:v>5.8000000000000204E-3</c:v>
                </c:pt>
                <c:pt idx="51">
                  <c:v>5.8000000000000204E-3</c:v>
                </c:pt>
                <c:pt idx="52">
                  <c:v>5.8000000000000204E-3</c:v>
                </c:pt>
                <c:pt idx="53">
                  <c:v>5.8000000000000204E-3</c:v>
                </c:pt>
                <c:pt idx="54">
                  <c:v>6.0000000000000201E-3</c:v>
                </c:pt>
                <c:pt idx="55">
                  <c:v>6.1000000000000099E-3</c:v>
                </c:pt>
                <c:pt idx="56">
                  <c:v>6.4000000000000402E-3</c:v>
                </c:pt>
                <c:pt idx="57">
                  <c:v>6.5000000000000301E-3</c:v>
                </c:pt>
                <c:pt idx="58">
                  <c:v>6.5000000000000301E-3</c:v>
                </c:pt>
                <c:pt idx="59">
                  <c:v>6.7000000000000401E-3</c:v>
                </c:pt>
                <c:pt idx="60">
                  <c:v>6.7000000000000401E-3</c:v>
                </c:pt>
                <c:pt idx="61">
                  <c:v>6.80000000000003E-3</c:v>
                </c:pt>
                <c:pt idx="62">
                  <c:v>6.80000000000003E-3</c:v>
                </c:pt>
                <c:pt idx="63">
                  <c:v>6.80000000000003E-3</c:v>
                </c:pt>
                <c:pt idx="64">
                  <c:v>7.1000000000000099E-3</c:v>
                </c:pt>
                <c:pt idx="65">
                  <c:v>7.1000000000000099E-3</c:v>
                </c:pt>
                <c:pt idx="66">
                  <c:v>7.1000000000000099E-3</c:v>
                </c:pt>
                <c:pt idx="67">
                  <c:v>7.2000000000000397E-3</c:v>
                </c:pt>
                <c:pt idx="68">
                  <c:v>7.5000000000000396E-3</c:v>
                </c:pt>
                <c:pt idx="69">
                  <c:v>7.5000000000000396E-3</c:v>
                </c:pt>
                <c:pt idx="70">
                  <c:v>7.5000000000000396E-3</c:v>
                </c:pt>
                <c:pt idx="71">
                  <c:v>7.80000000000003E-3</c:v>
                </c:pt>
                <c:pt idx="72">
                  <c:v>7.80000000000003E-3</c:v>
                </c:pt>
                <c:pt idx="73">
                  <c:v>7.80000000000003E-3</c:v>
                </c:pt>
                <c:pt idx="74">
                  <c:v>7.9000000000000493E-3</c:v>
                </c:pt>
                <c:pt idx="75">
                  <c:v>8.2000000000000007E-3</c:v>
                </c:pt>
                <c:pt idx="76">
                  <c:v>8.5000000000000197E-3</c:v>
                </c:pt>
                <c:pt idx="77">
                  <c:v>8.5000000000000197E-3</c:v>
                </c:pt>
                <c:pt idx="78">
                  <c:v>8.6999999999999994E-3</c:v>
                </c:pt>
                <c:pt idx="79">
                  <c:v>8.6999999999999994E-3</c:v>
                </c:pt>
                <c:pt idx="80">
                  <c:v>8.8000000000000595E-3</c:v>
                </c:pt>
                <c:pt idx="81">
                  <c:v>8.8000000000000595E-3</c:v>
                </c:pt>
                <c:pt idx="82">
                  <c:v>8.9000000000000606E-3</c:v>
                </c:pt>
                <c:pt idx="83">
                  <c:v>8.9000000000000606E-3</c:v>
                </c:pt>
                <c:pt idx="84">
                  <c:v>9.1000000000000195E-3</c:v>
                </c:pt>
                <c:pt idx="85">
                  <c:v>9.1999999999999998E-3</c:v>
                </c:pt>
                <c:pt idx="86">
                  <c:v>9.1999999999999998E-3</c:v>
                </c:pt>
                <c:pt idx="87">
                  <c:v>9.1999999999999998E-3</c:v>
                </c:pt>
                <c:pt idx="88">
                  <c:v>9.5000000000000293E-3</c:v>
                </c:pt>
                <c:pt idx="89">
                  <c:v>9.5000000000000293E-3</c:v>
                </c:pt>
                <c:pt idx="90">
                  <c:v>9.6000000000000408E-3</c:v>
                </c:pt>
                <c:pt idx="91">
                  <c:v>9.6000000000000408E-3</c:v>
                </c:pt>
                <c:pt idx="92">
                  <c:v>9.9000000000000199E-3</c:v>
                </c:pt>
                <c:pt idx="93">
                  <c:v>9.9000000000000199E-3</c:v>
                </c:pt>
                <c:pt idx="94">
                  <c:v>1.04E-2</c:v>
                </c:pt>
                <c:pt idx="95">
                  <c:v>1.04E-2</c:v>
                </c:pt>
                <c:pt idx="96">
                  <c:v>1.0500000000000001E-2</c:v>
                </c:pt>
                <c:pt idx="97">
                  <c:v>1.06E-2</c:v>
                </c:pt>
                <c:pt idx="98">
                  <c:v>1.06E-2</c:v>
                </c:pt>
                <c:pt idx="99">
                  <c:v>1.0800000000000099E-2</c:v>
                </c:pt>
                <c:pt idx="100">
                  <c:v>1.0800000000000099E-2</c:v>
                </c:pt>
                <c:pt idx="101">
                  <c:v>1.09E-2</c:v>
                </c:pt>
                <c:pt idx="102">
                  <c:v>1.09E-2</c:v>
                </c:pt>
                <c:pt idx="103">
                  <c:v>1.09E-2</c:v>
                </c:pt>
                <c:pt idx="104">
                  <c:v>1.1100000000000099E-2</c:v>
                </c:pt>
                <c:pt idx="105">
                  <c:v>1.1100000000000099E-2</c:v>
                </c:pt>
                <c:pt idx="106">
                  <c:v>1.1100000000000099E-2</c:v>
                </c:pt>
                <c:pt idx="107">
                  <c:v>1.1200000000000101E-2</c:v>
                </c:pt>
                <c:pt idx="108">
                  <c:v>1.1200000000000101E-2</c:v>
                </c:pt>
                <c:pt idx="109">
                  <c:v>1.1200000000000101E-2</c:v>
                </c:pt>
                <c:pt idx="110">
                  <c:v>1.1299999999999999E-2</c:v>
                </c:pt>
                <c:pt idx="111">
                  <c:v>1.1299999999999999E-2</c:v>
                </c:pt>
                <c:pt idx="112">
                  <c:v>1.1599999999999999E-2</c:v>
                </c:pt>
                <c:pt idx="113">
                  <c:v>1.18000000000001E-2</c:v>
                </c:pt>
                <c:pt idx="114">
                  <c:v>1.18000000000001E-2</c:v>
                </c:pt>
                <c:pt idx="115">
                  <c:v>1.19000000000001E-2</c:v>
                </c:pt>
                <c:pt idx="116">
                  <c:v>1.19000000000001E-2</c:v>
                </c:pt>
                <c:pt idx="117">
                  <c:v>1.2200000000000001E-2</c:v>
                </c:pt>
                <c:pt idx="118">
                  <c:v>1.2200000000000001E-2</c:v>
                </c:pt>
                <c:pt idx="119">
                  <c:v>1.23E-2</c:v>
                </c:pt>
                <c:pt idx="120">
                  <c:v>1.26E-2</c:v>
                </c:pt>
                <c:pt idx="121">
                  <c:v>1.26E-2</c:v>
                </c:pt>
                <c:pt idx="122">
                  <c:v>1.26E-2</c:v>
                </c:pt>
                <c:pt idx="123">
                  <c:v>1.29E-2</c:v>
                </c:pt>
                <c:pt idx="124">
                  <c:v>1.3200000000000101E-2</c:v>
                </c:pt>
                <c:pt idx="125">
                  <c:v>1.3299999999999999E-2</c:v>
                </c:pt>
                <c:pt idx="126">
                  <c:v>1.3299999999999999E-2</c:v>
                </c:pt>
                <c:pt idx="127">
                  <c:v>1.35000000000001E-2</c:v>
                </c:pt>
                <c:pt idx="128">
                  <c:v>1.35000000000001E-2</c:v>
                </c:pt>
                <c:pt idx="129">
                  <c:v>1.38000000000001E-2</c:v>
                </c:pt>
                <c:pt idx="130">
                  <c:v>1.38000000000001E-2</c:v>
                </c:pt>
                <c:pt idx="131">
                  <c:v>1.38000000000001E-2</c:v>
                </c:pt>
                <c:pt idx="132">
                  <c:v>1.3899999999999999E-2</c:v>
                </c:pt>
                <c:pt idx="133">
                  <c:v>1.3899999999999999E-2</c:v>
                </c:pt>
                <c:pt idx="134">
                  <c:v>1.4E-2</c:v>
                </c:pt>
                <c:pt idx="135">
                  <c:v>1.4E-2</c:v>
                </c:pt>
                <c:pt idx="136">
                  <c:v>1.4E-2</c:v>
                </c:pt>
                <c:pt idx="137">
                  <c:v>1.4200000000000001E-2</c:v>
                </c:pt>
                <c:pt idx="138">
                  <c:v>1.4200000000000001E-2</c:v>
                </c:pt>
                <c:pt idx="139">
                  <c:v>1.4200000000000001E-2</c:v>
                </c:pt>
                <c:pt idx="140">
                  <c:v>1.4200000000000001E-2</c:v>
                </c:pt>
                <c:pt idx="141">
                  <c:v>1.4500000000000001E-2</c:v>
                </c:pt>
                <c:pt idx="142">
                  <c:v>1.4500000000000001E-2</c:v>
                </c:pt>
                <c:pt idx="143">
                  <c:v>1.4500000000000001E-2</c:v>
                </c:pt>
                <c:pt idx="144">
                  <c:v>1.46E-2</c:v>
                </c:pt>
                <c:pt idx="145">
                  <c:v>1.4800000000000001E-2</c:v>
                </c:pt>
                <c:pt idx="146">
                  <c:v>1.4800000000000001E-2</c:v>
                </c:pt>
                <c:pt idx="147">
                  <c:v>1.4800000000000001E-2</c:v>
                </c:pt>
                <c:pt idx="148">
                  <c:v>1.4800000000000001E-2</c:v>
                </c:pt>
                <c:pt idx="149">
                  <c:v>1.49E-2</c:v>
                </c:pt>
                <c:pt idx="150">
                  <c:v>1.49E-2</c:v>
                </c:pt>
                <c:pt idx="151">
                  <c:v>1.4999999999999999E-2</c:v>
                </c:pt>
                <c:pt idx="152">
                  <c:v>1.5500000000000101E-2</c:v>
                </c:pt>
                <c:pt idx="153">
                  <c:v>1.5599999999999999E-2</c:v>
                </c:pt>
                <c:pt idx="154">
                  <c:v>1.5900000000000102E-2</c:v>
                </c:pt>
                <c:pt idx="155">
                  <c:v>1.5900000000000102E-2</c:v>
                </c:pt>
                <c:pt idx="156">
                  <c:v>1.5900000000000102E-2</c:v>
                </c:pt>
                <c:pt idx="157">
                  <c:v>1.5900000000000102E-2</c:v>
                </c:pt>
                <c:pt idx="158">
                  <c:v>1.5900000000000102E-2</c:v>
                </c:pt>
                <c:pt idx="159">
                  <c:v>1.6199999999999999E-2</c:v>
                </c:pt>
                <c:pt idx="160">
                  <c:v>1.6199999999999999E-2</c:v>
                </c:pt>
                <c:pt idx="161">
                  <c:v>1.6299999999999999E-2</c:v>
                </c:pt>
                <c:pt idx="162">
                  <c:v>1.6500000000000101E-2</c:v>
                </c:pt>
                <c:pt idx="163">
                  <c:v>1.6600000000000101E-2</c:v>
                </c:pt>
                <c:pt idx="164">
                  <c:v>1.6799999999999999E-2</c:v>
                </c:pt>
                <c:pt idx="165">
                  <c:v>1.7000000000000098E-2</c:v>
                </c:pt>
                <c:pt idx="166">
                  <c:v>1.7200000000000101E-2</c:v>
                </c:pt>
                <c:pt idx="167">
                  <c:v>1.7200000000000101E-2</c:v>
                </c:pt>
                <c:pt idx="168">
                  <c:v>1.7299999999999999E-2</c:v>
                </c:pt>
                <c:pt idx="169">
                  <c:v>1.7299999999999999E-2</c:v>
                </c:pt>
                <c:pt idx="170">
                  <c:v>1.7500000000000099E-2</c:v>
                </c:pt>
                <c:pt idx="171">
                  <c:v>1.7500000000000099E-2</c:v>
                </c:pt>
                <c:pt idx="172">
                  <c:v>1.7500000000000099E-2</c:v>
                </c:pt>
                <c:pt idx="173">
                  <c:v>1.7500000000000099E-2</c:v>
                </c:pt>
                <c:pt idx="174">
                  <c:v>1.7600000000000102E-2</c:v>
                </c:pt>
                <c:pt idx="175">
                  <c:v>1.7600000000000102E-2</c:v>
                </c:pt>
                <c:pt idx="176">
                  <c:v>1.7600000000000102E-2</c:v>
                </c:pt>
                <c:pt idx="177">
                  <c:v>1.7600000000000102E-2</c:v>
                </c:pt>
                <c:pt idx="178">
                  <c:v>1.78000000000001E-2</c:v>
                </c:pt>
                <c:pt idx="179">
                  <c:v>1.8000000000000099E-2</c:v>
                </c:pt>
                <c:pt idx="180">
                  <c:v>1.8000000000000099E-2</c:v>
                </c:pt>
                <c:pt idx="181">
                  <c:v>1.8000000000000099E-2</c:v>
                </c:pt>
                <c:pt idx="182">
                  <c:v>1.8000000000000099E-2</c:v>
                </c:pt>
                <c:pt idx="183">
                  <c:v>1.8000000000000099E-2</c:v>
                </c:pt>
                <c:pt idx="184">
                  <c:v>1.8200000000000102E-2</c:v>
                </c:pt>
                <c:pt idx="185">
                  <c:v>1.8499999999999999E-2</c:v>
                </c:pt>
                <c:pt idx="186">
                  <c:v>1.8599999999999998E-2</c:v>
                </c:pt>
                <c:pt idx="187">
                  <c:v>1.8800000000000101E-2</c:v>
                </c:pt>
                <c:pt idx="188">
                  <c:v>1.8900000000000101E-2</c:v>
                </c:pt>
                <c:pt idx="189">
                  <c:v>1.8900000000000101E-2</c:v>
                </c:pt>
                <c:pt idx="190">
                  <c:v>1.9199999999999998E-2</c:v>
                </c:pt>
                <c:pt idx="191">
                  <c:v>1.9199999999999998E-2</c:v>
                </c:pt>
                <c:pt idx="192">
                  <c:v>1.9199999999999998E-2</c:v>
                </c:pt>
                <c:pt idx="193">
                  <c:v>1.9199999999999998E-2</c:v>
                </c:pt>
                <c:pt idx="194">
                  <c:v>1.9199999999999998E-2</c:v>
                </c:pt>
                <c:pt idx="195">
                  <c:v>1.9500000000000101E-2</c:v>
                </c:pt>
                <c:pt idx="196">
                  <c:v>1.9599999999999999E-2</c:v>
                </c:pt>
                <c:pt idx="197">
                  <c:v>1.9900000000000102E-2</c:v>
                </c:pt>
                <c:pt idx="198">
                  <c:v>1.9900000000000102E-2</c:v>
                </c:pt>
                <c:pt idx="199">
                  <c:v>1.9900000000000102E-2</c:v>
                </c:pt>
                <c:pt idx="200">
                  <c:v>1.9900000000000102E-2</c:v>
                </c:pt>
                <c:pt idx="201">
                  <c:v>0.02</c:v>
                </c:pt>
                <c:pt idx="202">
                  <c:v>0.02</c:v>
                </c:pt>
                <c:pt idx="203">
                  <c:v>2.0199999999999999E-2</c:v>
                </c:pt>
                <c:pt idx="204">
                  <c:v>2.0199999999999999E-2</c:v>
                </c:pt>
                <c:pt idx="205">
                  <c:v>2.0299999999999999E-2</c:v>
                </c:pt>
                <c:pt idx="206">
                  <c:v>2.0299999999999999E-2</c:v>
                </c:pt>
                <c:pt idx="207">
                  <c:v>2.0299999999999999E-2</c:v>
                </c:pt>
                <c:pt idx="208">
                  <c:v>2.0500000000000001E-2</c:v>
                </c:pt>
                <c:pt idx="209">
                  <c:v>2.0500000000000001E-2</c:v>
                </c:pt>
                <c:pt idx="210">
                  <c:v>2.0500000000000001E-2</c:v>
                </c:pt>
                <c:pt idx="211">
                  <c:v>2.06E-2</c:v>
                </c:pt>
                <c:pt idx="212">
                  <c:v>2.07E-2</c:v>
                </c:pt>
                <c:pt idx="213">
                  <c:v>2.1000000000000098E-2</c:v>
                </c:pt>
                <c:pt idx="214">
                  <c:v>2.1000000000000098E-2</c:v>
                </c:pt>
                <c:pt idx="215">
                  <c:v>2.1000000000000098E-2</c:v>
                </c:pt>
                <c:pt idx="216">
                  <c:v>2.1000000000000098E-2</c:v>
                </c:pt>
                <c:pt idx="217">
                  <c:v>2.1299999999999999E-2</c:v>
                </c:pt>
                <c:pt idx="218">
                  <c:v>2.1299999999999999E-2</c:v>
                </c:pt>
                <c:pt idx="219">
                  <c:v>2.1499999999999998E-2</c:v>
                </c:pt>
                <c:pt idx="220">
                  <c:v>2.1499999999999998E-2</c:v>
                </c:pt>
                <c:pt idx="221">
                  <c:v>2.1499999999999998E-2</c:v>
                </c:pt>
                <c:pt idx="222">
                  <c:v>2.1499999999999998E-2</c:v>
                </c:pt>
                <c:pt idx="223">
                  <c:v>2.1499999999999998E-2</c:v>
                </c:pt>
                <c:pt idx="224">
                  <c:v>2.1499999999999998E-2</c:v>
                </c:pt>
                <c:pt idx="225">
                  <c:v>2.1499999999999998E-2</c:v>
                </c:pt>
                <c:pt idx="226">
                  <c:v>2.1499999999999998E-2</c:v>
                </c:pt>
                <c:pt idx="227">
                  <c:v>2.2000000000000099E-2</c:v>
                </c:pt>
                <c:pt idx="228">
                  <c:v>2.2000000000000099E-2</c:v>
                </c:pt>
                <c:pt idx="229">
                  <c:v>2.2000000000000099E-2</c:v>
                </c:pt>
                <c:pt idx="230">
                  <c:v>2.2000000000000099E-2</c:v>
                </c:pt>
                <c:pt idx="231">
                  <c:v>2.23E-2</c:v>
                </c:pt>
                <c:pt idx="232">
                  <c:v>2.25000000000001E-2</c:v>
                </c:pt>
                <c:pt idx="233">
                  <c:v>2.2700000000000001E-2</c:v>
                </c:pt>
                <c:pt idx="234">
                  <c:v>2.2700000000000001E-2</c:v>
                </c:pt>
                <c:pt idx="235">
                  <c:v>2.2700000000000001E-2</c:v>
                </c:pt>
                <c:pt idx="236">
                  <c:v>2.2700000000000001E-2</c:v>
                </c:pt>
                <c:pt idx="237">
                  <c:v>2.2700000000000001E-2</c:v>
                </c:pt>
                <c:pt idx="238">
                  <c:v>2.2700000000000001E-2</c:v>
                </c:pt>
                <c:pt idx="239">
                  <c:v>2.3199999999999998E-2</c:v>
                </c:pt>
                <c:pt idx="240">
                  <c:v>2.3300000000000001E-2</c:v>
                </c:pt>
                <c:pt idx="241">
                  <c:v>2.35E-2</c:v>
                </c:pt>
                <c:pt idx="242">
                  <c:v>2.35E-2</c:v>
                </c:pt>
                <c:pt idx="243">
                  <c:v>2.3599999999999999E-2</c:v>
                </c:pt>
                <c:pt idx="244">
                  <c:v>2.3900000000000001E-2</c:v>
                </c:pt>
                <c:pt idx="245">
                  <c:v>2.4E-2</c:v>
                </c:pt>
                <c:pt idx="246">
                  <c:v>2.4E-2</c:v>
                </c:pt>
                <c:pt idx="247">
                  <c:v>2.4199999999999999E-2</c:v>
                </c:pt>
                <c:pt idx="248">
                  <c:v>2.4199999999999999E-2</c:v>
                </c:pt>
                <c:pt idx="249">
                  <c:v>2.4299999999999999E-2</c:v>
                </c:pt>
                <c:pt idx="250">
                  <c:v>2.46E-2</c:v>
                </c:pt>
                <c:pt idx="251">
                  <c:v>2.46E-2</c:v>
                </c:pt>
                <c:pt idx="252">
                  <c:v>2.4899999999999999E-2</c:v>
                </c:pt>
                <c:pt idx="253">
                  <c:v>2.4899999999999999E-2</c:v>
                </c:pt>
                <c:pt idx="254">
                  <c:v>2.4899999999999999E-2</c:v>
                </c:pt>
                <c:pt idx="255">
                  <c:v>2.4899999999999999E-2</c:v>
                </c:pt>
                <c:pt idx="256">
                  <c:v>2.5000000000000099E-2</c:v>
                </c:pt>
                <c:pt idx="257">
                  <c:v>2.5000000000000099E-2</c:v>
                </c:pt>
                <c:pt idx="258">
                  <c:v>2.5000000000000099E-2</c:v>
                </c:pt>
                <c:pt idx="259">
                  <c:v>2.52E-2</c:v>
                </c:pt>
                <c:pt idx="260">
                  <c:v>2.52E-2</c:v>
                </c:pt>
                <c:pt idx="261">
                  <c:v>2.52E-2</c:v>
                </c:pt>
                <c:pt idx="262">
                  <c:v>2.53E-2</c:v>
                </c:pt>
                <c:pt idx="263">
                  <c:v>2.53E-2</c:v>
                </c:pt>
                <c:pt idx="264">
                  <c:v>2.53E-2</c:v>
                </c:pt>
                <c:pt idx="265">
                  <c:v>2.53E-2</c:v>
                </c:pt>
                <c:pt idx="266">
                  <c:v>2.53E-2</c:v>
                </c:pt>
                <c:pt idx="267">
                  <c:v>2.53E-2</c:v>
                </c:pt>
                <c:pt idx="268">
                  <c:v>2.5499999999999998E-2</c:v>
                </c:pt>
                <c:pt idx="269">
                  <c:v>2.5499999999999998E-2</c:v>
                </c:pt>
                <c:pt idx="270">
                  <c:v>2.5499999999999998E-2</c:v>
                </c:pt>
                <c:pt idx="271">
                  <c:v>2.5499999999999998E-2</c:v>
                </c:pt>
                <c:pt idx="272">
                  <c:v>2.5499999999999998E-2</c:v>
                </c:pt>
                <c:pt idx="273">
                  <c:v>2.5600000000000098E-2</c:v>
                </c:pt>
                <c:pt idx="274">
                  <c:v>2.5899999999999999E-2</c:v>
                </c:pt>
                <c:pt idx="275">
                  <c:v>2.5899999999999999E-2</c:v>
                </c:pt>
                <c:pt idx="276">
                  <c:v>2.5899999999999999E-2</c:v>
                </c:pt>
                <c:pt idx="277">
                  <c:v>2.6200000000000102E-2</c:v>
                </c:pt>
                <c:pt idx="278">
                  <c:v>2.65000000000001E-2</c:v>
                </c:pt>
                <c:pt idx="279">
                  <c:v>2.65000000000001E-2</c:v>
                </c:pt>
                <c:pt idx="280">
                  <c:v>2.65000000000001E-2</c:v>
                </c:pt>
                <c:pt idx="281">
                  <c:v>2.65000000000001E-2</c:v>
                </c:pt>
                <c:pt idx="282">
                  <c:v>2.6600000000000099E-2</c:v>
                </c:pt>
                <c:pt idx="283">
                  <c:v>2.6600000000000099E-2</c:v>
                </c:pt>
                <c:pt idx="284">
                  <c:v>2.7000000000000201E-2</c:v>
                </c:pt>
                <c:pt idx="285">
                  <c:v>2.7500000000000101E-2</c:v>
                </c:pt>
                <c:pt idx="286">
                  <c:v>2.7600000000000201E-2</c:v>
                </c:pt>
                <c:pt idx="287">
                  <c:v>2.7600000000000201E-2</c:v>
                </c:pt>
                <c:pt idx="288">
                  <c:v>2.7600000000000201E-2</c:v>
                </c:pt>
                <c:pt idx="289">
                  <c:v>2.7600000000000201E-2</c:v>
                </c:pt>
                <c:pt idx="290">
                  <c:v>2.77000000000001E-2</c:v>
                </c:pt>
                <c:pt idx="291">
                  <c:v>2.77000000000001E-2</c:v>
                </c:pt>
                <c:pt idx="292">
                  <c:v>2.77000000000001E-2</c:v>
                </c:pt>
                <c:pt idx="293">
                  <c:v>2.77000000000001E-2</c:v>
                </c:pt>
                <c:pt idx="294">
                  <c:v>2.77000000000001E-2</c:v>
                </c:pt>
                <c:pt idx="295">
                  <c:v>2.7900000000000098E-2</c:v>
                </c:pt>
                <c:pt idx="296">
                  <c:v>2.7900000000000098E-2</c:v>
                </c:pt>
                <c:pt idx="297">
                  <c:v>2.8199999999999999E-2</c:v>
                </c:pt>
                <c:pt idx="298">
                  <c:v>2.8299999999999999E-2</c:v>
                </c:pt>
                <c:pt idx="299">
                  <c:v>2.8299999999999999E-2</c:v>
                </c:pt>
                <c:pt idx="300">
                  <c:v>2.8299999999999999E-2</c:v>
                </c:pt>
                <c:pt idx="301">
                  <c:v>2.8500000000000001E-2</c:v>
                </c:pt>
                <c:pt idx="302">
                  <c:v>2.86E-2</c:v>
                </c:pt>
                <c:pt idx="303">
                  <c:v>2.87E-2</c:v>
                </c:pt>
                <c:pt idx="304">
                  <c:v>2.87E-2</c:v>
                </c:pt>
                <c:pt idx="305">
                  <c:v>2.87E-2</c:v>
                </c:pt>
                <c:pt idx="306">
                  <c:v>2.87E-2</c:v>
                </c:pt>
                <c:pt idx="307">
                  <c:v>2.87E-2</c:v>
                </c:pt>
                <c:pt idx="308">
                  <c:v>2.8899999999999999E-2</c:v>
                </c:pt>
                <c:pt idx="309">
                  <c:v>2.8899999999999999E-2</c:v>
                </c:pt>
                <c:pt idx="310">
                  <c:v>2.8899999999999999E-2</c:v>
                </c:pt>
                <c:pt idx="311">
                  <c:v>2.9000000000000099E-2</c:v>
                </c:pt>
                <c:pt idx="312">
                  <c:v>2.9000000000000099E-2</c:v>
                </c:pt>
                <c:pt idx="313">
                  <c:v>2.92E-2</c:v>
                </c:pt>
                <c:pt idx="314">
                  <c:v>2.93E-2</c:v>
                </c:pt>
                <c:pt idx="315">
                  <c:v>2.93E-2</c:v>
                </c:pt>
                <c:pt idx="316">
                  <c:v>2.93E-2</c:v>
                </c:pt>
                <c:pt idx="317">
                  <c:v>2.9499999999999998E-2</c:v>
                </c:pt>
                <c:pt idx="318">
                  <c:v>2.9499999999999998E-2</c:v>
                </c:pt>
                <c:pt idx="319">
                  <c:v>2.9499999999999998E-2</c:v>
                </c:pt>
                <c:pt idx="320">
                  <c:v>2.9600000000000098E-2</c:v>
                </c:pt>
                <c:pt idx="321">
                  <c:v>2.9700000000000001E-2</c:v>
                </c:pt>
                <c:pt idx="322">
                  <c:v>2.9899999999999999E-2</c:v>
                </c:pt>
                <c:pt idx="323">
                  <c:v>3.00000000000001E-2</c:v>
                </c:pt>
                <c:pt idx="324">
                  <c:v>3.00000000000001E-2</c:v>
                </c:pt>
                <c:pt idx="325">
                  <c:v>3.00000000000001E-2</c:v>
                </c:pt>
                <c:pt idx="326">
                  <c:v>3.00000000000001E-2</c:v>
                </c:pt>
                <c:pt idx="327">
                  <c:v>3.0200000000000098E-2</c:v>
                </c:pt>
                <c:pt idx="328">
                  <c:v>3.0200000000000098E-2</c:v>
                </c:pt>
                <c:pt idx="329">
                  <c:v>3.0200000000000098E-2</c:v>
                </c:pt>
                <c:pt idx="330">
                  <c:v>3.0300000000000001E-2</c:v>
                </c:pt>
                <c:pt idx="331">
                  <c:v>3.0499999999999999E-2</c:v>
                </c:pt>
                <c:pt idx="332">
                  <c:v>3.0499999999999999E-2</c:v>
                </c:pt>
                <c:pt idx="333">
                  <c:v>3.0499999999999999E-2</c:v>
                </c:pt>
                <c:pt idx="334">
                  <c:v>3.0600000000000099E-2</c:v>
                </c:pt>
                <c:pt idx="335">
                  <c:v>3.0600000000000099E-2</c:v>
                </c:pt>
                <c:pt idx="336">
                  <c:v>3.0700000000000002E-2</c:v>
                </c:pt>
                <c:pt idx="337">
                  <c:v>3.09E-2</c:v>
                </c:pt>
                <c:pt idx="338">
                  <c:v>3.09E-2</c:v>
                </c:pt>
                <c:pt idx="339">
                  <c:v>3.09E-2</c:v>
                </c:pt>
                <c:pt idx="340">
                  <c:v>3.09E-2</c:v>
                </c:pt>
                <c:pt idx="341">
                  <c:v>3.1000000000000201E-2</c:v>
                </c:pt>
                <c:pt idx="342">
                  <c:v>3.1000000000000201E-2</c:v>
                </c:pt>
                <c:pt idx="343">
                  <c:v>3.1200000000000099E-2</c:v>
                </c:pt>
                <c:pt idx="344">
                  <c:v>3.1200000000000099E-2</c:v>
                </c:pt>
                <c:pt idx="345">
                  <c:v>3.1300000000000001E-2</c:v>
                </c:pt>
                <c:pt idx="346">
                  <c:v>3.1300000000000001E-2</c:v>
                </c:pt>
                <c:pt idx="347">
                  <c:v>3.15E-2</c:v>
                </c:pt>
                <c:pt idx="348">
                  <c:v>3.15E-2</c:v>
                </c:pt>
                <c:pt idx="349">
                  <c:v>3.15E-2</c:v>
                </c:pt>
                <c:pt idx="350">
                  <c:v>3.15E-2</c:v>
                </c:pt>
                <c:pt idx="351">
                  <c:v>3.15E-2</c:v>
                </c:pt>
                <c:pt idx="352">
                  <c:v>3.15E-2</c:v>
                </c:pt>
                <c:pt idx="353">
                  <c:v>3.1600000000000197E-2</c:v>
                </c:pt>
                <c:pt idx="354">
                  <c:v>3.1700000000000103E-2</c:v>
                </c:pt>
                <c:pt idx="355">
                  <c:v>3.1700000000000103E-2</c:v>
                </c:pt>
                <c:pt idx="356">
                  <c:v>3.1899999999999998E-2</c:v>
                </c:pt>
                <c:pt idx="357">
                  <c:v>3.2000000000000202E-2</c:v>
                </c:pt>
                <c:pt idx="358">
                  <c:v>3.2000000000000202E-2</c:v>
                </c:pt>
                <c:pt idx="359">
                  <c:v>3.2200000000000201E-2</c:v>
                </c:pt>
                <c:pt idx="360">
                  <c:v>3.2300000000000002E-2</c:v>
                </c:pt>
                <c:pt idx="361">
                  <c:v>3.2300000000000002E-2</c:v>
                </c:pt>
                <c:pt idx="362">
                  <c:v>3.2300000000000002E-2</c:v>
                </c:pt>
                <c:pt idx="363">
                  <c:v>3.2600000000000198E-2</c:v>
                </c:pt>
                <c:pt idx="364">
                  <c:v>3.2900000000000103E-2</c:v>
                </c:pt>
                <c:pt idx="365">
                  <c:v>3.3300000000000003E-2</c:v>
                </c:pt>
                <c:pt idx="366">
                  <c:v>3.3599999999999998E-2</c:v>
                </c:pt>
                <c:pt idx="367">
                  <c:v>3.3799999999999997E-2</c:v>
                </c:pt>
                <c:pt idx="368">
                  <c:v>3.39E-2</c:v>
                </c:pt>
                <c:pt idx="369">
                  <c:v>3.39E-2</c:v>
                </c:pt>
                <c:pt idx="370">
                  <c:v>3.39E-2</c:v>
                </c:pt>
                <c:pt idx="371">
                  <c:v>3.39E-2</c:v>
                </c:pt>
                <c:pt idx="372">
                  <c:v>3.39E-2</c:v>
                </c:pt>
                <c:pt idx="373">
                  <c:v>3.4000000000000002E-2</c:v>
                </c:pt>
                <c:pt idx="374">
                  <c:v>3.4200000000000098E-2</c:v>
                </c:pt>
                <c:pt idx="375">
                  <c:v>3.4800000000000102E-2</c:v>
                </c:pt>
                <c:pt idx="376">
                  <c:v>3.49E-2</c:v>
                </c:pt>
                <c:pt idx="377">
                  <c:v>3.49E-2</c:v>
                </c:pt>
                <c:pt idx="378">
                  <c:v>3.50000000000001E-2</c:v>
                </c:pt>
                <c:pt idx="379">
                  <c:v>3.5299999999999998E-2</c:v>
                </c:pt>
                <c:pt idx="380">
                  <c:v>3.5600000000000097E-2</c:v>
                </c:pt>
                <c:pt idx="381">
                  <c:v>3.5800000000000103E-2</c:v>
                </c:pt>
                <c:pt idx="382">
                  <c:v>3.5800000000000103E-2</c:v>
                </c:pt>
                <c:pt idx="383">
                  <c:v>3.5900000000000098E-2</c:v>
                </c:pt>
                <c:pt idx="384">
                  <c:v>3.5900000000000098E-2</c:v>
                </c:pt>
                <c:pt idx="385">
                  <c:v>3.5900000000000098E-2</c:v>
                </c:pt>
                <c:pt idx="386">
                  <c:v>3.5900000000000098E-2</c:v>
                </c:pt>
                <c:pt idx="387">
                  <c:v>3.6000000000000199E-2</c:v>
                </c:pt>
                <c:pt idx="388">
                  <c:v>3.6200000000000197E-2</c:v>
                </c:pt>
                <c:pt idx="389">
                  <c:v>3.6200000000000197E-2</c:v>
                </c:pt>
                <c:pt idx="390">
                  <c:v>3.6500000000000102E-2</c:v>
                </c:pt>
                <c:pt idx="391">
                  <c:v>3.6500000000000102E-2</c:v>
                </c:pt>
                <c:pt idx="392">
                  <c:v>3.6500000000000102E-2</c:v>
                </c:pt>
                <c:pt idx="393">
                  <c:v>3.6500000000000102E-2</c:v>
                </c:pt>
                <c:pt idx="394">
                  <c:v>3.6500000000000102E-2</c:v>
                </c:pt>
                <c:pt idx="395">
                  <c:v>3.6800000000000201E-2</c:v>
                </c:pt>
                <c:pt idx="396">
                  <c:v>3.6900000000000099E-2</c:v>
                </c:pt>
                <c:pt idx="397">
                  <c:v>3.6900000000000099E-2</c:v>
                </c:pt>
                <c:pt idx="398">
                  <c:v>3.6900000000000099E-2</c:v>
                </c:pt>
                <c:pt idx="399">
                  <c:v>3.6900000000000099E-2</c:v>
                </c:pt>
                <c:pt idx="400">
                  <c:v>3.6900000000000099E-2</c:v>
                </c:pt>
                <c:pt idx="401">
                  <c:v>3.6900000000000099E-2</c:v>
                </c:pt>
                <c:pt idx="402">
                  <c:v>3.6900000000000099E-2</c:v>
                </c:pt>
                <c:pt idx="403">
                  <c:v>3.6900000000000099E-2</c:v>
                </c:pt>
                <c:pt idx="404">
                  <c:v>3.6900000000000099E-2</c:v>
                </c:pt>
                <c:pt idx="405">
                  <c:v>3.6900000000000099E-2</c:v>
                </c:pt>
                <c:pt idx="406">
                  <c:v>3.6900000000000099E-2</c:v>
                </c:pt>
                <c:pt idx="407">
                  <c:v>3.7500000000000103E-2</c:v>
                </c:pt>
                <c:pt idx="408">
                  <c:v>3.7500000000000103E-2</c:v>
                </c:pt>
                <c:pt idx="409">
                  <c:v>3.7800000000000201E-2</c:v>
                </c:pt>
                <c:pt idx="410">
                  <c:v>3.7800000000000201E-2</c:v>
                </c:pt>
                <c:pt idx="411">
                  <c:v>3.7800000000000201E-2</c:v>
                </c:pt>
                <c:pt idx="412">
                  <c:v>3.7800000000000201E-2</c:v>
                </c:pt>
                <c:pt idx="413">
                  <c:v>3.7800000000000201E-2</c:v>
                </c:pt>
                <c:pt idx="414">
                  <c:v>3.8100000000000002E-2</c:v>
                </c:pt>
                <c:pt idx="415">
                  <c:v>3.8100000000000002E-2</c:v>
                </c:pt>
                <c:pt idx="416">
                  <c:v>3.8199999999999998E-2</c:v>
                </c:pt>
                <c:pt idx="417">
                  <c:v>3.8300000000000001E-2</c:v>
                </c:pt>
                <c:pt idx="418">
                  <c:v>3.8300000000000001E-2</c:v>
                </c:pt>
                <c:pt idx="419">
                  <c:v>3.8300000000000001E-2</c:v>
                </c:pt>
                <c:pt idx="420">
                  <c:v>3.8600000000000002E-2</c:v>
                </c:pt>
                <c:pt idx="421">
                  <c:v>3.8600000000000002E-2</c:v>
                </c:pt>
                <c:pt idx="422">
                  <c:v>3.8800000000000098E-2</c:v>
                </c:pt>
                <c:pt idx="423">
                  <c:v>3.8899999999999997E-2</c:v>
                </c:pt>
                <c:pt idx="424">
                  <c:v>3.9100000000000003E-2</c:v>
                </c:pt>
                <c:pt idx="425">
                  <c:v>3.9100000000000003E-2</c:v>
                </c:pt>
                <c:pt idx="426">
                  <c:v>3.9100000000000003E-2</c:v>
                </c:pt>
                <c:pt idx="427">
                  <c:v>3.9200000000000103E-2</c:v>
                </c:pt>
                <c:pt idx="428">
                  <c:v>3.9300000000000002E-2</c:v>
                </c:pt>
                <c:pt idx="429">
                  <c:v>3.95E-2</c:v>
                </c:pt>
                <c:pt idx="430">
                  <c:v>3.9800000000000099E-2</c:v>
                </c:pt>
                <c:pt idx="431">
                  <c:v>3.9800000000000099E-2</c:v>
                </c:pt>
                <c:pt idx="432">
                  <c:v>3.9899999999999998E-2</c:v>
                </c:pt>
                <c:pt idx="433">
                  <c:v>3.9899999999999998E-2</c:v>
                </c:pt>
                <c:pt idx="434">
                  <c:v>4.02E-2</c:v>
                </c:pt>
                <c:pt idx="435">
                  <c:v>4.02E-2</c:v>
                </c:pt>
                <c:pt idx="436">
                  <c:v>4.03000000000001E-2</c:v>
                </c:pt>
                <c:pt idx="437">
                  <c:v>4.03000000000001E-2</c:v>
                </c:pt>
                <c:pt idx="438">
                  <c:v>4.03000000000001E-2</c:v>
                </c:pt>
                <c:pt idx="439">
                  <c:v>4.0500000000000001E-2</c:v>
                </c:pt>
                <c:pt idx="440">
                  <c:v>4.0500000000000001E-2</c:v>
                </c:pt>
                <c:pt idx="441">
                  <c:v>4.0500000000000001E-2</c:v>
                </c:pt>
                <c:pt idx="442">
                  <c:v>4.0599999999999997E-2</c:v>
                </c:pt>
                <c:pt idx="443">
                  <c:v>4.0599999999999997E-2</c:v>
                </c:pt>
                <c:pt idx="444">
                  <c:v>4.0899999999999999E-2</c:v>
                </c:pt>
                <c:pt idx="445">
                  <c:v>4.0899999999999999E-2</c:v>
                </c:pt>
                <c:pt idx="446">
                  <c:v>4.0899999999999999E-2</c:v>
                </c:pt>
                <c:pt idx="447">
                  <c:v>4.1300000000000003E-2</c:v>
                </c:pt>
                <c:pt idx="448">
                  <c:v>4.1500000000000002E-2</c:v>
                </c:pt>
                <c:pt idx="449">
                  <c:v>4.1799999999999997E-2</c:v>
                </c:pt>
                <c:pt idx="450">
                  <c:v>4.1799999999999997E-2</c:v>
                </c:pt>
                <c:pt idx="451">
                  <c:v>4.19E-2</c:v>
                </c:pt>
                <c:pt idx="452">
                  <c:v>4.2500000000000003E-2</c:v>
                </c:pt>
                <c:pt idx="453">
                  <c:v>4.2500000000000003E-2</c:v>
                </c:pt>
                <c:pt idx="454">
                  <c:v>4.2500000000000003E-2</c:v>
                </c:pt>
                <c:pt idx="455">
                  <c:v>4.2599999999999999E-2</c:v>
                </c:pt>
                <c:pt idx="456">
                  <c:v>4.2599999999999999E-2</c:v>
                </c:pt>
                <c:pt idx="457">
                  <c:v>4.2800000000000102E-2</c:v>
                </c:pt>
                <c:pt idx="458">
                  <c:v>4.2800000000000102E-2</c:v>
                </c:pt>
                <c:pt idx="459">
                  <c:v>4.3099999999999999E-2</c:v>
                </c:pt>
                <c:pt idx="460">
                  <c:v>4.3400000000000001E-2</c:v>
                </c:pt>
                <c:pt idx="461">
                  <c:v>4.3400000000000001E-2</c:v>
                </c:pt>
                <c:pt idx="462">
                  <c:v>4.3400000000000001E-2</c:v>
                </c:pt>
                <c:pt idx="463">
                  <c:v>4.36E-2</c:v>
                </c:pt>
                <c:pt idx="464">
                  <c:v>4.36E-2</c:v>
                </c:pt>
                <c:pt idx="465">
                  <c:v>4.36E-2</c:v>
                </c:pt>
                <c:pt idx="466">
                  <c:v>4.3799999999999999E-2</c:v>
                </c:pt>
                <c:pt idx="467">
                  <c:v>4.3799999999999999E-2</c:v>
                </c:pt>
                <c:pt idx="468">
                  <c:v>4.3799999999999999E-2</c:v>
                </c:pt>
                <c:pt idx="469">
                  <c:v>4.3799999999999999E-2</c:v>
                </c:pt>
                <c:pt idx="470">
                  <c:v>4.3900000000000002E-2</c:v>
                </c:pt>
                <c:pt idx="471">
                  <c:v>4.3900000000000002E-2</c:v>
                </c:pt>
                <c:pt idx="472">
                  <c:v>4.4100000000000097E-2</c:v>
                </c:pt>
                <c:pt idx="473">
                  <c:v>4.4200000000000003E-2</c:v>
                </c:pt>
                <c:pt idx="474">
                  <c:v>4.4200000000000003E-2</c:v>
                </c:pt>
                <c:pt idx="475">
                  <c:v>4.4200000000000003E-2</c:v>
                </c:pt>
                <c:pt idx="476">
                  <c:v>4.4200000000000003E-2</c:v>
                </c:pt>
                <c:pt idx="477">
                  <c:v>4.4200000000000003E-2</c:v>
                </c:pt>
                <c:pt idx="478">
                  <c:v>4.4200000000000003E-2</c:v>
                </c:pt>
                <c:pt idx="479">
                  <c:v>4.4400000000000099E-2</c:v>
                </c:pt>
                <c:pt idx="480">
                  <c:v>4.4400000000000099E-2</c:v>
                </c:pt>
                <c:pt idx="481">
                  <c:v>4.4600000000000098E-2</c:v>
                </c:pt>
                <c:pt idx="482">
                  <c:v>4.4600000000000098E-2</c:v>
                </c:pt>
                <c:pt idx="483">
                  <c:v>4.4800000000000201E-2</c:v>
                </c:pt>
                <c:pt idx="484">
                  <c:v>4.4800000000000201E-2</c:v>
                </c:pt>
                <c:pt idx="485">
                  <c:v>4.5100000000000001E-2</c:v>
                </c:pt>
                <c:pt idx="486">
                  <c:v>4.5100000000000001E-2</c:v>
                </c:pt>
                <c:pt idx="487">
                  <c:v>4.5199999999999997E-2</c:v>
                </c:pt>
                <c:pt idx="488">
                  <c:v>4.5400000000000003E-2</c:v>
                </c:pt>
                <c:pt idx="489">
                  <c:v>4.5400000000000003E-2</c:v>
                </c:pt>
                <c:pt idx="490">
                  <c:v>4.5400000000000003E-2</c:v>
                </c:pt>
                <c:pt idx="491">
                  <c:v>4.5400000000000003E-2</c:v>
                </c:pt>
                <c:pt idx="492">
                  <c:v>4.5700000000000199E-2</c:v>
                </c:pt>
                <c:pt idx="493">
                  <c:v>4.5700000000000199E-2</c:v>
                </c:pt>
                <c:pt idx="494">
                  <c:v>4.5700000000000199E-2</c:v>
                </c:pt>
                <c:pt idx="495">
                  <c:v>4.5700000000000199E-2</c:v>
                </c:pt>
                <c:pt idx="496">
                  <c:v>4.5700000000000199E-2</c:v>
                </c:pt>
                <c:pt idx="497">
                  <c:v>4.5700000000000199E-2</c:v>
                </c:pt>
                <c:pt idx="498">
                  <c:v>4.5900000000000003E-2</c:v>
                </c:pt>
                <c:pt idx="499">
                  <c:v>4.6100000000000002E-2</c:v>
                </c:pt>
                <c:pt idx="500">
                  <c:v>4.6100000000000002E-2</c:v>
                </c:pt>
                <c:pt idx="501">
                  <c:v>4.6199999999999998E-2</c:v>
                </c:pt>
                <c:pt idx="502">
                  <c:v>4.6399999999999997E-2</c:v>
                </c:pt>
                <c:pt idx="503">
                  <c:v>4.65E-2</c:v>
                </c:pt>
                <c:pt idx="504">
                  <c:v>4.65E-2</c:v>
                </c:pt>
                <c:pt idx="505">
                  <c:v>4.6699999999999998E-2</c:v>
                </c:pt>
                <c:pt idx="506">
                  <c:v>4.6699999999999998E-2</c:v>
                </c:pt>
                <c:pt idx="507">
                  <c:v>4.6800000000000001E-2</c:v>
                </c:pt>
                <c:pt idx="508">
                  <c:v>4.6800000000000001E-2</c:v>
                </c:pt>
                <c:pt idx="509">
                  <c:v>4.6899999999999997E-2</c:v>
                </c:pt>
                <c:pt idx="510">
                  <c:v>4.6899999999999997E-2</c:v>
                </c:pt>
                <c:pt idx="511">
                  <c:v>4.7199999999999999E-2</c:v>
                </c:pt>
                <c:pt idx="512">
                  <c:v>4.7400000000000199E-2</c:v>
                </c:pt>
                <c:pt idx="513">
                  <c:v>4.7400000000000199E-2</c:v>
                </c:pt>
                <c:pt idx="514">
                  <c:v>4.7500000000000098E-2</c:v>
                </c:pt>
                <c:pt idx="515">
                  <c:v>4.7500000000000098E-2</c:v>
                </c:pt>
                <c:pt idx="516">
                  <c:v>4.7500000000000098E-2</c:v>
                </c:pt>
                <c:pt idx="517">
                  <c:v>4.7500000000000098E-2</c:v>
                </c:pt>
                <c:pt idx="518">
                  <c:v>4.7800000000000099E-2</c:v>
                </c:pt>
                <c:pt idx="519">
                  <c:v>4.8000000000000098E-2</c:v>
                </c:pt>
                <c:pt idx="520">
                  <c:v>4.8000000000000098E-2</c:v>
                </c:pt>
                <c:pt idx="521">
                  <c:v>4.82E-2</c:v>
                </c:pt>
                <c:pt idx="522">
                  <c:v>4.8399999999999999E-2</c:v>
                </c:pt>
                <c:pt idx="523">
                  <c:v>4.8399999999999999E-2</c:v>
                </c:pt>
                <c:pt idx="524">
                  <c:v>4.8399999999999999E-2</c:v>
                </c:pt>
                <c:pt idx="525">
                  <c:v>4.8399999999999999E-2</c:v>
                </c:pt>
                <c:pt idx="526">
                  <c:v>4.8399999999999999E-2</c:v>
                </c:pt>
                <c:pt idx="527">
                  <c:v>4.8399999999999999E-2</c:v>
                </c:pt>
                <c:pt idx="528">
                  <c:v>4.8500000000000001E-2</c:v>
                </c:pt>
                <c:pt idx="529">
                  <c:v>4.8500000000000001E-2</c:v>
                </c:pt>
                <c:pt idx="530">
                  <c:v>4.8500000000000001E-2</c:v>
                </c:pt>
                <c:pt idx="531">
                  <c:v>4.8500000000000001E-2</c:v>
                </c:pt>
                <c:pt idx="532">
                  <c:v>4.8500000000000001E-2</c:v>
                </c:pt>
                <c:pt idx="533">
                  <c:v>4.8800000000000003E-2</c:v>
                </c:pt>
                <c:pt idx="534">
                  <c:v>4.8800000000000003E-2</c:v>
                </c:pt>
                <c:pt idx="535">
                  <c:v>4.8800000000000003E-2</c:v>
                </c:pt>
                <c:pt idx="536">
                  <c:v>4.8800000000000003E-2</c:v>
                </c:pt>
                <c:pt idx="537">
                  <c:v>4.8800000000000003E-2</c:v>
                </c:pt>
                <c:pt idx="538">
                  <c:v>4.8800000000000003E-2</c:v>
                </c:pt>
                <c:pt idx="539">
                  <c:v>4.8800000000000003E-2</c:v>
                </c:pt>
                <c:pt idx="540">
                  <c:v>4.8800000000000003E-2</c:v>
                </c:pt>
                <c:pt idx="541">
                  <c:v>4.90000000000003E-2</c:v>
                </c:pt>
                <c:pt idx="542">
                  <c:v>4.90000000000003E-2</c:v>
                </c:pt>
                <c:pt idx="543">
                  <c:v>4.90000000000003E-2</c:v>
                </c:pt>
                <c:pt idx="544">
                  <c:v>4.90000000000003E-2</c:v>
                </c:pt>
                <c:pt idx="545">
                  <c:v>4.90000000000003E-2</c:v>
                </c:pt>
                <c:pt idx="546">
                  <c:v>4.9300000000000302E-2</c:v>
                </c:pt>
                <c:pt idx="547">
                  <c:v>4.9300000000000302E-2</c:v>
                </c:pt>
                <c:pt idx="548">
                  <c:v>4.9400000000000201E-2</c:v>
                </c:pt>
                <c:pt idx="549">
                  <c:v>4.9400000000000201E-2</c:v>
                </c:pt>
                <c:pt idx="550">
                  <c:v>4.9400000000000201E-2</c:v>
                </c:pt>
                <c:pt idx="551">
                  <c:v>4.9599999999999998E-2</c:v>
                </c:pt>
                <c:pt idx="552">
                  <c:v>4.9700000000000299E-2</c:v>
                </c:pt>
                <c:pt idx="553">
                  <c:v>4.9700000000000299E-2</c:v>
                </c:pt>
                <c:pt idx="554">
                  <c:v>4.9700000000000299E-2</c:v>
                </c:pt>
                <c:pt idx="555">
                  <c:v>4.9900000000000097E-2</c:v>
                </c:pt>
                <c:pt idx="556">
                  <c:v>5.00000000000001E-2</c:v>
                </c:pt>
                <c:pt idx="557">
                  <c:v>5.00000000000001E-2</c:v>
                </c:pt>
                <c:pt idx="558">
                  <c:v>5.00000000000001E-2</c:v>
                </c:pt>
                <c:pt idx="559">
                  <c:v>5.0300000000000199E-2</c:v>
                </c:pt>
                <c:pt idx="560">
                  <c:v>5.0400000000000097E-2</c:v>
                </c:pt>
                <c:pt idx="561">
                  <c:v>5.0400000000000097E-2</c:v>
                </c:pt>
                <c:pt idx="562">
                  <c:v>5.0599999999999999E-2</c:v>
                </c:pt>
                <c:pt idx="563">
                  <c:v>5.0599999999999999E-2</c:v>
                </c:pt>
                <c:pt idx="564">
                  <c:v>5.0700000000000099E-2</c:v>
                </c:pt>
                <c:pt idx="565">
                  <c:v>5.0700000000000099E-2</c:v>
                </c:pt>
                <c:pt idx="566">
                  <c:v>5.0700000000000099E-2</c:v>
                </c:pt>
                <c:pt idx="567">
                  <c:v>5.0700000000000099E-2</c:v>
                </c:pt>
                <c:pt idx="568">
                  <c:v>5.0700000000000099E-2</c:v>
                </c:pt>
                <c:pt idx="569">
                  <c:v>5.0900000000000098E-2</c:v>
                </c:pt>
                <c:pt idx="570">
                  <c:v>5.0900000000000098E-2</c:v>
                </c:pt>
                <c:pt idx="571">
                  <c:v>5.0900000000000098E-2</c:v>
                </c:pt>
                <c:pt idx="572">
                  <c:v>5.0900000000000098E-2</c:v>
                </c:pt>
                <c:pt idx="573">
                  <c:v>5.0900000000000098E-2</c:v>
                </c:pt>
                <c:pt idx="574">
                  <c:v>5.0999999999999997E-2</c:v>
                </c:pt>
                <c:pt idx="575">
                  <c:v>5.0999999999999997E-2</c:v>
                </c:pt>
                <c:pt idx="576">
                  <c:v>5.0999999999999997E-2</c:v>
                </c:pt>
                <c:pt idx="577">
                  <c:v>5.0999999999999997E-2</c:v>
                </c:pt>
                <c:pt idx="578">
                  <c:v>5.1200000000000002E-2</c:v>
                </c:pt>
                <c:pt idx="579">
                  <c:v>5.1200000000000002E-2</c:v>
                </c:pt>
                <c:pt idx="580">
                  <c:v>5.1200000000000002E-2</c:v>
                </c:pt>
                <c:pt idx="581">
                  <c:v>5.1299999999999998E-2</c:v>
                </c:pt>
                <c:pt idx="582">
                  <c:v>5.1499999999999997E-2</c:v>
                </c:pt>
                <c:pt idx="583">
                  <c:v>5.16E-2</c:v>
                </c:pt>
                <c:pt idx="584">
                  <c:v>5.1799999999999999E-2</c:v>
                </c:pt>
                <c:pt idx="585">
                  <c:v>5.1799999999999999E-2</c:v>
                </c:pt>
                <c:pt idx="586">
                  <c:v>5.1799999999999999E-2</c:v>
                </c:pt>
                <c:pt idx="587">
                  <c:v>5.1799999999999999E-2</c:v>
                </c:pt>
                <c:pt idx="588">
                  <c:v>5.1799999999999999E-2</c:v>
                </c:pt>
                <c:pt idx="589">
                  <c:v>5.1799999999999999E-2</c:v>
                </c:pt>
                <c:pt idx="590">
                  <c:v>5.1900000000000002E-2</c:v>
                </c:pt>
                <c:pt idx="591">
                  <c:v>5.1900000000000002E-2</c:v>
                </c:pt>
                <c:pt idx="592">
                  <c:v>5.1900000000000002E-2</c:v>
                </c:pt>
                <c:pt idx="593">
                  <c:v>5.1900000000000002E-2</c:v>
                </c:pt>
                <c:pt idx="594">
                  <c:v>5.1900000000000002E-2</c:v>
                </c:pt>
                <c:pt idx="595">
                  <c:v>5.2100000000000098E-2</c:v>
                </c:pt>
                <c:pt idx="596">
                  <c:v>5.2400000000000099E-2</c:v>
                </c:pt>
                <c:pt idx="597">
                  <c:v>5.2400000000000099E-2</c:v>
                </c:pt>
                <c:pt idx="598">
                  <c:v>5.2400000000000099E-2</c:v>
                </c:pt>
                <c:pt idx="599">
                  <c:v>5.2400000000000099E-2</c:v>
                </c:pt>
                <c:pt idx="600">
                  <c:v>5.2400000000000099E-2</c:v>
                </c:pt>
                <c:pt idx="601">
                  <c:v>5.2400000000000099E-2</c:v>
                </c:pt>
                <c:pt idx="602">
                  <c:v>5.2400000000000099E-2</c:v>
                </c:pt>
                <c:pt idx="603">
                  <c:v>5.2400000000000099E-2</c:v>
                </c:pt>
                <c:pt idx="604">
                  <c:v>5.2500000000000102E-2</c:v>
                </c:pt>
                <c:pt idx="605">
                  <c:v>5.2999999999999999E-2</c:v>
                </c:pt>
                <c:pt idx="606">
                  <c:v>5.3100000000000001E-2</c:v>
                </c:pt>
                <c:pt idx="607">
                  <c:v>5.3100000000000001E-2</c:v>
                </c:pt>
                <c:pt idx="608">
                  <c:v>5.3100000000000001E-2</c:v>
                </c:pt>
                <c:pt idx="609">
                  <c:v>5.3600000000000002E-2</c:v>
                </c:pt>
                <c:pt idx="610">
                  <c:v>5.3600000000000002E-2</c:v>
                </c:pt>
                <c:pt idx="611">
                  <c:v>5.3600000000000002E-2</c:v>
                </c:pt>
                <c:pt idx="612">
                  <c:v>5.3600000000000002E-2</c:v>
                </c:pt>
                <c:pt idx="613">
                  <c:v>5.3700000000000102E-2</c:v>
                </c:pt>
                <c:pt idx="614">
                  <c:v>5.3700000000000102E-2</c:v>
                </c:pt>
                <c:pt idx="615">
                  <c:v>5.3900000000000003E-2</c:v>
                </c:pt>
                <c:pt idx="616">
                  <c:v>5.4000000000000201E-2</c:v>
                </c:pt>
                <c:pt idx="617">
                  <c:v>5.4000000000000201E-2</c:v>
                </c:pt>
                <c:pt idx="618">
                  <c:v>5.4000000000000201E-2</c:v>
                </c:pt>
                <c:pt idx="619">
                  <c:v>5.4200000000000102E-2</c:v>
                </c:pt>
                <c:pt idx="620">
                  <c:v>5.4200000000000102E-2</c:v>
                </c:pt>
                <c:pt idx="621">
                  <c:v>5.4200000000000102E-2</c:v>
                </c:pt>
                <c:pt idx="622">
                  <c:v>5.4200000000000102E-2</c:v>
                </c:pt>
                <c:pt idx="623">
                  <c:v>5.4200000000000102E-2</c:v>
                </c:pt>
                <c:pt idx="624">
                  <c:v>5.4200000000000102E-2</c:v>
                </c:pt>
                <c:pt idx="625">
                  <c:v>5.4200000000000102E-2</c:v>
                </c:pt>
                <c:pt idx="626">
                  <c:v>5.4200000000000102E-2</c:v>
                </c:pt>
                <c:pt idx="627">
                  <c:v>5.4200000000000102E-2</c:v>
                </c:pt>
                <c:pt idx="628">
                  <c:v>5.4300000000000397E-2</c:v>
                </c:pt>
                <c:pt idx="629">
                  <c:v>5.4300000000000397E-2</c:v>
                </c:pt>
                <c:pt idx="630">
                  <c:v>5.4300000000000397E-2</c:v>
                </c:pt>
                <c:pt idx="631">
                  <c:v>5.4300000000000397E-2</c:v>
                </c:pt>
                <c:pt idx="632">
                  <c:v>5.4300000000000397E-2</c:v>
                </c:pt>
                <c:pt idx="633">
                  <c:v>5.4300000000000397E-2</c:v>
                </c:pt>
                <c:pt idx="634">
                  <c:v>5.4500000000000097E-2</c:v>
                </c:pt>
                <c:pt idx="635">
                  <c:v>5.46000000000001E-2</c:v>
                </c:pt>
                <c:pt idx="636">
                  <c:v>5.46000000000001E-2</c:v>
                </c:pt>
                <c:pt idx="637">
                  <c:v>5.46000000000001E-2</c:v>
                </c:pt>
                <c:pt idx="638">
                  <c:v>5.48000000000003E-2</c:v>
                </c:pt>
                <c:pt idx="639">
                  <c:v>5.48000000000003E-2</c:v>
                </c:pt>
                <c:pt idx="640">
                  <c:v>5.48000000000003E-2</c:v>
                </c:pt>
                <c:pt idx="641">
                  <c:v>5.48000000000003E-2</c:v>
                </c:pt>
                <c:pt idx="642">
                  <c:v>5.4900000000000199E-2</c:v>
                </c:pt>
                <c:pt idx="643">
                  <c:v>5.4900000000000199E-2</c:v>
                </c:pt>
                <c:pt idx="644">
                  <c:v>5.4900000000000199E-2</c:v>
                </c:pt>
                <c:pt idx="645">
                  <c:v>5.5100000000000003E-2</c:v>
                </c:pt>
                <c:pt idx="646">
                  <c:v>5.53000000000003E-2</c:v>
                </c:pt>
                <c:pt idx="647">
                  <c:v>5.53000000000003E-2</c:v>
                </c:pt>
                <c:pt idx="648">
                  <c:v>5.5899999999999998E-2</c:v>
                </c:pt>
                <c:pt idx="649">
                  <c:v>5.5899999999999998E-2</c:v>
                </c:pt>
                <c:pt idx="650">
                  <c:v>5.63000000000001E-2</c:v>
                </c:pt>
                <c:pt idx="651">
                  <c:v>5.63000000000001E-2</c:v>
                </c:pt>
                <c:pt idx="652">
                  <c:v>5.63000000000001E-2</c:v>
                </c:pt>
                <c:pt idx="653">
                  <c:v>5.6599999999999998E-2</c:v>
                </c:pt>
                <c:pt idx="654">
                  <c:v>5.6800000000000003E-2</c:v>
                </c:pt>
                <c:pt idx="655">
                  <c:v>5.6800000000000003E-2</c:v>
                </c:pt>
                <c:pt idx="656">
                  <c:v>5.6800000000000003E-2</c:v>
                </c:pt>
                <c:pt idx="657">
                  <c:v>5.7100000000000102E-2</c:v>
                </c:pt>
                <c:pt idx="658">
                  <c:v>5.7200000000000098E-2</c:v>
                </c:pt>
                <c:pt idx="659">
                  <c:v>5.7200000000000098E-2</c:v>
                </c:pt>
                <c:pt idx="660">
                  <c:v>5.7599999999999998E-2</c:v>
                </c:pt>
                <c:pt idx="661">
                  <c:v>5.7599999999999998E-2</c:v>
                </c:pt>
                <c:pt idx="662">
                  <c:v>5.7599999999999998E-2</c:v>
                </c:pt>
                <c:pt idx="663">
                  <c:v>5.77000000000003E-2</c:v>
                </c:pt>
                <c:pt idx="664">
                  <c:v>5.77000000000003E-2</c:v>
                </c:pt>
                <c:pt idx="665">
                  <c:v>5.77000000000003E-2</c:v>
                </c:pt>
                <c:pt idx="666">
                  <c:v>5.77000000000003E-2</c:v>
                </c:pt>
                <c:pt idx="667">
                  <c:v>5.7900000000000097E-2</c:v>
                </c:pt>
                <c:pt idx="668">
                  <c:v>5.80000000000001E-2</c:v>
                </c:pt>
                <c:pt idx="669">
                  <c:v>5.80000000000001E-2</c:v>
                </c:pt>
                <c:pt idx="670">
                  <c:v>5.8500000000000003E-2</c:v>
                </c:pt>
                <c:pt idx="671">
                  <c:v>5.8500000000000003E-2</c:v>
                </c:pt>
                <c:pt idx="672">
                  <c:v>5.8500000000000003E-2</c:v>
                </c:pt>
                <c:pt idx="673">
                  <c:v>5.8500000000000003E-2</c:v>
                </c:pt>
                <c:pt idx="674">
                  <c:v>5.8599999999999999E-2</c:v>
                </c:pt>
                <c:pt idx="675">
                  <c:v>5.8599999999999999E-2</c:v>
                </c:pt>
                <c:pt idx="676">
                  <c:v>5.8900000000000098E-2</c:v>
                </c:pt>
                <c:pt idx="677">
                  <c:v>5.8900000000000098E-2</c:v>
                </c:pt>
                <c:pt idx="678">
                  <c:v>5.8900000000000098E-2</c:v>
                </c:pt>
                <c:pt idx="679">
                  <c:v>5.8900000000000098E-2</c:v>
                </c:pt>
                <c:pt idx="680">
                  <c:v>5.8900000000000098E-2</c:v>
                </c:pt>
                <c:pt idx="681">
                  <c:v>5.8900000000000098E-2</c:v>
                </c:pt>
                <c:pt idx="682">
                  <c:v>5.9300000000000401E-2</c:v>
                </c:pt>
                <c:pt idx="683">
                  <c:v>5.9300000000000401E-2</c:v>
                </c:pt>
                <c:pt idx="684">
                  <c:v>5.9300000000000401E-2</c:v>
                </c:pt>
                <c:pt idx="685">
                  <c:v>5.9300000000000401E-2</c:v>
                </c:pt>
                <c:pt idx="686">
                  <c:v>5.94000000000003E-2</c:v>
                </c:pt>
                <c:pt idx="687">
                  <c:v>5.9600000000000097E-2</c:v>
                </c:pt>
                <c:pt idx="688">
                  <c:v>5.9600000000000097E-2</c:v>
                </c:pt>
                <c:pt idx="689">
                  <c:v>5.9700000000000399E-2</c:v>
                </c:pt>
                <c:pt idx="690">
                  <c:v>5.9700000000000399E-2</c:v>
                </c:pt>
                <c:pt idx="691">
                  <c:v>5.9700000000000399E-2</c:v>
                </c:pt>
                <c:pt idx="692">
                  <c:v>5.9700000000000399E-2</c:v>
                </c:pt>
                <c:pt idx="693">
                  <c:v>5.9700000000000399E-2</c:v>
                </c:pt>
                <c:pt idx="694">
                  <c:v>5.9700000000000399E-2</c:v>
                </c:pt>
                <c:pt idx="695">
                  <c:v>5.99000000000003E-2</c:v>
                </c:pt>
                <c:pt idx="696">
                  <c:v>5.99000000000003E-2</c:v>
                </c:pt>
                <c:pt idx="697">
                  <c:v>5.99000000000003E-2</c:v>
                </c:pt>
                <c:pt idx="698">
                  <c:v>5.99000000000003E-2</c:v>
                </c:pt>
                <c:pt idx="699">
                  <c:v>5.99000000000003E-2</c:v>
                </c:pt>
                <c:pt idx="700">
                  <c:v>6.0000000000000102E-2</c:v>
                </c:pt>
                <c:pt idx="701">
                  <c:v>6.0400000000000099E-2</c:v>
                </c:pt>
                <c:pt idx="702">
                  <c:v>6.0400000000000099E-2</c:v>
                </c:pt>
                <c:pt idx="703">
                  <c:v>6.0400000000000099E-2</c:v>
                </c:pt>
                <c:pt idx="704">
                  <c:v>6.0500000000000102E-2</c:v>
                </c:pt>
                <c:pt idx="705">
                  <c:v>6.0700000000000198E-2</c:v>
                </c:pt>
                <c:pt idx="706">
                  <c:v>6.0700000000000198E-2</c:v>
                </c:pt>
                <c:pt idx="707">
                  <c:v>6.0800000000000097E-2</c:v>
                </c:pt>
                <c:pt idx="708">
                  <c:v>6.0999999999999999E-2</c:v>
                </c:pt>
                <c:pt idx="709">
                  <c:v>6.1100000000000002E-2</c:v>
                </c:pt>
                <c:pt idx="710">
                  <c:v>6.1100000000000002E-2</c:v>
                </c:pt>
                <c:pt idx="711">
                  <c:v>6.1300000000000097E-2</c:v>
                </c:pt>
                <c:pt idx="712">
                  <c:v>6.1300000000000097E-2</c:v>
                </c:pt>
                <c:pt idx="713">
                  <c:v>6.1499999999999999E-2</c:v>
                </c:pt>
                <c:pt idx="714">
                  <c:v>6.1499999999999999E-2</c:v>
                </c:pt>
                <c:pt idx="715">
                  <c:v>6.1499999999999999E-2</c:v>
                </c:pt>
                <c:pt idx="716">
                  <c:v>6.1499999999999999E-2</c:v>
                </c:pt>
                <c:pt idx="717">
                  <c:v>6.1499999999999999E-2</c:v>
                </c:pt>
                <c:pt idx="718">
                  <c:v>6.1499999999999999E-2</c:v>
                </c:pt>
                <c:pt idx="719">
                  <c:v>6.1499999999999999E-2</c:v>
                </c:pt>
                <c:pt idx="720">
                  <c:v>6.1600000000000002E-2</c:v>
                </c:pt>
                <c:pt idx="721">
                  <c:v>6.21000000000001E-2</c:v>
                </c:pt>
                <c:pt idx="722">
                  <c:v>6.23000000000003E-2</c:v>
                </c:pt>
                <c:pt idx="723">
                  <c:v>6.23000000000003E-2</c:v>
                </c:pt>
                <c:pt idx="724">
                  <c:v>6.23000000000003E-2</c:v>
                </c:pt>
                <c:pt idx="725">
                  <c:v>6.23000000000003E-2</c:v>
                </c:pt>
                <c:pt idx="726">
                  <c:v>6.23000000000003E-2</c:v>
                </c:pt>
                <c:pt idx="727">
                  <c:v>6.2400000000000198E-2</c:v>
                </c:pt>
                <c:pt idx="728">
                  <c:v>6.2400000000000198E-2</c:v>
                </c:pt>
                <c:pt idx="729">
                  <c:v>6.2800000000000106E-2</c:v>
                </c:pt>
                <c:pt idx="730">
                  <c:v>6.2800000000000106E-2</c:v>
                </c:pt>
                <c:pt idx="731">
                  <c:v>6.2800000000000106E-2</c:v>
                </c:pt>
                <c:pt idx="732">
                  <c:v>6.2900000000000095E-2</c:v>
                </c:pt>
                <c:pt idx="733">
                  <c:v>6.3100000000000003E-2</c:v>
                </c:pt>
                <c:pt idx="734">
                  <c:v>6.3200000000000006E-2</c:v>
                </c:pt>
                <c:pt idx="735">
                  <c:v>6.3200000000000006E-2</c:v>
                </c:pt>
                <c:pt idx="736">
                  <c:v>6.3200000000000006E-2</c:v>
                </c:pt>
                <c:pt idx="737">
                  <c:v>6.3200000000000006E-2</c:v>
                </c:pt>
                <c:pt idx="738">
                  <c:v>6.3200000000000006E-2</c:v>
                </c:pt>
                <c:pt idx="739">
                  <c:v>6.3400000000000095E-2</c:v>
                </c:pt>
                <c:pt idx="740">
                  <c:v>6.3600000000000004E-2</c:v>
                </c:pt>
                <c:pt idx="741">
                  <c:v>6.3700000000000007E-2</c:v>
                </c:pt>
                <c:pt idx="742">
                  <c:v>6.3700000000000007E-2</c:v>
                </c:pt>
                <c:pt idx="743">
                  <c:v>6.3899999999999998E-2</c:v>
                </c:pt>
                <c:pt idx="744">
                  <c:v>6.4100000000000198E-2</c:v>
                </c:pt>
                <c:pt idx="745">
                  <c:v>6.4100000000000198E-2</c:v>
                </c:pt>
                <c:pt idx="746">
                  <c:v>6.4400000000000193E-2</c:v>
                </c:pt>
                <c:pt idx="747">
                  <c:v>6.4400000000000193E-2</c:v>
                </c:pt>
                <c:pt idx="748">
                  <c:v>6.4400000000000193E-2</c:v>
                </c:pt>
                <c:pt idx="749">
                  <c:v>6.4400000000000193E-2</c:v>
                </c:pt>
                <c:pt idx="750">
                  <c:v>6.4400000000000193E-2</c:v>
                </c:pt>
                <c:pt idx="751">
                  <c:v>6.4600000000000005E-2</c:v>
                </c:pt>
                <c:pt idx="752">
                  <c:v>6.4600000000000005E-2</c:v>
                </c:pt>
                <c:pt idx="753">
                  <c:v>6.4600000000000005E-2</c:v>
                </c:pt>
                <c:pt idx="754">
                  <c:v>6.4700000000000396E-2</c:v>
                </c:pt>
                <c:pt idx="755">
                  <c:v>6.4900000000000097E-2</c:v>
                </c:pt>
                <c:pt idx="756">
                  <c:v>6.4900000000000097E-2</c:v>
                </c:pt>
                <c:pt idx="757">
                  <c:v>6.4900000000000097E-2</c:v>
                </c:pt>
                <c:pt idx="758">
                  <c:v>6.5100000000000005E-2</c:v>
                </c:pt>
                <c:pt idx="759">
                  <c:v>6.5100000000000005E-2</c:v>
                </c:pt>
                <c:pt idx="760">
                  <c:v>6.5199999999999994E-2</c:v>
                </c:pt>
                <c:pt idx="761">
                  <c:v>6.5199999999999994E-2</c:v>
                </c:pt>
                <c:pt idx="762">
                  <c:v>6.5400000000000194E-2</c:v>
                </c:pt>
                <c:pt idx="763">
                  <c:v>6.5400000000000194E-2</c:v>
                </c:pt>
                <c:pt idx="764">
                  <c:v>6.5600000000000006E-2</c:v>
                </c:pt>
                <c:pt idx="765">
                  <c:v>6.5600000000000006E-2</c:v>
                </c:pt>
                <c:pt idx="766">
                  <c:v>6.5800000000000095E-2</c:v>
                </c:pt>
                <c:pt idx="767">
                  <c:v>6.59E-2</c:v>
                </c:pt>
                <c:pt idx="768">
                  <c:v>6.6100000000000006E-2</c:v>
                </c:pt>
                <c:pt idx="769">
                  <c:v>6.6299999999999998E-2</c:v>
                </c:pt>
                <c:pt idx="770">
                  <c:v>6.6299999999999998E-2</c:v>
                </c:pt>
                <c:pt idx="771">
                  <c:v>6.6299999999999998E-2</c:v>
                </c:pt>
                <c:pt idx="772">
                  <c:v>6.6600000000000006E-2</c:v>
                </c:pt>
                <c:pt idx="773">
                  <c:v>6.6600000000000006E-2</c:v>
                </c:pt>
                <c:pt idx="774">
                  <c:v>6.6799999999999998E-2</c:v>
                </c:pt>
                <c:pt idx="775">
                  <c:v>6.6799999999999998E-2</c:v>
                </c:pt>
                <c:pt idx="776">
                  <c:v>6.6799999999999998E-2</c:v>
                </c:pt>
                <c:pt idx="777">
                  <c:v>6.6799999999999998E-2</c:v>
                </c:pt>
                <c:pt idx="778">
                  <c:v>6.6900000000000001E-2</c:v>
                </c:pt>
                <c:pt idx="779">
                  <c:v>6.7100000000000104E-2</c:v>
                </c:pt>
                <c:pt idx="780">
                  <c:v>6.7300000000000401E-2</c:v>
                </c:pt>
                <c:pt idx="781">
                  <c:v>6.7500000000000199E-2</c:v>
                </c:pt>
                <c:pt idx="782">
                  <c:v>6.7500000000000199E-2</c:v>
                </c:pt>
                <c:pt idx="783">
                  <c:v>6.7800000000000193E-2</c:v>
                </c:pt>
                <c:pt idx="784">
                  <c:v>6.7800000000000193E-2</c:v>
                </c:pt>
                <c:pt idx="785">
                  <c:v>6.7800000000000193E-2</c:v>
                </c:pt>
                <c:pt idx="786">
                  <c:v>6.7800000000000193E-2</c:v>
                </c:pt>
                <c:pt idx="787">
                  <c:v>6.7800000000000193E-2</c:v>
                </c:pt>
                <c:pt idx="788">
                  <c:v>6.7800000000000193E-2</c:v>
                </c:pt>
                <c:pt idx="789">
                  <c:v>6.8199999999999997E-2</c:v>
                </c:pt>
                <c:pt idx="790">
                  <c:v>6.8199999999999997E-2</c:v>
                </c:pt>
                <c:pt idx="791">
                  <c:v>6.8300000000000194E-2</c:v>
                </c:pt>
                <c:pt idx="792">
                  <c:v>6.8300000000000194E-2</c:v>
                </c:pt>
                <c:pt idx="793">
                  <c:v>6.8500000000000005E-2</c:v>
                </c:pt>
                <c:pt idx="794">
                  <c:v>6.8500000000000005E-2</c:v>
                </c:pt>
                <c:pt idx="795">
                  <c:v>6.8500000000000005E-2</c:v>
                </c:pt>
                <c:pt idx="796">
                  <c:v>6.8500000000000005E-2</c:v>
                </c:pt>
                <c:pt idx="797">
                  <c:v>6.8500000000000005E-2</c:v>
                </c:pt>
                <c:pt idx="798">
                  <c:v>6.8500000000000005E-2</c:v>
                </c:pt>
                <c:pt idx="799">
                  <c:v>6.8500000000000005E-2</c:v>
                </c:pt>
                <c:pt idx="800">
                  <c:v>6.8500000000000005E-2</c:v>
                </c:pt>
                <c:pt idx="801">
                  <c:v>6.8700000000000205E-2</c:v>
                </c:pt>
                <c:pt idx="802">
                  <c:v>6.9000000000000394E-2</c:v>
                </c:pt>
                <c:pt idx="803">
                  <c:v>6.9000000000000394E-2</c:v>
                </c:pt>
                <c:pt idx="804">
                  <c:v>6.9200000000000095E-2</c:v>
                </c:pt>
                <c:pt idx="805">
                  <c:v>6.9400000000000406E-2</c:v>
                </c:pt>
                <c:pt idx="806">
                  <c:v>6.9400000000000406E-2</c:v>
                </c:pt>
                <c:pt idx="807">
                  <c:v>6.9600000000000106E-2</c:v>
                </c:pt>
                <c:pt idx="808">
                  <c:v>6.9800000000000403E-2</c:v>
                </c:pt>
                <c:pt idx="809">
                  <c:v>6.9800000000000403E-2</c:v>
                </c:pt>
                <c:pt idx="810">
                  <c:v>6.9800000000000403E-2</c:v>
                </c:pt>
                <c:pt idx="811">
                  <c:v>6.9900000000000198E-2</c:v>
                </c:pt>
                <c:pt idx="812">
                  <c:v>6.9900000000000198E-2</c:v>
                </c:pt>
                <c:pt idx="813">
                  <c:v>7.0099999999999996E-2</c:v>
                </c:pt>
                <c:pt idx="814">
                  <c:v>7.0099999999999996E-2</c:v>
                </c:pt>
                <c:pt idx="815">
                  <c:v>7.0099999999999996E-2</c:v>
                </c:pt>
                <c:pt idx="816">
                  <c:v>7.0099999999999996E-2</c:v>
                </c:pt>
                <c:pt idx="817">
                  <c:v>7.0300000000000196E-2</c:v>
                </c:pt>
                <c:pt idx="818">
                  <c:v>7.0300000000000196E-2</c:v>
                </c:pt>
                <c:pt idx="819">
                  <c:v>7.0300000000000196E-2</c:v>
                </c:pt>
                <c:pt idx="820">
                  <c:v>7.0500000000000104E-2</c:v>
                </c:pt>
                <c:pt idx="821">
                  <c:v>7.0500000000000104E-2</c:v>
                </c:pt>
                <c:pt idx="822">
                  <c:v>7.0500000000000104E-2</c:v>
                </c:pt>
                <c:pt idx="823">
                  <c:v>7.0700000000000193E-2</c:v>
                </c:pt>
                <c:pt idx="824">
                  <c:v>7.0700000000000193E-2</c:v>
                </c:pt>
                <c:pt idx="825">
                  <c:v>7.0700000000000193E-2</c:v>
                </c:pt>
                <c:pt idx="826">
                  <c:v>7.0700000000000193E-2</c:v>
                </c:pt>
                <c:pt idx="827">
                  <c:v>7.0800000000000196E-2</c:v>
                </c:pt>
                <c:pt idx="828">
                  <c:v>7.0800000000000196E-2</c:v>
                </c:pt>
                <c:pt idx="829">
                  <c:v>7.1400000000000005E-2</c:v>
                </c:pt>
                <c:pt idx="830">
                  <c:v>7.1599999999999997E-2</c:v>
                </c:pt>
                <c:pt idx="831">
                  <c:v>7.18000000000001E-2</c:v>
                </c:pt>
                <c:pt idx="832">
                  <c:v>7.18000000000001E-2</c:v>
                </c:pt>
                <c:pt idx="833">
                  <c:v>7.18000000000001E-2</c:v>
                </c:pt>
                <c:pt idx="834">
                  <c:v>7.2000000000000106E-2</c:v>
                </c:pt>
                <c:pt idx="835">
                  <c:v>7.2000000000000106E-2</c:v>
                </c:pt>
                <c:pt idx="836">
                  <c:v>7.2000000000000106E-2</c:v>
                </c:pt>
                <c:pt idx="837">
                  <c:v>7.2000000000000106E-2</c:v>
                </c:pt>
                <c:pt idx="838">
                  <c:v>7.2000000000000106E-2</c:v>
                </c:pt>
                <c:pt idx="839">
                  <c:v>7.2000000000000106E-2</c:v>
                </c:pt>
                <c:pt idx="840">
                  <c:v>7.2000000000000106E-2</c:v>
                </c:pt>
                <c:pt idx="841">
                  <c:v>7.2000000000000106E-2</c:v>
                </c:pt>
                <c:pt idx="842">
                  <c:v>7.22E-2</c:v>
                </c:pt>
                <c:pt idx="843">
                  <c:v>7.22E-2</c:v>
                </c:pt>
                <c:pt idx="844">
                  <c:v>7.2300000000000406E-2</c:v>
                </c:pt>
                <c:pt idx="845">
                  <c:v>7.2500000000000106E-2</c:v>
                </c:pt>
                <c:pt idx="846">
                  <c:v>7.2700000000000403E-2</c:v>
                </c:pt>
                <c:pt idx="847">
                  <c:v>7.2900000000000201E-2</c:v>
                </c:pt>
                <c:pt idx="848">
                  <c:v>7.2900000000000201E-2</c:v>
                </c:pt>
                <c:pt idx="849">
                  <c:v>7.2900000000000201E-2</c:v>
                </c:pt>
                <c:pt idx="850">
                  <c:v>7.3100000000000095E-2</c:v>
                </c:pt>
                <c:pt idx="851">
                  <c:v>7.3100000000000095E-2</c:v>
                </c:pt>
                <c:pt idx="852">
                  <c:v>7.3100000000000095E-2</c:v>
                </c:pt>
                <c:pt idx="853">
                  <c:v>7.3100000000000095E-2</c:v>
                </c:pt>
                <c:pt idx="854">
                  <c:v>7.3100000000000095E-2</c:v>
                </c:pt>
                <c:pt idx="855">
                  <c:v>7.3100000000000095E-2</c:v>
                </c:pt>
                <c:pt idx="856">
                  <c:v>7.3300000000000198E-2</c:v>
                </c:pt>
                <c:pt idx="857">
                  <c:v>7.3300000000000198E-2</c:v>
                </c:pt>
                <c:pt idx="858">
                  <c:v>7.3300000000000198E-2</c:v>
                </c:pt>
                <c:pt idx="859">
                  <c:v>7.3499999999999996E-2</c:v>
                </c:pt>
                <c:pt idx="860">
                  <c:v>7.3499999999999996E-2</c:v>
                </c:pt>
                <c:pt idx="861">
                  <c:v>7.3499999999999996E-2</c:v>
                </c:pt>
                <c:pt idx="862">
                  <c:v>7.3499999999999996E-2</c:v>
                </c:pt>
                <c:pt idx="863">
                  <c:v>7.3499999999999996E-2</c:v>
                </c:pt>
                <c:pt idx="864">
                  <c:v>7.3900000000000104E-2</c:v>
                </c:pt>
                <c:pt idx="865">
                  <c:v>7.4100000000000193E-2</c:v>
                </c:pt>
                <c:pt idx="866">
                  <c:v>7.4300000000000394E-2</c:v>
                </c:pt>
                <c:pt idx="867">
                  <c:v>7.4300000000000394E-2</c:v>
                </c:pt>
                <c:pt idx="868">
                  <c:v>7.4300000000000394E-2</c:v>
                </c:pt>
                <c:pt idx="869">
                  <c:v>7.4300000000000394E-2</c:v>
                </c:pt>
                <c:pt idx="870">
                  <c:v>7.4300000000000394E-2</c:v>
                </c:pt>
                <c:pt idx="871">
                  <c:v>7.4300000000000394E-2</c:v>
                </c:pt>
                <c:pt idx="872">
                  <c:v>7.4300000000000394E-2</c:v>
                </c:pt>
                <c:pt idx="873">
                  <c:v>7.49000000000003E-2</c:v>
                </c:pt>
                <c:pt idx="874">
                  <c:v>7.49000000000003E-2</c:v>
                </c:pt>
                <c:pt idx="875">
                  <c:v>7.5100000000000097E-2</c:v>
                </c:pt>
                <c:pt idx="876">
                  <c:v>7.5300000000000394E-2</c:v>
                </c:pt>
                <c:pt idx="877">
                  <c:v>7.5300000000000394E-2</c:v>
                </c:pt>
                <c:pt idx="878">
                  <c:v>7.5300000000000394E-2</c:v>
                </c:pt>
                <c:pt idx="879">
                  <c:v>7.5500000000000095E-2</c:v>
                </c:pt>
                <c:pt idx="880">
                  <c:v>7.5500000000000095E-2</c:v>
                </c:pt>
                <c:pt idx="881">
                  <c:v>7.5500000000000095E-2</c:v>
                </c:pt>
                <c:pt idx="882">
                  <c:v>7.5500000000000095E-2</c:v>
                </c:pt>
                <c:pt idx="883">
                  <c:v>7.5700000000000406E-2</c:v>
                </c:pt>
                <c:pt idx="884">
                  <c:v>7.5700000000000406E-2</c:v>
                </c:pt>
                <c:pt idx="885">
                  <c:v>7.5900000000000106E-2</c:v>
                </c:pt>
                <c:pt idx="886">
                  <c:v>7.6100000000000098E-2</c:v>
                </c:pt>
                <c:pt idx="887">
                  <c:v>7.6100000000000098E-2</c:v>
                </c:pt>
                <c:pt idx="888">
                  <c:v>7.6100000000000098E-2</c:v>
                </c:pt>
                <c:pt idx="889">
                  <c:v>7.6100000000000098E-2</c:v>
                </c:pt>
                <c:pt idx="890">
                  <c:v>7.6499999999999999E-2</c:v>
                </c:pt>
                <c:pt idx="891">
                  <c:v>7.6499999999999999E-2</c:v>
                </c:pt>
                <c:pt idx="892">
                  <c:v>7.6499999999999999E-2</c:v>
                </c:pt>
                <c:pt idx="893">
                  <c:v>7.6499999999999999E-2</c:v>
                </c:pt>
                <c:pt idx="894">
                  <c:v>7.6499999999999999E-2</c:v>
                </c:pt>
                <c:pt idx="895">
                  <c:v>7.6499999999999999E-2</c:v>
                </c:pt>
                <c:pt idx="896">
                  <c:v>7.6499999999999999E-2</c:v>
                </c:pt>
                <c:pt idx="897">
                  <c:v>7.6499999999999999E-2</c:v>
                </c:pt>
                <c:pt idx="898">
                  <c:v>7.6499999999999999E-2</c:v>
                </c:pt>
                <c:pt idx="899">
                  <c:v>7.6499999999999999E-2</c:v>
                </c:pt>
                <c:pt idx="900">
                  <c:v>7.6499999999999999E-2</c:v>
                </c:pt>
                <c:pt idx="901">
                  <c:v>7.6499999999999999E-2</c:v>
                </c:pt>
                <c:pt idx="902">
                  <c:v>7.6499999999999999E-2</c:v>
                </c:pt>
                <c:pt idx="903">
                  <c:v>7.6800000000000104E-2</c:v>
                </c:pt>
                <c:pt idx="904">
                  <c:v>7.6800000000000104E-2</c:v>
                </c:pt>
                <c:pt idx="905">
                  <c:v>7.7000000000000193E-2</c:v>
                </c:pt>
                <c:pt idx="906">
                  <c:v>7.7000000000000193E-2</c:v>
                </c:pt>
                <c:pt idx="907">
                  <c:v>7.7000000000000193E-2</c:v>
                </c:pt>
                <c:pt idx="908">
                  <c:v>7.7200000000000005E-2</c:v>
                </c:pt>
                <c:pt idx="909">
                  <c:v>7.7200000000000005E-2</c:v>
                </c:pt>
                <c:pt idx="910">
                  <c:v>7.7400000000000205E-2</c:v>
                </c:pt>
                <c:pt idx="911">
                  <c:v>7.7800000000000397E-2</c:v>
                </c:pt>
                <c:pt idx="912">
                  <c:v>7.81000000000001E-2</c:v>
                </c:pt>
                <c:pt idx="913">
                  <c:v>7.81000000000001E-2</c:v>
                </c:pt>
                <c:pt idx="914">
                  <c:v>7.81000000000001E-2</c:v>
                </c:pt>
                <c:pt idx="915">
                  <c:v>7.81000000000001E-2</c:v>
                </c:pt>
                <c:pt idx="916">
                  <c:v>7.81000000000001E-2</c:v>
                </c:pt>
                <c:pt idx="917">
                  <c:v>7.8300000000000106E-2</c:v>
                </c:pt>
                <c:pt idx="918">
                  <c:v>7.85E-2</c:v>
                </c:pt>
                <c:pt idx="919">
                  <c:v>7.85E-2</c:v>
                </c:pt>
                <c:pt idx="920">
                  <c:v>7.85E-2</c:v>
                </c:pt>
                <c:pt idx="921">
                  <c:v>7.85E-2</c:v>
                </c:pt>
                <c:pt idx="922">
                  <c:v>7.85E-2</c:v>
                </c:pt>
                <c:pt idx="923">
                  <c:v>7.85E-2</c:v>
                </c:pt>
                <c:pt idx="924">
                  <c:v>7.85E-2</c:v>
                </c:pt>
                <c:pt idx="925">
                  <c:v>7.85E-2</c:v>
                </c:pt>
                <c:pt idx="926">
                  <c:v>7.8700000000000395E-2</c:v>
                </c:pt>
                <c:pt idx="927">
                  <c:v>7.8700000000000395E-2</c:v>
                </c:pt>
                <c:pt idx="928">
                  <c:v>7.8700000000000395E-2</c:v>
                </c:pt>
                <c:pt idx="929">
                  <c:v>7.8700000000000395E-2</c:v>
                </c:pt>
                <c:pt idx="930">
                  <c:v>7.8700000000000395E-2</c:v>
                </c:pt>
                <c:pt idx="931">
                  <c:v>7.8700000000000395E-2</c:v>
                </c:pt>
                <c:pt idx="932">
                  <c:v>7.9200000000000201E-2</c:v>
                </c:pt>
                <c:pt idx="933">
                  <c:v>7.9200000000000201E-2</c:v>
                </c:pt>
                <c:pt idx="934">
                  <c:v>7.9200000000000201E-2</c:v>
                </c:pt>
                <c:pt idx="935">
                  <c:v>7.9700000000000507E-2</c:v>
                </c:pt>
                <c:pt idx="936">
                  <c:v>7.9700000000000507E-2</c:v>
                </c:pt>
                <c:pt idx="937">
                  <c:v>7.9900000000000193E-2</c:v>
                </c:pt>
                <c:pt idx="938">
                  <c:v>7.9900000000000193E-2</c:v>
                </c:pt>
                <c:pt idx="939">
                  <c:v>8.0100000000000005E-2</c:v>
                </c:pt>
                <c:pt idx="940">
                  <c:v>8.0100000000000005E-2</c:v>
                </c:pt>
                <c:pt idx="941">
                  <c:v>8.0100000000000005E-2</c:v>
                </c:pt>
                <c:pt idx="942">
                  <c:v>8.0100000000000005E-2</c:v>
                </c:pt>
                <c:pt idx="943">
                  <c:v>8.0100000000000005E-2</c:v>
                </c:pt>
                <c:pt idx="944">
                  <c:v>8.0100000000000005E-2</c:v>
                </c:pt>
                <c:pt idx="945">
                  <c:v>8.0399999999999999E-2</c:v>
                </c:pt>
                <c:pt idx="946">
                  <c:v>8.0399999999999999E-2</c:v>
                </c:pt>
                <c:pt idx="947">
                  <c:v>8.0600000000000199E-2</c:v>
                </c:pt>
                <c:pt idx="948">
                  <c:v>8.0600000000000199E-2</c:v>
                </c:pt>
                <c:pt idx="949">
                  <c:v>8.0600000000000199E-2</c:v>
                </c:pt>
                <c:pt idx="950">
                  <c:v>8.09E-2</c:v>
                </c:pt>
                <c:pt idx="951">
                  <c:v>8.09E-2</c:v>
                </c:pt>
                <c:pt idx="952">
                  <c:v>8.09E-2</c:v>
                </c:pt>
                <c:pt idx="953">
                  <c:v>8.09E-2</c:v>
                </c:pt>
                <c:pt idx="954">
                  <c:v>8.1100000000000005E-2</c:v>
                </c:pt>
                <c:pt idx="955">
                  <c:v>8.14E-2</c:v>
                </c:pt>
                <c:pt idx="956">
                  <c:v>8.1600000000000006E-2</c:v>
                </c:pt>
                <c:pt idx="957">
                  <c:v>8.1600000000000006E-2</c:v>
                </c:pt>
                <c:pt idx="958">
                  <c:v>8.1600000000000006E-2</c:v>
                </c:pt>
                <c:pt idx="959">
                  <c:v>8.1600000000000006E-2</c:v>
                </c:pt>
                <c:pt idx="960">
                  <c:v>8.1900000000000001E-2</c:v>
                </c:pt>
                <c:pt idx="961">
                  <c:v>8.1900000000000001E-2</c:v>
                </c:pt>
                <c:pt idx="962">
                  <c:v>8.1900000000000001E-2</c:v>
                </c:pt>
                <c:pt idx="963">
                  <c:v>8.2100000000000006E-2</c:v>
                </c:pt>
                <c:pt idx="964">
                  <c:v>8.2100000000000006E-2</c:v>
                </c:pt>
                <c:pt idx="965">
                  <c:v>8.2100000000000006E-2</c:v>
                </c:pt>
                <c:pt idx="966">
                  <c:v>8.2100000000000006E-2</c:v>
                </c:pt>
                <c:pt idx="967">
                  <c:v>8.2100000000000006E-2</c:v>
                </c:pt>
                <c:pt idx="968">
                  <c:v>8.2400000000000001E-2</c:v>
                </c:pt>
                <c:pt idx="969">
                  <c:v>8.2400000000000001E-2</c:v>
                </c:pt>
                <c:pt idx="970">
                  <c:v>8.2400000000000001E-2</c:v>
                </c:pt>
                <c:pt idx="971">
                  <c:v>8.2400000000000001E-2</c:v>
                </c:pt>
                <c:pt idx="972">
                  <c:v>8.2900000000000001E-2</c:v>
                </c:pt>
                <c:pt idx="973">
                  <c:v>8.3199999999999996E-2</c:v>
                </c:pt>
                <c:pt idx="974">
                  <c:v>8.3199999999999996E-2</c:v>
                </c:pt>
                <c:pt idx="975">
                  <c:v>8.3199999999999996E-2</c:v>
                </c:pt>
                <c:pt idx="976">
                  <c:v>8.3199999999999996E-2</c:v>
                </c:pt>
                <c:pt idx="977">
                  <c:v>8.3199999999999996E-2</c:v>
                </c:pt>
                <c:pt idx="978">
                  <c:v>8.3199999999999996E-2</c:v>
                </c:pt>
                <c:pt idx="979">
                  <c:v>8.3199999999999996E-2</c:v>
                </c:pt>
                <c:pt idx="980">
                  <c:v>8.3199999999999996E-2</c:v>
                </c:pt>
                <c:pt idx="981">
                  <c:v>8.3400000000000002E-2</c:v>
                </c:pt>
                <c:pt idx="982">
                  <c:v>8.3400000000000002E-2</c:v>
                </c:pt>
                <c:pt idx="983">
                  <c:v>8.40000000000002E-2</c:v>
                </c:pt>
                <c:pt idx="984">
                  <c:v>8.40000000000002E-2</c:v>
                </c:pt>
                <c:pt idx="985">
                  <c:v>8.40000000000002E-2</c:v>
                </c:pt>
                <c:pt idx="986">
                  <c:v>8.40000000000002E-2</c:v>
                </c:pt>
                <c:pt idx="987">
                  <c:v>8.40000000000002E-2</c:v>
                </c:pt>
                <c:pt idx="988">
                  <c:v>8.40000000000002E-2</c:v>
                </c:pt>
                <c:pt idx="989">
                  <c:v>8.40000000000002E-2</c:v>
                </c:pt>
                <c:pt idx="990">
                  <c:v>8.4199999999999997E-2</c:v>
                </c:pt>
                <c:pt idx="991">
                  <c:v>8.4199999999999997E-2</c:v>
                </c:pt>
                <c:pt idx="992">
                  <c:v>8.4199999999999997E-2</c:v>
                </c:pt>
                <c:pt idx="993">
                  <c:v>8.4199999999999997E-2</c:v>
                </c:pt>
                <c:pt idx="994">
                  <c:v>8.4199999999999997E-2</c:v>
                </c:pt>
                <c:pt idx="995">
                  <c:v>8.4199999999999997E-2</c:v>
                </c:pt>
                <c:pt idx="996">
                  <c:v>8.4199999999999997E-2</c:v>
                </c:pt>
                <c:pt idx="997">
                  <c:v>8.4199999999999997E-2</c:v>
                </c:pt>
                <c:pt idx="998">
                  <c:v>8.4199999999999997E-2</c:v>
                </c:pt>
                <c:pt idx="999">
                  <c:v>8.4199999999999997E-2</c:v>
                </c:pt>
                <c:pt idx="1000">
                  <c:v>8.4199999999999997E-2</c:v>
                </c:pt>
                <c:pt idx="1001">
                  <c:v>8.4199999999999997E-2</c:v>
                </c:pt>
                <c:pt idx="1002">
                  <c:v>8.4199999999999997E-2</c:v>
                </c:pt>
                <c:pt idx="1003">
                  <c:v>8.4199999999999997E-2</c:v>
                </c:pt>
                <c:pt idx="1004">
                  <c:v>8.4199999999999997E-2</c:v>
                </c:pt>
                <c:pt idx="1005">
                  <c:v>8.4199999999999997E-2</c:v>
                </c:pt>
                <c:pt idx="1006">
                  <c:v>8.4500000000000602E-2</c:v>
                </c:pt>
                <c:pt idx="1007">
                  <c:v>8.4800000000000195E-2</c:v>
                </c:pt>
                <c:pt idx="1008">
                  <c:v>8.4800000000000195E-2</c:v>
                </c:pt>
                <c:pt idx="1009">
                  <c:v>8.4800000000000195E-2</c:v>
                </c:pt>
                <c:pt idx="1010">
                  <c:v>8.4800000000000195E-2</c:v>
                </c:pt>
                <c:pt idx="1011">
                  <c:v>8.4800000000000195E-2</c:v>
                </c:pt>
                <c:pt idx="1012">
                  <c:v>8.5400000000000004E-2</c:v>
                </c:pt>
                <c:pt idx="1013">
                  <c:v>8.5400000000000004E-2</c:v>
                </c:pt>
                <c:pt idx="1014">
                  <c:v>8.5700000000000096E-2</c:v>
                </c:pt>
                <c:pt idx="1015">
                  <c:v>8.5700000000000096E-2</c:v>
                </c:pt>
                <c:pt idx="1016">
                  <c:v>8.5999999999999993E-2</c:v>
                </c:pt>
                <c:pt idx="1017">
                  <c:v>8.5999999999999993E-2</c:v>
                </c:pt>
                <c:pt idx="1018">
                  <c:v>8.5999999999999993E-2</c:v>
                </c:pt>
                <c:pt idx="1019">
                  <c:v>8.5999999999999993E-2</c:v>
                </c:pt>
                <c:pt idx="1020">
                  <c:v>8.5999999999999993E-2</c:v>
                </c:pt>
                <c:pt idx="1021">
                  <c:v>8.6300000000000002E-2</c:v>
                </c:pt>
                <c:pt idx="1022">
                  <c:v>8.6599999999999996E-2</c:v>
                </c:pt>
                <c:pt idx="1023">
                  <c:v>8.6599999999999996E-2</c:v>
                </c:pt>
                <c:pt idx="1024">
                  <c:v>8.6900000000000005E-2</c:v>
                </c:pt>
                <c:pt idx="1025">
                  <c:v>8.6900000000000005E-2</c:v>
                </c:pt>
                <c:pt idx="1026">
                  <c:v>8.6900000000000005E-2</c:v>
                </c:pt>
                <c:pt idx="1027">
                  <c:v>8.7499999999999994E-2</c:v>
                </c:pt>
                <c:pt idx="1028">
                  <c:v>8.7900000000000006E-2</c:v>
                </c:pt>
                <c:pt idx="1029">
                  <c:v>8.7900000000000006E-2</c:v>
                </c:pt>
                <c:pt idx="1030">
                  <c:v>8.7900000000000006E-2</c:v>
                </c:pt>
                <c:pt idx="1031">
                  <c:v>8.7900000000000006E-2</c:v>
                </c:pt>
                <c:pt idx="1032">
                  <c:v>8.8200000000000195E-2</c:v>
                </c:pt>
                <c:pt idx="1033">
                  <c:v>8.8500000000000703E-2</c:v>
                </c:pt>
                <c:pt idx="1034">
                  <c:v>8.8500000000000703E-2</c:v>
                </c:pt>
                <c:pt idx="1035">
                  <c:v>8.8500000000000703E-2</c:v>
                </c:pt>
                <c:pt idx="1036">
                  <c:v>8.8800000000000198E-2</c:v>
                </c:pt>
                <c:pt idx="1037">
                  <c:v>8.8800000000000198E-2</c:v>
                </c:pt>
                <c:pt idx="1038">
                  <c:v>8.8800000000000198E-2</c:v>
                </c:pt>
                <c:pt idx="1039">
                  <c:v>8.8800000000000198E-2</c:v>
                </c:pt>
                <c:pt idx="1040">
                  <c:v>8.8800000000000198E-2</c:v>
                </c:pt>
                <c:pt idx="1041">
                  <c:v>8.8800000000000198E-2</c:v>
                </c:pt>
                <c:pt idx="1042">
                  <c:v>8.8800000000000198E-2</c:v>
                </c:pt>
                <c:pt idx="1043">
                  <c:v>8.9200000000000196E-2</c:v>
                </c:pt>
                <c:pt idx="1044">
                  <c:v>8.9200000000000196E-2</c:v>
                </c:pt>
                <c:pt idx="1045">
                  <c:v>8.9200000000000196E-2</c:v>
                </c:pt>
                <c:pt idx="1046">
                  <c:v>8.9200000000000196E-2</c:v>
                </c:pt>
                <c:pt idx="1047">
                  <c:v>8.9200000000000196E-2</c:v>
                </c:pt>
                <c:pt idx="1048">
                  <c:v>8.9200000000000196E-2</c:v>
                </c:pt>
                <c:pt idx="1049">
                  <c:v>8.9200000000000196E-2</c:v>
                </c:pt>
                <c:pt idx="1050">
                  <c:v>8.9600000000000499E-2</c:v>
                </c:pt>
                <c:pt idx="1051">
                  <c:v>8.9600000000000499E-2</c:v>
                </c:pt>
                <c:pt idx="1052">
                  <c:v>8.9600000000000499E-2</c:v>
                </c:pt>
                <c:pt idx="1053">
                  <c:v>8.9600000000000499E-2</c:v>
                </c:pt>
                <c:pt idx="1054">
                  <c:v>8.9600000000000499E-2</c:v>
                </c:pt>
                <c:pt idx="1055">
                  <c:v>8.9600000000000499E-2</c:v>
                </c:pt>
                <c:pt idx="1056">
                  <c:v>8.9600000000000499E-2</c:v>
                </c:pt>
                <c:pt idx="1057">
                  <c:v>8.9600000000000499E-2</c:v>
                </c:pt>
                <c:pt idx="1058">
                  <c:v>8.9900000000000202E-2</c:v>
                </c:pt>
                <c:pt idx="1059">
                  <c:v>8.9900000000000202E-2</c:v>
                </c:pt>
                <c:pt idx="1060">
                  <c:v>8.9900000000000202E-2</c:v>
                </c:pt>
                <c:pt idx="1061">
                  <c:v>8.9900000000000202E-2</c:v>
                </c:pt>
                <c:pt idx="1062">
                  <c:v>8.9900000000000202E-2</c:v>
                </c:pt>
                <c:pt idx="1063">
                  <c:v>8.9900000000000202E-2</c:v>
                </c:pt>
                <c:pt idx="1064">
                  <c:v>8.9900000000000202E-2</c:v>
                </c:pt>
                <c:pt idx="1065">
                  <c:v>8.9900000000000202E-2</c:v>
                </c:pt>
                <c:pt idx="1066">
                  <c:v>8.9900000000000202E-2</c:v>
                </c:pt>
                <c:pt idx="1067">
                  <c:v>8.9900000000000202E-2</c:v>
                </c:pt>
                <c:pt idx="1068">
                  <c:v>8.9900000000000202E-2</c:v>
                </c:pt>
                <c:pt idx="1069">
                  <c:v>8.9900000000000202E-2</c:v>
                </c:pt>
                <c:pt idx="1070">
                  <c:v>8.9900000000000202E-2</c:v>
                </c:pt>
                <c:pt idx="1071">
                  <c:v>8.9900000000000202E-2</c:v>
                </c:pt>
                <c:pt idx="1072">
                  <c:v>9.0399999999999994E-2</c:v>
                </c:pt>
                <c:pt idx="1073">
                  <c:v>9.0399999999999994E-2</c:v>
                </c:pt>
                <c:pt idx="1074">
                  <c:v>9.0399999999999994E-2</c:v>
                </c:pt>
                <c:pt idx="1075">
                  <c:v>9.0399999999999994E-2</c:v>
                </c:pt>
                <c:pt idx="1076">
                  <c:v>9.0399999999999994E-2</c:v>
                </c:pt>
                <c:pt idx="1077">
                  <c:v>9.0399999999999994E-2</c:v>
                </c:pt>
                <c:pt idx="1078">
                  <c:v>9.0399999999999994E-2</c:v>
                </c:pt>
                <c:pt idx="1079">
                  <c:v>9.0399999999999994E-2</c:v>
                </c:pt>
                <c:pt idx="1080">
                  <c:v>9.0399999999999994E-2</c:v>
                </c:pt>
              </c:numCache>
            </c:numRef>
          </c:val>
          <c:smooth val="0"/>
          <c:extLst>
            <c:ext xmlns:c16="http://schemas.microsoft.com/office/drawing/2014/chart" uri="{C3380CC4-5D6E-409C-BE32-E72D297353CC}">
              <c16:uniqueId val="{00000000-D1C5-4566-A902-0A419EEDB3EE}"/>
            </c:ext>
          </c:extLst>
        </c:ser>
        <c:ser>
          <c:idx val="2"/>
          <c:order val="1"/>
          <c:spPr>
            <a:ln w="38100">
              <a:solidFill>
                <a:srgbClr val="0070C0"/>
              </a:solidFill>
            </a:ln>
          </c:spPr>
          <c:marker>
            <c:symbol val="none"/>
          </c:marker>
          <c:cat>
            <c:numRef>
              <c:f>CVDMIST!$A$3:$A$1083</c:f>
              <c:numCache>
                <c:formatCode>General</c:formatCode>
                <c:ptCount val="108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numCache>
            </c:numRef>
          </c:cat>
          <c:val>
            <c:numRef>
              <c:f>CVDMIST!$C$3:$C$1083</c:f>
              <c:numCache>
                <c:formatCode>General</c:formatCode>
                <c:ptCount val="1081"/>
                <c:pt idx="0">
                  <c:v>0</c:v>
                </c:pt>
                <c:pt idx="1">
                  <c:v>0</c:v>
                </c:pt>
                <c:pt idx="2">
                  <c:v>1.0000000000000099E-4</c:v>
                </c:pt>
                <c:pt idx="3">
                  <c:v>3.0000000000000198E-4</c:v>
                </c:pt>
                <c:pt idx="4">
                  <c:v>3.0000000000000198E-4</c:v>
                </c:pt>
                <c:pt idx="5">
                  <c:v>3.0000000000000198E-4</c:v>
                </c:pt>
                <c:pt idx="6">
                  <c:v>3.0000000000000198E-4</c:v>
                </c:pt>
                <c:pt idx="7">
                  <c:v>3.0000000000000198E-4</c:v>
                </c:pt>
                <c:pt idx="8">
                  <c:v>3.0000000000000198E-4</c:v>
                </c:pt>
                <c:pt idx="9">
                  <c:v>4.00000000000003E-4</c:v>
                </c:pt>
                <c:pt idx="10">
                  <c:v>6.0000000000000396E-4</c:v>
                </c:pt>
                <c:pt idx="11">
                  <c:v>9.0000000000000605E-4</c:v>
                </c:pt>
                <c:pt idx="12">
                  <c:v>1E-3</c:v>
                </c:pt>
                <c:pt idx="13">
                  <c:v>1.10000000000001E-3</c:v>
                </c:pt>
                <c:pt idx="14">
                  <c:v>1.10000000000001E-3</c:v>
                </c:pt>
                <c:pt idx="15">
                  <c:v>1.10000000000001E-3</c:v>
                </c:pt>
                <c:pt idx="16">
                  <c:v>1.4E-3</c:v>
                </c:pt>
                <c:pt idx="17">
                  <c:v>1.4E-3</c:v>
                </c:pt>
                <c:pt idx="18">
                  <c:v>1.4E-3</c:v>
                </c:pt>
                <c:pt idx="19">
                  <c:v>1.6000000000000101E-3</c:v>
                </c:pt>
                <c:pt idx="20">
                  <c:v>1.6000000000000101E-3</c:v>
                </c:pt>
                <c:pt idx="21">
                  <c:v>1.7000000000000101E-3</c:v>
                </c:pt>
                <c:pt idx="22">
                  <c:v>1.8000000000000099E-3</c:v>
                </c:pt>
                <c:pt idx="23">
                  <c:v>2E-3</c:v>
                </c:pt>
                <c:pt idx="24">
                  <c:v>2E-3</c:v>
                </c:pt>
                <c:pt idx="25">
                  <c:v>2E-3</c:v>
                </c:pt>
                <c:pt idx="26">
                  <c:v>2E-3</c:v>
                </c:pt>
                <c:pt idx="27">
                  <c:v>2E-3</c:v>
                </c:pt>
                <c:pt idx="28">
                  <c:v>2.1000000000000098E-3</c:v>
                </c:pt>
                <c:pt idx="29">
                  <c:v>2.3E-3</c:v>
                </c:pt>
                <c:pt idx="30">
                  <c:v>2.4000000000000102E-3</c:v>
                </c:pt>
                <c:pt idx="31">
                  <c:v>2.4000000000000102E-3</c:v>
                </c:pt>
                <c:pt idx="32">
                  <c:v>2.4000000000000102E-3</c:v>
                </c:pt>
                <c:pt idx="33">
                  <c:v>2.4000000000000102E-3</c:v>
                </c:pt>
                <c:pt idx="34">
                  <c:v>2.6000000000000198E-3</c:v>
                </c:pt>
                <c:pt idx="35">
                  <c:v>2.7000000000000201E-3</c:v>
                </c:pt>
                <c:pt idx="36">
                  <c:v>3.00000000000002E-3</c:v>
                </c:pt>
                <c:pt idx="37">
                  <c:v>3.00000000000002E-3</c:v>
                </c:pt>
                <c:pt idx="38">
                  <c:v>3.00000000000002E-3</c:v>
                </c:pt>
                <c:pt idx="39">
                  <c:v>3.00000000000002E-3</c:v>
                </c:pt>
                <c:pt idx="40">
                  <c:v>3.1000000000000198E-3</c:v>
                </c:pt>
                <c:pt idx="41">
                  <c:v>3.4000000000000202E-3</c:v>
                </c:pt>
                <c:pt idx="42">
                  <c:v>3.4000000000000202E-3</c:v>
                </c:pt>
                <c:pt idx="43">
                  <c:v>3.4000000000000202E-3</c:v>
                </c:pt>
                <c:pt idx="44">
                  <c:v>3.7000000000000301E-3</c:v>
                </c:pt>
                <c:pt idx="45">
                  <c:v>4.0000000000000096E-3</c:v>
                </c:pt>
                <c:pt idx="46">
                  <c:v>4.1000000000000003E-3</c:v>
                </c:pt>
                <c:pt idx="47">
                  <c:v>4.1000000000000003E-3</c:v>
                </c:pt>
                <c:pt idx="48">
                  <c:v>4.1000000000000003E-3</c:v>
                </c:pt>
                <c:pt idx="49">
                  <c:v>4.1000000000000003E-3</c:v>
                </c:pt>
                <c:pt idx="50">
                  <c:v>4.3000000000000104E-3</c:v>
                </c:pt>
                <c:pt idx="51">
                  <c:v>4.4000000000000202E-3</c:v>
                </c:pt>
                <c:pt idx="52">
                  <c:v>4.5999999999999999E-3</c:v>
                </c:pt>
                <c:pt idx="53">
                  <c:v>4.80000000000001E-3</c:v>
                </c:pt>
                <c:pt idx="54">
                  <c:v>5.0000000000000096E-3</c:v>
                </c:pt>
                <c:pt idx="55">
                  <c:v>5.0000000000000096E-3</c:v>
                </c:pt>
                <c:pt idx="56">
                  <c:v>5.0000000000000096E-3</c:v>
                </c:pt>
                <c:pt idx="57">
                  <c:v>5.0000000000000096E-3</c:v>
                </c:pt>
                <c:pt idx="58">
                  <c:v>5.1000000000000099E-3</c:v>
                </c:pt>
                <c:pt idx="59">
                  <c:v>5.3000000000000104E-3</c:v>
                </c:pt>
                <c:pt idx="60">
                  <c:v>5.3000000000000104E-3</c:v>
                </c:pt>
                <c:pt idx="61">
                  <c:v>5.4000000000000298E-3</c:v>
                </c:pt>
                <c:pt idx="62">
                  <c:v>5.4000000000000298E-3</c:v>
                </c:pt>
                <c:pt idx="63">
                  <c:v>5.5999999999999999E-3</c:v>
                </c:pt>
                <c:pt idx="64">
                  <c:v>5.5999999999999999E-3</c:v>
                </c:pt>
                <c:pt idx="65">
                  <c:v>5.5999999999999999E-3</c:v>
                </c:pt>
                <c:pt idx="66">
                  <c:v>5.5999999999999999E-3</c:v>
                </c:pt>
                <c:pt idx="67">
                  <c:v>5.7000000000000297E-3</c:v>
                </c:pt>
                <c:pt idx="68">
                  <c:v>5.7000000000000297E-3</c:v>
                </c:pt>
                <c:pt idx="69">
                  <c:v>5.7000000000000297E-3</c:v>
                </c:pt>
                <c:pt idx="70">
                  <c:v>5.7000000000000297E-3</c:v>
                </c:pt>
                <c:pt idx="71">
                  <c:v>5.8000000000000204E-3</c:v>
                </c:pt>
                <c:pt idx="72">
                  <c:v>5.8000000000000204E-3</c:v>
                </c:pt>
                <c:pt idx="73">
                  <c:v>5.8000000000000204E-3</c:v>
                </c:pt>
                <c:pt idx="74">
                  <c:v>5.8000000000000204E-3</c:v>
                </c:pt>
                <c:pt idx="75">
                  <c:v>5.8000000000000204E-3</c:v>
                </c:pt>
                <c:pt idx="76">
                  <c:v>5.8000000000000204E-3</c:v>
                </c:pt>
                <c:pt idx="77">
                  <c:v>5.8000000000000204E-3</c:v>
                </c:pt>
                <c:pt idx="78">
                  <c:v>5.8000000000000204E-3</c:v>
                </c:pt>
                <c:pt idx="79">
                  <c:v>6.0000000000000201E-3</c:v>
                </c:pt>
                <c:pt idx="80">
                  <c:v>6.0000000000000201E-3</c:v>
                </c:pt>
                <c:pt idx="81">
                  <c:v>6.1000000000000099E-3</c:v>
                </c:pt>
                <c:pt idx="82">
                  <c:v>6.4000000000000402E-3</c:v>
                </c:pt>
                <c:pt idx="83">
                  <c:v>6.5000000000000301E-3</c:v>
                </c:pt>
                <c:pt idx="84">
                  <c:v>6.5000000000000301E-3</c:v>
                </c:pt>
                <c:pt idx="85">
                  <c:v>6.7000000000000401E-3</c:v>
                </c:pt>
                <c:pt idx="86">
                  <c:v>6.7000000000000401E-3</c:v>
                </c:pt>
                <c:pt idx="87">
                  <c:v>6.7000000000000401E-3</c:v>
                </c:pt>
                <c:pt idx="88">
                  <c:v>6.80000000000003E-3</c:v>
                </c:pt>
                <c:pt idx="89">
                  <c:v>6.80000000000003E-3</c:v>
                </c:pt>
                <c:pt idx="90">
                  <c:v>6.80000000000003E-3</c:v>
                </c:pt>
                <c:pt idx="91">
                  <c:v>7.1000000000000099E-3</c:v>
                </c:pt>
                <c:pt idx="92">
                  <c:v>7.1000000000000099E-3</c:v>
                </c:pt>
                <c:pt idx="93">
                  <c:v>7.1000000000000099E-3</c:v>
                </c:pt>
                <c:pt idx="94">
                  <c:v>7.1000000000000099E-3</c:v>
                </c:pt>
                <c:pt idx="95">
                  <c:v>7.1000000000000099E-3</c:v>
                </c:pt>
                <c:pt idx="96">
                  <c:v>7.4000000000000498E-3</c:v>
                </c:pt>
                <c:pt idx="97">
                  <c:v>7.7000000000000401E-3</c:v>
                </c:pt>
                <c:pt idx="98">
                  <c:v>7.7000000000000401E-3</c:v>
                </c:pt>
                <c:pt idx="99">
                  <c:v>7.7000000000000401E-3</c:v>
                </c:pt>
                <c:pt idx="100">
                  <c:v>7.7000000000000401E-3</c:v>
                </c:pt>
                <c:pt idx="101">
                  <c:v>7.7000000000000401E-3</c:v>
                </c:pt>
                <c:pt idx="102">
                  <c:v>7.80000000000003E-3</c:v>
                </c:pt>
                <c:pt idx="103">
                  <c:v>8.0000000000000192E-3</c:v>
                </c:pt>
                <c:pt idx="104">
                  <c:v>8.0000000000000192E-3</c:v>
                </c:pt>
                <c:pt idx="105">
                  <c:v>8.0000000000000192E-3</c:v>
                </c:pt>
                <c:pt idx="106">
                  <c:v>8.0000000000000192E-3</c:v>
                </c:pt>
                <c:pt idx="107">
                  <c:v>8.0000000000000192E-3</c:v>
                </c:pt>
                <c:pt idx="108">
                  <c:v>8.0999999999999996E-3</c:v>
                </c:pt>
                <c:pt idx="109">
                  <c:v>8.4000000000000498E-3</c:v>
                </c:pt>
                <c:pt idx="110">
                  <c:v>8.4000000000000498E-3</c:v>
                </c:pt>
                <c:pt idx="111">
                  <c:v>8.5000000000000197E-3</c:v>
                </c:pt>
                <c:pt idx="112">
                  <c:v>8.5000000000000197E-3</c:v>
                </c:pt>
                <c:pt idx="113">
                  <c:v>8.5000000000000197E-3</c:v>
                </c:pt>
                <c:pt idx="114">
                  <c:v>8.5000000000000197E-3</c:v>
                </c:pt>
                <c:pt idx="115">
                  <c:v>8.5000000000000197E-3</c:v>
                </c:pt>
                <c:pt idx="116">
                  <c:v>8.5000000000000197E-3</c:v>
                </c:pt>
                <c:pt idx="117">
                  <c:v>8.8000000000000595E-3</c:v>
                </c:pt>
                <c:pt idx="118">
                  <c:v>8.8000000000000595E-3</c:v>
                </c:pt>
                <c:pt idx="119">
                  <c:v>8.8000000000000595E-3</c:v>
                </c:pt>
                <c:pt idx="120">
                  <c:v>8.8000000000000595E-3</c:v>
                </c:pt>
                <c:pt idx="121">
                  <c:v>9.0000000000000496E-3</c:v>
                </c:pt>
                <c:pt idx="122">
                  <c:v>9.0000000000000496E-3</c:v>
                </c:pt>
                <c:pt idx="123">
                  <c:v>9.0000000000000496E-3</c:v>
                </c:pt>
                <c:pt idx="124">
                  <c:v>9.0000000000000496E-3</c:v>
                </c:pt>
                <c:pt idx="125">
                  <c:v>9.1000000000000195E-3</c:v>
                </c:pt>
                <c:pt idx="126">
                  <c:v>9.30000000000006E-3</c:v>
                </c:pt>
                <c:pt idx="127">
                  <c:v>9.30000000000006E-3</c:v>
                </c:pt>
                <c:pt idx="128">
                  <c:v>9.4000000000000403E-3</c:v>
                </c:pt>
                <c:pt idx="129">
                  <c:v>9.4000000000000403E-3</c:v>
                </c:pt>
                <c:pt idx="130">
                  <c:v>9.4000000000000403E-3</c:v>
                </c:pt>
                <c:pt idx="131">
                  <c:v>9.4000000000000403E-3</c:v>
                </c:pt>
                <c:pt idx="132">
                  <c:v>9.5000000000000293E-3</c:v>
                </c:pt>
                <c:pt idx="133">
                  <c:v>0.01</c:v>
                </c:pt>
                <c:pt idx="134">
                  <c:v>0.01</c:v>
                </c:pt>
                <c:pt idx="135">
                  <c:v>1.01E-2</c:v>
                </c:pt>
                <c:pt idx="136">
                  <c:v>1.03E-2</c:v>
                </c:pt>
                <c:pt idx="137">
                  <c:v>1.03E-2</c:v>
                </c:pt>
                <c:pt idx="138">
                  <c:v>1.0500000000000001E-2</c:v>
                </c:pt>
                <c:pt idx="139">
                  <c:v>1.0500000000000001E-2</c:v>
                </c:pt>
                <c:pt idx="140">
                  <c:v>1.0500000000000001E-2</c:v>
                </c:pt>
                <c:pt idx="141">
                  <c:v>1.0500000000000001E-2</c:v>
                </c:pt>
                <c:pt idx="142">
                  <c:v>1.0699999999999999E-2</c:v>
                </c:pt>
                <c:pt idx="143">
                  <c:v>1.0699999999999999E-2</c:v>
                </c:pt>
                <c:pt idx="144">
                  <c:v>1.0699999999999999E-2</c:v>
                </c:pt>
                <c:pt idx="145">
                  <c:v>1.1100000000000099E-2</c:v>
                </c:pt>
                <c:pt idx="146">
                  <c:v>1.1100000000000099E-2</c:v>
                </c:pt>
                <c:pt idx="147">
                  <c:v>1.1100000000000099E-2</c:v>
                </c:pt>
                <c:pt idx="148">
                  <c:v>1.1299999999999999E-2</c:v>
                </c:pt>
                <c:pt idx="149">
                  <c:v>1.1299999999999999E-2</c:v>
                </c:pt>
                <c:pt idx="150">
                  <c:v>1.15000000000001E-2</c:v>
                </c:pt>
                <c:pt idx="151">
                  <c:v>1.15000000000001E-2</c:v>
                </c:pt>
                <c:pt idx="152">
                  <c:v>1.2E-2</c:v>
                </c:pt>
                <c:pt idx="153">
                  <c:v>1.2E-2</c:v>
                </c:pt>
                <c:pt idx="154">
                  <c:v>1.2E-2</c:v>
                </c:pt>
                <c:pt idx="155">
                  <c:v>1.2E-2</c:v>
                </c:pt>
                <c:pt idx="156">
                  <c:v>1.21E-2</c:v>
                </c:pt>
                <c:pt idx="157">
                  <c:v>1.21E-2</c:v>
                </c:pt>
                <c:pt idx="158">
                  <c:v>1.21E-2</c:v>
                </c:pt>
                <c:pt idx="159">
                  <c:v>1.21E-2</c:v>
                </c:pt>
                <c:pt idx="160">
                  <c:v>1.21E-2</c:v>
                </c:pt>
                <c:pt idx="161">
                  <c:v>1.21E-2</c:v>
                </c:pt>
                <c:pt idx="162">
                  <c:v>1.21E-2</c:v>
                </c:pt>
                <c:pt idx="163">
                  <c:v>1.24E-2</c:v>
                </c:pt>
                <c:pt idx="164">
                  <c:v>1.24E-2</c:v>
                </c:pt>
                <c:pt idx="165">
                  <c:v>1.24E-2</c:v>
                </c:pt>
                <c:pt idx="166">
                  <c:v>1.24E-2</c:v>
                </c:pt>
                <c:pt idx="167">
                  <c:v>1.24E-2</c:v>
                </c:pt>
                <c:pt idx="168">
                  <c:v>1.2500000000000001E-2</c:v>
                </c:pt>
                <c:pt idx="169">
                  <c:v>1.2699999999999999E-2</c:v>
                </c:pt>
                <c:pt idx="170">
                  <c:v>1.2699999999999999E-2</c:v>
                </c:pt>
                <c:pt idx="171">
                  <c:v>1.2699999999999999E-2</c:v>
                </c:pt>
                <c:pt idx="172">
                  <c:v>1.2800000000000001E-2</c:v>
                </c:pt>
                <c:pt idx="173">
                  <c:v>1.2800000000000001E-2</c:v>
                </c:pt>
                <c:pt idx="174">
                  <c:v>1.2800000000000001E-2</c:v>
                </c:pt>
                <c:pt idx="175">
                  <c:v>1.3100000000000099E-2</c:v>
                </c:pt>
                <c:pt idx="176">
                  <c:v>1.3299999999999999E-2</c:v>
                </c:pt>
                <c:pt idx="177">
                  <c:v>1.3400000000000099E-2</c:v>
                </c:pt>
                <c:pt idx="178">
                  <c:v>1.35000000000001E-2</c:v>
                </c:pt>
                <c:pt idx="179">
                  <c:v>1.3700000000000099E-2</c:v>
                </c:pt>
                <c:pt idx="180">
                  <c:v>1.3700000000000099E-2</c:v>
                </c:pt>
                <c:pt idx="181">
                  <c:v>1.3700000000000099E-2</c:v>
                </c:pt>
                <c:pt idx="182">
                  <c:v>1.38000000000001E-2</c:v>
                </c:pt>
                <c:pt idx="183">
                  <c:v>1.38000000000001E-2</c:v>
                </c:pt>
                <c:pt idx="184">
                  <c:v>1.4E-2</c:v>
                </c:pt>
                <c:pt idx="185">
                  <c:v>1.41E-2</c:v>
                </c:pt>
                <c:pt idx="186">
                  <c:v>1.41E-2</c:v>
                </c:pt>
                <c:pt idx="187">
                  <c:v>1.41E-2</c:v>
                </c:pt>
                <c:pt idx="188">
                  <c:v>1.43E-2</c:v>
                </c:pt>
                <c:pt idx="189">
                  <c:v>1.43E-2</c:v>
                </c:pt>
                <c:pt idx="190">
                  <c:v>1.43E-2</c:v>
                </c:pt>
                <c:pt idx="191">
                  <c:v>1.43E-2</c:v>
                </c:pt>
                <c:pt idx="192">
                  <c:v>1.44E-2</c:v>
                </c:pt>
                <c:pt idx="193">
                  <c:v>1.4500000000000001E-2</c:v>
                </c:pt>
                <c:pt idx="194">
                  <c:v>1.4500000000000001E-2</c:v>
                </c:pt>
                <c:pt idx="195">
                  <c:v>1.47E-2</c:v>
                </c:pt>
                <c:pt idx="196">
                  <c:v>1.4999999999999999E-2</c:v>
                </c:pt>
                <c:pt idx="197">
                  <c:v>1.4999999999999999E-2</c:v>
                </c:pt>
                <c:pt idx="198">
                  <c:v>1.5100000000000099E-2</c:v>
                </c:pt>
                <c:pt idx="199">
                  <c:v>1.5100000000000099E-2</c:v>
                </c:pt>
                <c:pt idx="200">
                  <c:v>1.5100000000000099E-2</c:v>
                </c:pt>
                <c:pt idx="201">
                  <c:v>1.5299999999999999E-2</c:v>
                </c:pt>
                <c:pt idx="202">
                  <c:v>1.5400000000000099E-2</c:v>
                </c:pt>
                <c:pt idx="203">
                  <c:v>1.5500000000000101E-2</c:v>
                </c:pt>
                <c:pt idx="204">
                  <c:v>1.5699999999999999E-2</c:v>
                </c:pt>
                <c:pt idx="205">
                  <c:v>1.5699999999999999E-2</c:v>
                </c:pt>
                <c:pt idx="206">
                  <c:v>1.5699999999999999E-2</c:v>
                </c:pt>
                <c:pt idx="207">
                  <c:v>1.5699999999999999E-2</c:v>
                </c:pt>
                <c:pt idx="208">
                  <c:v>1.5800000000000099E-2</c:v>
                </c:pt>
                <c:pt idx="209">
                  <c:v>1.5800000000000099E-2</c:v>
                </c:pt>
                <c:pt idx="210">
                  <c:v>1.5800000000000099E-2</c:v>
                </c:pt>
                <c:pt idx="211">
                  <c:v>1.6000000000000101E-2</c:v>
                </c:pt>
                <c:pt idx="212">
                  <c:v>1.6000000000000101E-2</c:v>
                </c:pt>
                <c:pt idx="213">
                  <c:v>1.6000000000000101E-2</c:v>
                </c:pt>
                <c:pt idx="214">
                  <c:v>1.6000000000000101E-2</c:v>
                </c:pt>
                <c:pt idx="215">
                  <c:v>1.6299999999999999E-2</c:v>
                </c:pt>
                <c:pt idx="216">
                  <c:v>1.6400000000000099E-2</c:v>
                </c:pt>
                <c:pt idx="217">
                  <c:v>1.6500000000000101E-2</c:v>
                </c:pt>
                <c:pt idx="218">
                  <c:v>1.6799999999999999E-2</c:v>
                </c:pt>
                <c:pt idx="219">
                  <c:v>1.6799999999999999E-2</c:v>
                </c:pt>
                <c:pt idx="220">
                  <c:v>1.6799999999999999E-2</c:v>
                </c:pt>
                <c:pt idx="221">
                  <c:v>1.7299999999999999E-2</c:v>
                </c:pt>
                <c:pt idx="222">
                  <c:v>1.7299999999999999E-2</c:v>
                </c:pt>
                <c:pt idx="223">
                  <c:v>1.7400000000000099E-2</c:v>
                </c:pt>
                <c:pt idx="224">
                  <c:v>1.7700000000000101E-2</c:v>
                </c:pt>
                <c:pt idx="225">
                  <c:v>1.7700000000000101E-2</c:v>
                </c:pt>
                <c:pt idx="226">
                  <c:v>1.7700000000000101E-2</c:v>
                </c:pt>
                <c:pt idx="227">
                  <c:v>1.7700000000000101E-2</c:v>
                </c:pt>
                <c:pt idx="228">
                  <c:v>1.7700000000000101E-2</c:v>
                </c:pt>
                <c:pt idx="229">
                  <c:v>1.7700000000000101E-2</c:v>
                </c:pt>
                <c:pt idx="230">
                  <c:v>1.8000000000000099E-2</c:v>
                </c:pt>
                <c:pt idx="231">
                  <c:v>1.8100000000000099E-2</c:v>
                </c:pt>
                <c:pt idx="232">
                  <c:v>1.8100000000000099E-2</c:v>
                </c:pt>
                <c:pt idx="233">
                  <c:v>1.8300000000000101E-2</c:v>
                </c:pt>
                <c:pt idx="234">
                  <c:v>1.8300000000000101E-2</c:v>
                </c:pt>
                <c:pt idx="235">
                  <c:v>1.8300000000000101E-2</c:v>
                </c:pt>
                <c:pt idx="236">
                  <c:v>1.84000000000001E-2</c:v>
                </c:pt>
                <c:pt idx="237">
                  <c:v>1.84000000000001E-2</c:v>
                </c:pt>
                <c:pt idx="238">
                  <c:v>1.8700000000000098E-2</c:v>
                </c:pt>
                <c:pt idx="239">
                  <c:v>1.8800000000000101E-2</c:v>
                </c:pt>
                <c:pt idx="240">
                  <c:v>1.8800000000000101E-2</c:v>
                </c:pt>
                <c:pt idx="241">
                  <c:v>1.8800000000000101E-2</c:v>
                </c:pt>
                <c:pt idx="242">
                  <c:v>1.90000000000001E-2</c:v>
                </c:pt>
                <c:pt idx="243">
                  <c:v>1.90000000000001E-2</c:v>
                </c:pt>
                <c:pt idx="244">
                  <c:v>1.9099999999999999E-2</c:v>
                </c:pt>
                <c:pt idx="245">
                  <c:v>1.9300000000000098E-2</c:v>
                </c:pt>
                <c:pt idx="246">
                  <c:v>1.9400000000000101E-2</c:v>
                </c:pt>
                <c:pt idx="247">
                  <c:v>1.9400000000000101E-2</c:v>
                </c:pt>
                <c:pt idx="248">
                  <c:v>1.9400000000000101E-2</c:v>
                </c:pt>
                <c:pt idx="249">
                  <c:v>1.9500000000000101E-2</c:v>
                </c:pt>
                <c:pt idx="250">
                  <c:v>1.9500000000000101E-2</c:v>
                </c:pt>
                <c:pt idx="251">
                  <c:v>1.9500000000000101E-2</c:v>
                </c:pt>
                <c:pt idx="252">
                  <c:v>1.9500000000000101E-2</c:v>
                </c:pt>
                <c:pt idx="253">
                  <c:v>1.9500000000000101E-2</c:v>
                </c:pt>
                <c:pt idx="254">
                  <c:v>1.9500000000000101E-2</c:v>
                </c:pt>
                <c:pt idx="255">
                  <c:v>1.9800000000000099E-2</c:v>
                </c:pt>
                <c:pt idx="256">
                  <c:v>1.9800000000000099E-2</c:v>
                </c:pt>
                <c:pt idx="257">
                  <c:v>1.9800000000000099E-2</c:v>
                </c:pt>
                <c:pt idx="258">
                  <c:v>1.9800000000000099E-2</c:v>
                </c:pt>
                <c:pt idx="259">
                  <c:v>1.9800000000000099E-2</c:v>
                </c:pt>
                <c:pt idx="260">
                  <c:v>1.9800000000000099E-2</c:v>
                </c:pt>
                <c:pt idx="261">
                  <c:v>1.9800000000000099E-2</c:v>
                </c:pt>
                <c:pt idx="262">
                  <c:v>1.9800000000000099E-2</c:v>
                </c:pt>
                <c:pt idx="263">
                  <c:v>1.9800000000000099E-2</c:v>
                </c:pt>
                <c:pt idx="264">
                  <c:v>0.02</c:v>
                </c:pt>
                <c:pt idx="265">
                  <c:v>0.02</c:v>
                </c:pt>
                <c:pt idx="266">
                  <c:v>2.01E-2</c:v>
                </c:pt>
                <c:pt idx="267">
                  <c:v>2.01E-2</c:v>
                </c:pt>
                <c:pt idx="268">
                  <c:v>2.01E-2</c:v>
                </c:pt>
                <c:pt idx="269">
                  <c:v>2.0299999999999999E-2</c:v>
                </c:pt>
                <c:pt idx="270">
                  <c:v>2.0299999999999999E-2</c:v>
                </c:pt>
                <c:pt idx="271">
                  <c:v>2.0400000000000001E-2</c:v>
                </c:pt>
                <c:pt idx="272">
                  <c:v>2.0400000000000001E-2</c:v>
                </c:pt>
                <c:pt idx="273">
                  <c:v>2.0400000000000001E-2</c:v>
                </c:pt>
                <c:pt idx="274">
                  <c:v>2.0400000000000001E-2</c:v>
                </c:pt>
                <c:pt idx="275">
                  <c:v>2.0400000000000001E-2</c:v>
                </c:pt>
                <c:pt idx="276">
                  <c:v>2.07E-2</c:v>
                </c:pt>
                <c:pt idx="277">
                  <c:v>2.0799999999999999E-2</c:v>
                </c:pt>
                <c:pt idx="278">
                  <c:v>2.1100000000000001E-2</c:v>
                </c:pt>
                <c:pt idx="279">
                  <c:v>2.1299999999999999E-2</c:v>
                </c:pt>
                <c:pt idx="280">
                  <c:v>2.1299999999999999E-2</c:v>
                </c:pt>
                <c:pt idx="281">
                  <c:v>2.1400000000000099E-2</c:v>
                </c:pt>
                <c:pt idx="282">
                  <c:v>2.1600000000000098E-2</c:v>
                </c:pt>
                <c:pt idx="283">
                  <c:v>2.1600000000000098E-2</c:v>
                </c:pt>
                <c:pt idx="284">
                  <c:v>2.1700000000000001E-2</c:v>
                </c:pt>
                <c:pt idx="285">
                  <c:v>2.1800000000000101E-2</c:v>
                </c:pt>
                <c:pt idx="286">
                  <c:v>2.2000000000000099E-2</c:v>
                </c:pt>
                <c:pt idx="287">
                  <c:v>2.2000000000000099E-2</c:v>
                </c:pt>
                <c:pt idx="288">
                  <c:v>2.2000000000000099E-2</c:v>
                </c:pt>
                <c:pt idx="289">
                  <c:v>2.23E-2</c:v>
                </c:pt>
                <c:pt idx="290">
                  <c:v>2.23E-2</c:v>
                </c:pt>
                <c:pt idx="291">
                  <c:v>2.23E-2</c:v>
                </c:pt>
                <c:pt idx="292">
                  <c:v>2.23E-2</c:v>
                </c:pt>
                <c:pt idx="293">
                  <c:v>2.23E-2</c:v>
                </c:pt>
                <c:pt idx="294">
                  <c:v>2.23E-2</c:v>
                </c:pt>
                <c:pt idx="295">
                  <c:v>2.23E-2</c:v>
                </c:pt>
                <c:pt idx="296">
                  <c:v>2.2600000000000099E-2</c:v>
                </c:pt>
                <c:pt idx="297">
                  <c:v>2.2700000000000001E-2</c:v>
                </c:pt>
                <c:pt idx="298">
                  <c:v>2.2700000000000001E-2</c:v>
                </c:pt>
                <c:pt idx="299">
                  <c:v>2.2800000000000199E-2</c:v>
                </c:pt>
                <c:pt idx="300">
                  <c:v>2.3E-2</c:v>
                </c:pt>
                <c:pt idx="301">
                  <c:v>2.3300000000000001E-2</c:v>
                </c:pt>
                <c:pt idx="302">
                  <c:v>2.3300000000000001E-2</c:v>
                </c:pt>
                <c:pt idx="303">
                  <c:v>2.3599999999999999E-2</c:v>
                </c:pt>
                <c:pt idx="304">
                  <c:v>2.3599999999999999E-2</c:v>
                </c:pt>
                <c:pt idx="305">
                  <c:v>2.3599999999999999E-2</c:v>
                </c:pt>
                <c:pt idx="306">
                  <c:v>2.3699999999999999E-2</c:v>
                </c:pt>
                <c:pt idx="307">
                  <c:v>2.4E-2</c:v>
                </c:pt>
                <c:pt idx="308">
                  <c:v>2.4E-2</c:v>
                </c:pt>
                <c:pt idx="309">
                  <c:v>2.41E-2</c:v>
                </c:pt>
                <c:pt idx="310">
                  <c:v>2.41E-2</c:v>
                </c:pt>
                <c:pt idx="311">
                  <c:v>2.41E-2</c:v>
                </c:pt>
                <c:pt idx="312">
                  <c:v>2.41E-2</c:v>
                </c:pt>
                <c:pt idx="313">
                  <c:v>2.41E-2</c:v>
                </c:pt>
                <c:pt idx="314">
                  <c:v>2.41E-2</c:v>
                </c:pt>
                <c:pt idx="315">
                  <c:v>2.41E-2</c:v>
                </c:pt>
                <c:pt idx="316">
                  <c:v>2.41E-2</c:v>
                </c:pt>
                <c:pt idx="317">
                  <c:v>2.41E-2</c:v>
                </c:pt>
                <c:pt idx="318">
                  <c:v>2.4299999999999999E-2</c:v>
                </c:pt>
                <c:pt idx="319">
                  <c:v>2.4299999999999999E-2</c:v>
                </c:pt>
                <c:pt idx="320">
                  <c:v>2.4400000000000002E-2</c:v>
                </c:pt>
                <c:pt idx="321">
                  <c:v>2.4400000000000002E-2</c:v>
                </c:pt>
                <c:pt idx="322">
                  <c:v>2.4400000000000002E-2</c:v>
                </c:pt>
                <c:pt idx="323">
                  <c:v>2.4400000000000002E-2</c:v>
                </c:pt>
                <c:pt idx="324">
                  <c:v>2.46E-2</c:v>
                </c:pt>
                <c:pt idx="325">
                  <c:v>2.46E-2</c:v>
                </c:pt>
                <c:pt idx="326">
                  <c:v>2.46E-2</c:v>
                </c:pt>
                <c:pt idx="327">
                  <c:v>2.47E-2</c:v>
                </c:pt>
                <c:pt idx="328">
                  <c:v>2.4799999999999999E-2</c:v>
                </c:pt>
                <c:pt idx="329">
                  <c:v>2.4799999999999999E-2</c:v>
                </c:pt>
                <c:pt idx="330">
                  <c:v>2.5100000000000001E-2</c:v>
                </c:pt>
                <c:pt idx="331">
                  <c:v>2.5100000000000001E-2</c:v>
                </c:pt>
                <c:pt idx="332">
                  <c:v>2.5100000000000001E-2</c:v>
                </c:pt>
                <c:pt idx="333">
                  <c:v>2.53E-2</c:v>
                </c:pt>
                <c:pt idx="334">
                  <c:v>2.54000000000001E-2</c:v>
                </c:pt>
                <c:pt idx="335">
                  <c:v>2.5600000000000098E-2</c:v>
                </c:pt>
                <c:pt idx="336">
                  <c:v>2.5600000000000098E-2</c:v>
                </c:pt>
                <c:pt idx="337">
                  <c:v>2.5600000000000098E-2</c:v>
                </c:pt>
                <c:pt idx="338">
                  <c:v>2.5600000000000098E-2</c:v>
                </c:pt>
                <c:pt idx="339">
                  <c:v>2.5600000000000098E-2</c:v>
                </c:pt>
                <c:pt idx="340">
                  <c:v>2.5600000000000098E-2</c:v>
                </c:pt>
                <c:pt idx="341">
                  <c:v>2.5700000000000001E-2</c:v>
                </c:pt>
                <c:pt idx="342">
                  <c:v>2.5899999999999999E-2</c:v>
                </c:pt>
                <c:pt idx="343">
                  <c:v>2.5899999999999999E-2</c:v>
                </c:pt>
                <c:pt idx="344">
                  <c:v>2.5899999999999999E-2</c:v>
                </c:pt>
                <c:pt idx="345">
                  <c:v>2.5899999999999999E-2</c:v>
                </c:pt>
                <c:pt idx="346">
                  <c:v>2.5899999999999999E-2</c:v>
                </c:pt>
                <c:pt idx="347">
                  <c:v>2.6100000000000002E-2</c:v>
                </c:pt>
                <c:pt idx="348">
                  <c:v>2.6100000000000002E-2</c:v>
                </c:pt>
                <c:pt idx="349">
                  <c:v>2.6100000000000002E-2</c:v>
                </c:pt>
                <c:pt idx="350">
                  <c:v>2.6300000000000101E-2</c:v>
                </c:pt>
                <c:pt idx="351">
                  <c:v>2.6300000000000101E-2</c:v>
                </c:pt>
                <c:pt idx="352">
                  <c:v>2.6300000000000101E-2</c:v>
                </c:pt>
                <c:pt idx="353">
                  <c:v>2.6300000000000101E-2</c:v>
                </c:pt>
                <c:pt idx="354">
                  <c:v>2.6300000000000101E-2</c:v>
                </c:pt>
                <c:pt idx="355">
                  <c:v>2.6400000000000201E-2</c:v>
                </c:pt>
                <c:pt idx="356">
                  <c:v>2.6400000000000201E-2</c:v>
                </c:pt>
                <c:pt idx="357">
                  <c:v>2.6400000000000201E-2</c:v>
                </c:pt>
                <c:pt idx="358">
                  <c:v>2.6700000000000002E-2</c:v>
                </c:pt>
                <c:pt idx="359">
                  <c:v>2.69E-2</c:v>
                </c:pt>
                <c:pt idx="360">
                  <c:v>2.7000000000000201E-2</c:v>
                </c:pt>
                <c:pt idx="361">
                  <c:v>2.71000000000001E-2</c:v>
                </c:pt>
                <c:pt idx="362">
                  <c:v>2.71000000000001E-2</c:v>
                </c:pt>
                <c:pt idx="363">
                  <c:v>2.71000000000001E-2</c:v>
                </c:pt>
                <c:pt idx="364">
                  <c:v>2.7300000000000098E-2</c:v>
                </c:pt>
                <c:pt idx="365">
                  <c:v>2.7300000000000098E-2</c:v>
                </c:pt>
                <c:pt idx="366">
                  <c:v>2.7400000000000199E-2</c:v>
                </c:pt>
                <c:pt idx="367">
                  <c:v>2.7600000000000201E-2</c:v>
                </c:pt>
                <c:pt idx="368">
                  <c:v>2.7600000000000201E-2</c:v>
                </c:pt>
                <c:pt idx="369">
                  <c:v>2.7600000000000201E-2</c:v>
                </c:pt>
                <c:pt idx="370">
                  <c:v>2.7600000000000201E-2</c:v>
                </c:pt>
                <c:pt idx="371">
                  <c:v>2.7600000000000201E-2</c:v>
                </c:pt>
                <c:pt idx="372">
                  <c:v>2.7600000000000201E-2</c:v>
                </c:pt>
                <c:pt idx="373">
                  <c:v>2.77000000000001E-2</c:v>
                </c:pt>
                <c:pt idx="374">
                  <c:v>2.81E-2</c:v>
                </c:pt>
                <c:pt idx="375">
                  <c:v>2.81E-2</c:v>
                </c:pt>
                <c:pt idx="376">
                  <c:v>2.81E-2</c:v>
                </c:pt>
                <c:pt idx="377">
                  <c:v>2.8299999999999999E-2</c:v>
                </c:pt>
                <c:pt idx="378">
                  <c:v>2.8400000000000002E-2</c:v>
                </c:pt>
                <c:pt idx="379">
                  <c:v>2.8400000000000002E-2</c:v>
                </c:pt>
                <c:pt idx="380">
                  <c:v>2.8400000000000002E-2</c:v>
                </c:pt>
                <c:pt idx="381">
                  <c:v>2.8400000000000002E-2</c:v>
                </c:pt>
                <c:pt idx="382">
                  <c:v>2.86E-2</c:v>
                </c:pt>
                <c:pt idx="383">
                  <c:v>2.86E-2</c:v>
                </c:pt>
                <c:pt idx="384">
                  <c:v>2.87E-2</c:v>
                </c:pt>
                <c:pt idx="385">
                  <c:v>2.87E-2</c:v>
                </c:pt>
                <c:pt idx="386">
                  <c:v>2.9000000000000099E-2</c:v>
                </c:pt>
                <c:pt idx="387">
                  <c:v>2.92E-2</c:v>
                </c:pt>
                <c:pt idx="388">
                  <c:v>2.93E-2</c:v>
                </c:pt>
                <c:pt idx="389">
                  <c:v>2.9399999999999999E-2</c:v>
                </c:pt>
                <c:pt idx="390">
                  <c:v>2.9399999999999999E-2</c:v>
                </c:pt>
                <c:pt idx="391">
                  <c:v>2.9399999999999999E-2</c:v>
                </c:pt>
                <c:pt idx="392">
                  <c:v>2.9399999999999999E-2</c:v>
                </c:pt>
                <c:pt idx="393">
                  <c:v>2.9399999999999999E-2</c:v>
                </c:pt>
                <c:pt idx="394">
                  <c:v>2.9600000000000098E-2</c:v>
                </c:pt>
                <c:pt idx="395">
                  <c:v>2.9700000000000001E-2</c:v>
                </c:pt>
                <c:pt idx="396">
                  <c:v>2.9899999999999999E-2</c:v>
                </c:pt>
                <c:pt idx="397">
                  <c:v>2.9899999999999999E-2</c:v>
                </c:pt>
                <c:pt idx="398">
                  <c:v>2.9899999999999999E-2</c:v>
                </c:pt>
                <c:pt idx="399">
                  <c:v>2.9899999999999999E-2</c:v>
                </c:pt>
                <c:pt idx="400">
                  <c:v>2.9899999999999999E-2</c:v>
                </c:pt>
                <c:pt idx="401">
                  <c:v>2.9899999999999999E-2</c:v>
                </c:pt>
                <c:pt idx="402">
                  <c:v>2.9899999999999999E-2</c:v>
                </c:pt>
                <c:pt idx="403">
                  <c:v>2.9899999999999999E-2</c:v>
                </c:pt>
                <c:pt idx="404">
                  <c:v>2.9899999999999999E-2</c:v>
                </c:pt>
                <c:pt idx="405">
                  <c:v>2.9899999999999999E-2</c:v>
                </c:pt>
                <c:pt idx="406">
                  <c:v>2.9899999999999999E-2</c:v>
                </c:pt>
                <c:pt idx="407">
                  <c:v>3.0200000000000098E-2</c:v>
                </c:pt>
                <c:pt idx="408">
                  <c:v>3.0200000000000098E-2</c:v>
                </c:pt>
                <c:pt idx="409">
                  <c:v>3.0200000000000098E-2</c:v>
                </c:pt>
                <c:pt idx="410">
                  <c:v>3.0200000000000098E-2</c:v>
                </c:pt>
                <c:pt idx="411">
                  <c:v>3.0200000000000098E-2</c:v>
                </c:pt>
                <c:pt idx="412">
                  <c:v>3.0200000000000098E-2</c:v>
                </c:pt>
                <c:pt idx="413">
                  <c:v>3.0300000000000001E-2</c:v>
                </c:pt>
                <c:pt idx="414">
                  <c:v>3.0300000000000001E-2</c:v>
                </c:pt>
                <c:pt idx="415">
                  <c:v>3.0300000000000001E-2</c:v>
                </c:pt>
                <c:pt idx="416">
                  <c:v>3.0400000000000101E-2</c:v>
                </c:pt>
                <c:pt idx="417">
                  <c:v>3.0400000000000101E-2</c:v>
                </c:pt>
                <c:pt idx="418">
                  <c:v>3.0600000000000099E-2</c:v>
                </c:pt>
                <c:pt idx="419">
                  <c:v>3.0700000000000002E-2</c:v>
                </c:pt>
                <c:pt idx="420">
                  <c:v>3.0700000000000002E-2</c:v>
                </c:pt>
                <c:pt idx="421">
                  <c:v>3.0700000000000002E-2</c:v>
                </c:pt>
                <c:pt idx="422">
                  <c:v>3.0700000000000002E-2</c:v>
                </c:pt>
                <c:pt idx="423">
                  <c:v>3.0700000000000002E-2</c:v>
                </c:pt>
                <c:pt idx="424">
                  <c:v>3.0700000000000002E-2</c:v>
                </c:pt>
                <c:pt idx="425">
                  <c:v>3.0700000000000002E-2</c:v>
                </c:pt>
                <c:pt idx="426">
                  <c:v>3.09E-2</c:v>
                </c:pt>
                <c:pt idx="427">
                  <c:v>3.09E-2</c:v>
                </c:pt>
                <c:pt idx="428">
                  <c:v>3.09E-2</c:v>
                </c:pt>
                <c:pt idx="429">
                  <c:v>3.09E-2</c:v>
                </c:pt>
                <c:pt idx="430">
                  <c:v>3.09E-2</c:v>
                </c:pt>
                <c:pt idx="431">
                  <c:v>3.09E-2</c:v>
                </c:pt>
                <c:pt idx="432">
                  <c:v>3.09E-2</c:v>
                </c:pt>
                <c:pt idx="433">
                  <c:v>3.1200000000000099E-2</c:v>
                </c:pt>
                <c:pt idx="434">
                  <c:v>3.1200000000000099E-2</c:v>
                </c:pt>
                <c:pt idx="435">
                  <c:v>3.1300000000000001E-2</c:v>
                </c:pt>
                <c:pt idx="436">
                  <c:v>3.1300000000000001E-2</c:v>
                </c:pt>
                <c:pt idx="437">
                  <c:v>3.1300000000000001E-2</c:v>
                </c:pt>
                <c:pt idx="438">
                  <c:v>3.1700000000000103E-2</c:v>
                </c:pt>
                <c:pt idx="439">
                  <c:v>3.1700000000000103E-2</c:v>
                </c:pt>
                <c:pt idx="440">
                  <c:v>3.1700000000000103E-2</c:v>
                </c:pt>
                <c:pt idx="441">
                  <c:v>3.1700000000000103E-2</c:v>
                </c:pt>
                <c:pt idx="442">
                  <c:v>3.1700000000000103E-2</c:v>
                </c:pt>
                <c:pt idx="443">
                  <c:v>3.1899999999999998E-2</c:v>
                </c:pt>
                <c:pt idx="444">
                  <c:v>3.2000000000000202E-2</c:v>
                </c:pt>
                <c:pt idx="445">
                  <c:v>3.2000000000000202E-2</c:v>
                </c:pt>
                <c:pt idx="446">
                  <c:v>3.2000000000000202E-2</c:v>
                </c:pt>
                <c:pt idx="447">
                  <c:v>3.2000000000000202E-2</c:v>
                </c:pt>
                <c:pt idx="448">
                  <c:v>3.2000000000000202E-2</c:v>
                </c:pt>
                <c:pt idx="449">
                  <c:v>3.2000000000000202E-2</c:v>
                </c:pt>
                <c:pt idx="450">
                  <c:v>3.2200000000000201E-2</c:v>
                </c:pt>
                <c:pt idx="451">
                  <c:v>3.2300000000000002E-2</c:v>
                </c:pt>
                <c:pt idx="452">
                  <c:v>3.2300000000000002E-2</c:v>
                </c:pt>
                <c:pt idx="453">
                  <c:v>3.2700000000000097E-2</c:v>
                </c:pt>
                <c:pt idx="454">
                  <c:v>3.2700000000000097E-2</c:v>
                </c:pt>
                <c:pt idx="455">
                  <c:v>3.2700000000000097E-2</c:v>
                </c:pt>
                <c:pt idx="456">
                  <c:v>3.3000000000000002E-2</c:v>
                </c:pt>
                <c:pt idx="457">
                  <c:v>3.32E-2</c:v>
                </c:pt>
                <c:pt idx="458">
                  <c:v>3.3599999999999998E-2</c:v>
                </c:pt>
                <c:pt idx="459">
                  <c:v>3.3599999999999998E-2</c:v>
                </c:pt>
                <c:pt idx="460">
                  <c:v>3.3599999999999998E-2</c:v>
                </c:pt>
                <c:pt idx="461">
                  <c:v>3.3599999999999998E-2</c:v>
                </c:pt>
                <c:pt idx="462">
                  <c:v>3.3599999999999998E-2</c:v>
                </c:pt>
                <c:pt idx="463">
                  <c:v>3.3799999999999997E-2</c:v>
                </c:pt>
                <c:pt idx="464">
                  <c:v>3.3799999999999997E-2</c:v>
                </c:pt>
                <c:pt idx="465">
                  <c:v>3.39E-2</c:v>
                </c:pt>
                <c:pt idx="466">
                  <c:v>3.39E-2</c:v>
                </c:pt>
                <c:pt idx="467">
                  <c:v>3.4200000000000098E-2</c:v>
                </c:pt>
                <c:pt idx="468">
                  <c:v>3.4200000000000098E-2</c:v>
                </c:pt>
                <c:pt idx="469">
                  <c:v>3.4299999999999997E-2</c:v>
                </c:pt>
                <c:pt idx="470">
                  <c:v>3.4500000000000003E-2</c:v>
                </c:pt>
                <c:pt idx="471">
                  <c:v>3.4500000000000003E-2</c:v>
                </c:pt>
                <c:pt idx="472">
                  <c:v>3.4500000000000003E-2</c:v>
                </c:pt>
                <c:pt idx="473">
                  <c:v>3.4500000000000003E-2</c:v>
                </c:pt>
                <c:pt idx="474">
                  <c:v>3.4500000000000003E-2</c:v>
                </c:pt>
                <c:pt idx="475">
                  <c:v>3.4599999999999999E-2</c:v>
                </c:pt>
                <c:pt idx="476">
                  <c:v>3.4599999999999999E-2</c:v>
                </c:pt>
                <c:pt idx="477">
                  <c:v>3.4599999999999999E-2</c:v>
                </c:pt>
                <c:pt idx="478">
                  <c:v>3.4800000000000102E-2</c:v>
                </c:pt>
                <c:pt idx="479">
                  <c:v>3.4800000000000102E-2</c:v>
                </c:pt>
                <c:pt idx="480">
                  <c:v>3.49E-2</c:v>
                </c:pt>
                <c:pt idx="481">
                  <c:v>3.49E-2</c:v>
                </c:pt>
                <c:pt idx="482">
                  <c:v>3.50000000000001E-2</c:v>
                </c:pt>
                <c:pt idx="483">
                  <c:v>3.50000000000001E-2</c:v>
                </c:pt>
                <c:pt idx="484">
                  <c:v>3.50000000000001E-2</c:v>
                </c:pt>
                <c:pt idx="485">
                  <c:v>3.50000000000001E-2</c:v>
                </c:pt>
                <c:pt idx="486">
                  <c:v>3.5200000000000099E-2</c:v>
                </c:pt>
                <c:pt idx="487">
                  <c:v>3.5299999999999998E-2</c:v>
                </c:pt>
                <c:pt idx="488">
                  <c:v>3.5299999999999998E-2</c:v>
                </c:pt>
                <c:pt idx="489">
                  <c:v>3.5299999999999998E-2</c:v>
                </c:pt>
                <c:pt idx="490">
                  <c:v>3.5499999999999997E-2</c:v>
                </c:pt>
                <c:pt idx="491">
                  <c:v>3.5499999999999997E-2</c:v>
                </c:pt>
                <c:pt idx="492">
                  <c:v>3.5600000000000097E-2</c:v>
                </c:pt>
                <c:pt idx="493">
                  <c:v>3.5600000000000097E-2</c:v>
                </c:pt>
                <c:pt idx="494">
                  <c:v>3.5800000000000103E-2</c:v>
                </c:pt>
                <c:pt idx="495">
                  <c:v>3.5900000000000098E-2</c:v>
                </c:pt>
                <c:pt idx="496">
                  <c:v>3.61E-2</c:v>
                </c:pt>
                <c:pt idx="497">
                  <c:v>3.6200000000000197E-2</c:v>
                </c:pt>
                <c:pt idx="498">
                  <c:v>3.6300000000000103E-2</c:v>
                </c:pt>
                <c:pt idx="499">
                  <c:v>3.6300000000000103E-2</c:v>
                </c:pt>
                <c:pt idx="500">
                  <c:v>3.6300000000000103E-2</c:v>
                </c:pt>
                <c:pt idx="501">
                  <c:v>3.6300000000000103E-2</c:v>
                </c:pt>
                <c:pt idx="502">
                  <c:v>3.6500000000000102E-2</c:v>
                </c:pt>
                <c:pt idx="503">
                  <c:v>3.6500000000000102E-2</c:v>
                </c:pt>
                <c:pt idx="504">
                  <c:v>3.6600000000000202E-2</c:v>
                </c:pt>
                <c:pt idx="505">
                  <c:v>3.6600000000000202E-2</c:v>
                </c:pt>
                <c:pt idx="506">
                  <c:v>3.6800000000000201E-2</c:v>
                </c:pt>
                <c:pt idx="507">
                  <c:v>3.6800000000000201E-2</c:v>
                </c:pt>
                <c:pt idx="508">
                  <c:v>3.6900000000000099E-2</c:v>
                </c:pt>
                <c:pt idx="509">
                  <c:v>3.6900000000000099E-2</c:v>
                </c:pt>
                <c:pt idx="510">
                  <c:v>3.6900000000000099E-2</c:v>
                </c:pt>
                <c:pt idx="511">
                  <c:v>3.6900000000000099E-2</c:v>
                </c:pt>
                <c:pt idx="512">
                  <c:v>3.7100000000000098E-2</c:v>
                </c:pt>
                <c:pt idx="513">
                  <c:v>3.7200000000000198E-2</c:v>
                </c:pt>
                <c:pt idx="514">
                  <c:v>3.7200000000000198E-2</c:v>
                </c:pt>
                <c:pt idx="515">
                  <c:v>3.7200000000000198E-2</c:v>
                </c:pt>
                <c:pt idx="516">
                  <c:v>3.7400000000000197E-2</c:v>
                </c:pt>
                <c:pt idx="517">
                  <c:v>3.7500000000000103E-2</c:v>
                </c:pt>
                <c:pt idx="518">
                  <c:v>3.7500000000000103E-2</c:v>
                </c:pt>
                <c:pt idx="519">
                  <c:v>3.7500000000000103E-2</c:v>
                </c:pt>
                <c:pt idx="520">
                  <c:v>3.7500000000000103E-2</c:v>
                </c:pt>
                <c:pt idx="521">
                  <c:v>3.7500000000000103E-2</c:v>
                </c:pt>
                <c:pt idx="522">
                  <c:v>3.7500000000000103E-2</c:v>
                </c:pt>
                <c:pt idx="523">
                  <c:v>3.7500000000000103E-2</c:v>
                </c:pt>
                <c:pt idx="524">
                  <c:v>3.7600000000000203E-2</c:v>
                </c:pt>
                <c:pt idx="525">
                  <c:v>3.7600000000000203E-2</c:v>
                </c:pt>
                <c:pt idx="526">
                  <c:v>3.7600000000000203E-2</c:v>
                </c:pt>
                <c:pt idx="527">
                  <c:v>3.7600000000000203E-2</c:v>
                </c:pt>
                <c:pt idx="528">
                  <c:v>3.7800000000000201E-2</c:v>
                </c:pt>
                <c:pt idx="529">
                  <c:v>3.7800000000000201E-2</c:v>
                </c:pt>
                <c:pt idx="530">
                  <c:v>3.7800000000000201E-2</c:v>
                </c:pt>
                <c:pt idx="531">
                  <c:v>3.7900000000000197E-2</c:v>
                </c:pt>
                <c:pt idx="532">
                  <c:v>3.7900000000000197E-2</c:v>
                </c:pt>
                <c:pt idx="533">
                  <c:v>3.8199999999999998E-2</c:v>
                </c:pt>
                <c:pt idx="534">
                  <c:v>3.8199999999999998E-2</c:v>
                </c:pt>
                <c:pt idx="535">
                  <c:v>3.8399999999999997E-2</c:v>
                </c:pt>
                <c:pt idx="536">
                  <c:v>3.8399999999999997E-2</c:v>
                </c:pt>
                <c:pt idx="537">
                  <c:v>3.8399999999999997E-2</c:v>
                </c:pt>
                <c:pt idx="538">
                  <c:v>3.85E-2</c:v>
                </c:pt>
                <c:pt idx="539">
                  <c:v>3.85E-2</c:v>
                </c:pt>
                <c:pt idx="540">
                  <c:v>3.8800000000000098E-2</c:v>
                </c:pt>
                <c:pt idx="541">
                  <c:v>3.8800000000000098E-2</c:v>
                </c:pt>
                <c:pt idx="542">
                  <c:v>3.9100000000000003E-2</c:v>
                </c:pt>
                <c:pt idx="543">
                  <c:v>3.9400000000000102E-2</c:v>
                </c:pt>
                <c:pt idx="544">
                  <c:v>3.9400000000000102E-2</c:v>
                </c:pt>
                <c:pt idx="545">
                  <c:v>3.9400000000000102E-2</c:v>
                </c:pt>
                <c:pt idx="546">
                  <c:v>3.95E-2</c:v>
                </c:pt>
                <c:pt idx="547">
                  <c:v>3.95E-2</c:v>
                </c:pt>
                <c:pt idx="548">
                  <c:v>3.9700000000000103E-2</c:v>
                </c:pt>
                <c:pt idx="549">
                  <c:v>3.9800000000000099E-2</c:v>
                </c:pt>
                <c:pt idx="550">
                  <c:v>3.9800000000000099E-2</c:v>
                </c:pt>
                <c:pt idx="551">
                  <c:v>3.9800000000000099E-2</c:v>
                </c:pt>
                <c:pt idx="552">
                  <c:v>3.9800000000000099E-2</c:v>
                </c:pt>
                <c:pt idx="553">
                  <c:v>4.0000000000000098E-2</c:v>
                </c:pt>
                <c:pt idx="554">
                  <c:v>4.0000000000000098E-2</c:v>
                </c:pt>
                <c:pt idx="555">
                  <c:v>4.0000000000000098E-2</c:v>
                </c:pt>
                <c:pt idx="556">
                  <c:v>4.0000000000000098E-2</c:v>
                </c:pt>
                <c:pt idx="557">
                  <c:v>4.0099999999999997E-2</c:v>
                </c:pt>
                <c:pt idx="558">
                  <c:v>4.03000000000001E-2</c:v>
                </c:pt>
                <c:pt idx="559">
                  <c:v>4.03000000000001E-2</c:v>
                </c:pt>
                <c:pt idx="560">
                  <c:v>4.0399999999999998E-2</c:v>
                </c:pt>
                <c:pt idx="561">
                  <c:v>4.0599999999999997E-2</c:v>
                </c:pt>
                <c:pt idx="562">
                  <c:v>4.0599999999999997E-2</c:v>
                </c:pt>
                <c:pt idx="563">
                  <c:v>4.0599999999999997E-2</c:v>
                </c:pt>
                <c:pt idx="564">
                  <c:v>4.0700000000000097E-2</c:v>
                </c:pt>
                <c:pt idx="565">
                  <c:v>4.0700000000000097E-2</c:v>
                </c:pt>
                <c:pt idx="566">
                  <c:v>4.0700000000000097E-2</c:v>
                </c:pt>
                <c:pt idx="567">
                  <c:v>4.0899999999999999E-2</c:v>
                </c:pt>
                <c:pt idx="568">
                  <c:v>4.0899999999999999E-2</c:v>
                </c:pt>
                <c:pt idx="569">
                  <c:v>4.1000000000000002E-2</c:v>
                </c:pt>
                <c:pt idx="570">
                  <c:v>4.1200000000000001E-2</c:v>
                </c:pt>
                <c:pt idx="571">
                  <c:v>4.1200000000000001E-2</c:v>
                </c:pt>
                <c:pt idx="572">
                  <c:v>4.1200000000000001E-2</c:v>
                </c:pt>
                <c:pt idx="573">
                  <c:v>4.1200000000000001E-2</c:v>
                </c:pt>
                <c:pt idx="574">
                  <c:v>4.1300000000000003E-2</c:v>
                </c:pt>
                <c:pt idx="575">
                  <c:v>4.1500000000000002E-2</c:v>
                </c:pt>
                <c:pt idx="576">
                  <c:v>4.1500000000000002E-2</c:v>
                </c:pt>
                <c:pt idx="577">
                  <c:v>4.1599999999999998E-2</c:v>
                </c:pt>
                <c:pt idx="578">
                  <c:v>4.1599999999999998E-2</c:v>
                </c:pt>
                <c:pt idx="579">
                  <c:v>4.1799999999999997E-2</c:v>
                </c:pt>
                <c:pt idx="580">
                  <c:v>4.1799999999999997E-2</c:v>
                </c:pt>
                <c:pt idx="581">
                  <c:v>4.19E-2</c:v>
                </c:pt>
                <c:pt idx="582">
                  <c:v>4.19E-2</c:v>
                </c:pt>
                <c:pt idx="583">
                  <c:v>4.19E-2</c:v>
                </c:pt>
                <c:pt idx="584">
                  <c:v>4.2200000000000001E-2</c:v>
                </c:pt>
                <c:pt idx="585">
                  <c:v>4.2200000000000001E-2</c:v>
                </c:pt>
                <c:pt idx="586">
                  <c:v>4.2200000000000001E-2</c:v>
                </c:pt>
                <c:pt idx="587">
                  <c:v>4.2400000000000097E-2</c:v>
                </c:pt>
                <c:pt idx="588">
                  <c:v>4.27000000000003E-2</c:v>
                </c:pt>
                <c:pt idx="589">
                  <c:v>4.27000000000003E-2</c:v>
                </c:pt>
                <c:pt idx="590">
                  <c:v>4.27000000000003E-2</c:v>
                </c:pt>
                <c:pt idx="591">
                  <c:v>4.27000000000003E-2</c:v>
                </c:pt>
                <c:pt idx="592">
                  <c:v>4.2800000000000102E-2</c:v>
                </c:pt>
                <c:pt idx="593">
                  <c:v>4.2800000000000102E-2</c:v>
                </c:pt>
                <c:pt idx="594">
                  <c:v>4.2800000000000102E-2</c:v>
                </c:pt>
                <c:pt idx="595">
                  <c:v>4.2800000000000102E-2</c:v>
                </c:pt>
                <c:pt idx="596">
                  <c:v>4.3099999999999999E-2</c:v>
                </c:pt>
                <c:pt idx="597">
                  <c:v>4.3099999999999999E-2</c:v>
                </c:pt>
                <c:pt idx="598">
                  <c:v>4.3099999999999999E-2</c:v>
                </c:pt>
                <c:pt idx="599">
                  <c:v>4.3099999999999999E-2</c:v>
                </c:pt>
                <c:pt idx="600">
                  <c:v>4.3099999999999999E-2</c:v>
                </c:pt>
                <c:pt idx="601">
                  <c:v>4.3099999999999999E-2</c:v>
                </c:pt>
                <c:pt idx="602">
                  <c:v>4.3099999999999999E-2</c:v>
                </c:pt>
                <c:pt idx="603">
                  <c:v>4.3099999999999999E-2</c:v>
                </c:pt>
                <c:pt idx="604">
                  <c:v>4.3299999999999998E-2</c:v>
                </c:pt>
                <c:pt idx="605">
                  <c:v>4.3299999999999998E-2</c:v>
                </c:pt>
                <c:pt idx="606">
                  <c:v>4.3299999999999998E-2</c:v>
                </c:pt>
                <c:pt idx="607">
                  <c:v>4.37000000000001E-2</c:v>
                </c:pt>
                <c:pt idx="608">
                  <c:v>4.37000000000001E-2</c:v>
                </c:pt>
                <c:pt idx="609">
                  <c:v>4.3900000000000002E-2</c:v>
                </c:pt>
                <c:pt idx="610">
                  <c:v>4.3900000000000002E-2</c:v>
                </c:pt>
                <c:pt idx="611">
                  <c:v>4.4000000000000199E-2</c:v>
                </c:pt>
                <c:pt idx="612">
                  <c:v>4.4200000000000003E-2</c:v>
                </c:pt>
                <c:pt idx="613">
                  <c:v>4.4500000000000102E-2</c:v>
                </c:pt>
                <c:pt idx="614">
                  <c:v>4.4600000000000098E-2</c:v>
                </c:pt>
                <c:pt idx="615">
                  <c:v>4.4600000000000098E-2</c:v>
                </c:pt>
                <c:pt idx="616">
                  <c:v>4.4600000000000098E-2</c:v>
                </c:pt>
                <c:pt idx="617">
                  <c:v>4.4800000000000201E-2</c:v>
                </c:pt>
                <c:pt idx="618">
                  <c:v>4.4800000000000201E-2</c:v>
                </c:pt>
                <c:pt idx="619">
                  <c:v>4.4800000000000201E-2</c:v>
                </c:pt>
                <c:pt idx="620">
                  <c:v>4.4800000000000201E-2</c:v>
                </c:pt>
                <c:pt idx="621">
                  <c:v>4.49000000000001E-2</c:v>
                </c:pt>
                <c:pt idx="622">
                  <c:v>4.49000000000001E-2</c:v>
                </c:pt>
                <c:pt idx="623">
                  <c:v>4.49000000000001E-2</c:v>
                </c:pt>
                <c:pt idx="624">
                  <c:v>4.49000000000001E-2</c:v>
                </c:pt>
                <c:pt idx="625">
                  <c:v>4.5199999999999997E-2</c:v>
                </c:pt>
                <c:pt idx="626">
                  <c:v>4.5199999999999997E-2</c:v>
                </c:pt>
                <c:pt idx="627">
                  <c:v>4.5499999999999999E-2</c:v>
                </c:pt>
                <c:pt idx="628">
                  <c:v>4.5700000000000199E-2</c:v>
                </c:pt>
                <c:pt idx="629">
                  <c:v>4.5700000000000199E-2</c:v>
                </c:pt>
                <c:pt idx="630">
                  <c:v>4.5700000000000199E-2</c:v>
                </c:pt>
                <c:pt idx="631">
                  <c:v>4.5700000000000199E-2</c:v>
                </c:pt>
                <c:pt idx="632">
                  <c:v>4.5700000000000199E-2</c:v>
                </c:pt>
                <c:pt idx="633">
                  <c:v>4.5800000000000098E-2</c:v>
                </c:pt>
                <c:pt idx="634">
                  <c:v>4.5800000000000098E-2</c:v>
                </c:pt>
                <c:pt idx="635">
                  <c:v>4.5800000000000098E-2</c:v>
                </c:pt>
                <c:pt idx="636">
                  <c:v>4.5999999999999999E-2</c:v>
                </c:pt>
                <c:pt idx="637">
                  <c:v>4.6300000000000098E-2</c:v>
                </c:pt>
                <c:pt idx="638">
                  <c:v>4.65E-2</c:v>
                </c:pt>
                <c:pt idx="639">
                  <c:v>4.6899999999999997E-2</c:v>
                </c:pt>
                <c:pt idx="640">
                  <c:v>4.6899999999999997E-2</c:v>
                </c:pt>
                <c:pt idx="641">
                  <c:v>4.6899999999999997E-2</c:v>
                </c:pt>
                <c:pt idx="642">
                  <c:v>4.6899999999999997E-2</c:v>
                </c:pt>
                <c:pt idx="643">
                  <c:v>4.6899999999999997E-2</c:v>
                </c:pt>
                <c:pt idx="644">
                  <c:v>4.6899999999999997E-2</c:v>
                </c:pt>
                <c:pt idx="645">
                  <c:v>4.7199999999999999E-2</c:v>
                </c:pt>
                <c:pt idx="646">
                  <c:v>4.7400000000000199E-2</c:v>
                </c:pt>
                <c:pt idx="647">
                  <c:v>4.7700000000000201E-2</c:v>
                </c:pt>
                <c:pt idx="648">
                  <c:v>4.7800000000000099E-2</c:v>
                </c:pt>
                <c:pt idx="649">
                  <c:v>4.8099999999999997E-2</c:v>
                </c:pt>
                <c:pt idx="650">
                  <c:v>4.8399999999999999E-2</c:v>
                </c:pt>
                <c:pt idx="651">
                  <c:v>4.8399999999999999E-2</c:v>
                </c:pt>
                <c:pt idx="652">
                  <c:v>4.8599999999999997E-2</c:v>
                </c:pt>
                <c:pt idx="653">
                  <c:v>4.8599999999999997E-2</c:v>
                </c:pt>
                <c:pt idx="654">
                  <c:v>4.8700000000000097E-2</c:v>
                </c:pt>
                <c:pt idx="655">
                  <c:v>4.8899999999999999E-2</c:v>
                </c:pt>
                <c:pt idx="656">
                  <c:v>4.8899999999999999E-2</c:v>
                </c:pt>
                <c:pt idx="657">
                  <c:v>4.8899999999999999E-2</c:v>
                </c:pt>
                <c:pt idx="658">
                  <c:v>4.8899999999999999E-2</c:v>
                </c:pt>
                <c:pt idx="659">
                  <c:v>4.8899999999999999E-2</c:v>
                </c:pt>
                <c:pt idx="660">
                  <c:v>4.8899999999999999E-2</c:v>
                </c:pt>
                <c:pt idx="661">
                  <c:v>4.8899999999999999E-2</c:v>
                </c:pt>
                <c:pt idx="662">
                  <c:v>4.9100000000000102E-2</c:v>
                </c:pt>
                <c:pt idx="663">
                  <c:v>4.9200000000000098E-2</c:v>
                </c:pt>
                <c:pt idx="664">
                  <c:v>4.9200000000000098E-2</c:v>
                </c:pt>
                <c:pt idx="665">
                  <c:v>4.9200000000000098E-2</c:v>
                </c:pt>
                <c:pt idx="666">
                  <c:v>4.9200000000000098E-2</c:v>
                </c:pt>
                <c:pt idx="667">
                  <c:v>4.9400000000000201E-2</c:v>
                </c:pt>
                <c:pt idx="668">
                  <c:v>4.9400000000000201E-2</c:v>
                </c:pt>
                <c:pt idx="669">
                  <c:v>4.9500000000000099E-2</c:v>
                </c:pt>
                <c:pt idx="670">
                  <c:v>4.9500000000000099E-2</c:v>
                </c:pt>
                <c:pt idx="671">
                  <c:v>4.9500000000000099E-2</c:v>
                </c:pt>
                <c:pt idx="672">
                  <c:v>4.9500000000000099E-2</c:v>
                </c:pt>
                <c:pt idx="673">
                  <c:v>4.9500000000000099E-2</c:v>
                </c:pt>
                <c:pt idx="674">
                  <c:v>4.9500000000000099E-2</c:v>
                </c:pt>
                <c:pt idx="675">
                  <c:v>4.9500000000000099E-2</c:v>
                </c:pt>
                <c:pt idx="676">
                  <c:v>4.9500000000000099E-2</c:v>
                </c:pt>
                <c:pt idx="677">
                  <c:v>4.9500000000000099E-2</c:v>
                </c:pt>
                <c:pt idx="678">
                  <c:v>4.9700000000000299E-2</c:v>
                </c:pt>
                <c:pt idx="679">
                  <c:v>4.9700000000000299E-2</c:v>
                </c:pt>
                <c:pt idx="680">
                  <c:v>4.9800000000000198E-2</c:v>
                </c:pt>
                <c:pt idx="681">
                  <c:v>4.9800000000000198E-2</c:v>
                </c:pt>
                <c:pt idx="682">
                  <c:v>5.00000000000001E-2</c:v>
                </c:pt>
                <c:pt idx="683">
                  <c:v>5.0099999999999999E-2</c:v>
                </c:pt>
                <c:pt idx="684">
                  <c:v>5.0099999999999999E-2</c:v>
                </c:pt>
                <c:pt idx="685">
                  <c:v>5.0099999999999999E-2</c:v>
                </c:pt>
                <c:pt idx="686">
                  <c:v>5.0099999999999999E-2</c:v>
                </c:pt>
                <c:pt idx="687">
                  <c:v>5.0300000000000199E-2</c:v>
                </c:pt>
                <c:pt idx="688">
                  <c:v>5.0500000000000003E-2</c:v>
                </c:pt>
                <c:pt idx="689">
                  <c:v>5.0500000000000003E-2</c:v>
                </c:pt>
                <c:pt idx="690">
                  <c:v>5.0500000000000003E-2</c:v>
                </c:pt>
                <c:pt idx="691">
                  <c:v>5.0599999999999999E-2</c:v>
                </c:pt>
                <c:pt idx="692">
                  <c:v>5.0900000000000098E-2</c:v>
                </c:pt>
                <c:pt idx="693">
                  <c:v>5.0900000000000098E-2</c:v>
                </c:pt>
                <c:pt idx="694">
                  <c:v>5.0900000000000098E-2</c:v>
                </c:pt>
                <c:pt idx="695">
                  <c:v>5.0900000000000098E-2</c:v>
                </c:pt>
                <c:pt idx="696">
                  <c:v>5.0900000000000098E-2</c:v>
                </c:pt>
                <c:pt idx="697">
                  <c:v>5.11E-2</c:v>
                </c:pt>
                <c:pt idx="698">
                  <c:v>5.1400000000000001E-2</c:v>
                </c:pt>
                <c:pt idx="699">
                  <c:v>5.16E-2</c:v>
                </c:pt>
                <c:pt idx="700">
                  <c:v>5.16E-2</c:v>
                </c:pt>
                <c:pt idx="701">
                  <c:v>5.1700000000000003E-2</c:v>
                </c:pt>
                <c:pt idx="702">
                  <c:v>5.1900000000000002E-2</c:v>
                </c:pt>
                <c:pt idx="703">
                  <c:v>5.2000000000000199E-2</c:v>
                </c:pt>
                <c:pt idx="704">
                  <c:v>5.2000000000000199E-2</c:v>
                </c:pt>
                <c:pt idx="705">
                  <c:v>5.2200000000000003E-2</c:v>
                </c:pt>
                <c:pt idx="706">
                  <c:v>5.2200000000000003E-2</c:v>
                </c:pt>
                <c:pt idx="707">
                  <c:v>5.2200000000000003E-2</c:v>
                </c:pt>
                <c:pt idx="708">
                  <c:v>5.2200000000000003E-2</c:v>
                </c:pt>
                <c:pt idx="709">
                  <c:v>5.2200000000000003E-2</c:v>
                </c:pt>
                <c:pt idx="710">
                  <c:v>5.2500000000000102E-2</c:v>
                </c:pt>
                <c:pt idx="711">
                  <c:v>5.2500000000000102E-2</c:v>
                </c:pt>
                <c:pt idx="712">
                  <c:v>5.2500000000000102E-2</c:v>
                </c:pt>
                <c:pt idx="713">
                  <c:v>5.2500000000000102E-2</c:v>
                </c:pt>
                <c:pt idx="714">
                  <c:v>5.2500000000000102E-2</c:v>
                </c:pt>
                <c:pt idx="715">
                  <c:v>5.2500000000000102E-2</c:v>
                </c:pt>
                <c:pt idx="716">
                  <c:v>5.2800000000000201E-2</c:v>
                </c:pt>
                <c:pt idx="717">
                  <c:v>5.3199999999999997E-2</c:v>
                </c:pt>
                <c:pt idx="718">
                  <c:v>5.3300000000000097E-2</c:v>
                </c:pt>
                <c:pt idx="719">
                  <c:v>5.3499999999999999E-2</c:v>
                </c:pt>
                <c:pt idx="720">
                  <c:v>5.3499999999999999E-2</c:v>
                </c:pt>
                <c:pt idx="721">
                  <c:v>5.3499999999999999E-2</c:v>
                </c:pt>
                <c:pt idx="722">
                  <c:v>5.3499999999999999E-2</c:v>
                </c:pt>
                <c:pt idx="723">
                  <c:v>5.3499999999999999E-2</c:v>
                </c:pt>
                <c:pt idx="724">
                  <c:v>5.3499999999999999E-2</c:v>
                </c:pt>
                <c:pt idx="725">
                  <c:v>5.3499999999999999E-2</c:v>
                </c:pt>
                <c:pt idx="726">
                  <c:v>5.3800000000000098E-2</c:v>
                </c:pt>
                <c:pt idx="727">
                  <c:v>5.3800000000000098E-2</c:v>
                </c:pt>
                <c:pt idx="728">
                  <c:v>5.3800000000000098E-2</c:v>
                </c:pt>
                <c:pt idx="729">
                  <c:v>5.4100000000000099E-2</c:v>
                </c:pt>
                <c:pt idx="730">
                  <c:v>5.4300000000000397E-2</c:v>
                </c:pt>
                <c:pt idx="731">
                  <c:v>5.4300000000000397E-2</c:v>
                </c:pt>
                <c:pt idx="732">
                  <c:v>5.4300000000000397E-2</c:v>
                </c:pt>
                <c:pt idx="733">
                  <c:v>5.4500000000000097E-2</c:v>
                </c:pt>
                <c:pt idx="734">
                  <c:v>5.4500000000000097E-2</c:v>
                </c:pt>
                <c:pt idx="735">
                  <c:v>5.46000000000001E-2</c:v>
                </c:pt>
                <c:pt idx="736">
                  <c:v>5.48000000000003E-2</c:v>
                </c:pt>
                <c:pt idx="737">
                  <c:v>5.48000000000003E-2</c:v>
                </c:pt>
                <c:pt idx="738">
                  <c:v>5.48000000000003E-2</c:v>
                </c:pt>
                <c:pt idx="739">
                  <c:v>5.48000000000003E-2</c:v>
                </c:pt>
                <c:pt idx="740">
                  <c:v>5.48000000000003E-2</c:v>
                </c:pt>
                <c:pt idx="741">
                  <c:v>5.48000000000003E-2</c:v>
                </c:pt>
                <c:pt idx="742">
                  <c:v>5.48000000000003E-2</c:v>
                </c:pt>
                <c:pt idx="743">
                  <c:v>5.48000000000003E-2</c:v>
                </c:pt>
                <c:pt idx="744">
                  <c:v>5.48000000000003E-2</c:v>
                </c:pt>
                <c:pt idx="745">
                  <c:v>5.48000000000003E-2</c:v>
                </c:pt>
                <c:pt idx="746">
                  <c:v>5.48000000000003E-2</c:v>
                </c:pt>
                <c:pt idx="747">
                  <c:v>5.48000000000003E-2</c:v>
                </c:pt>
                <c:pt idx="748">
                  <c:v>5.48000000000003E-2</c:v>
                </c:pt>
                <c:pt idx="749">
                  <c:v>5.48000000000003E-2</c:v>
                </c:pt>
                <c:pt idx="750">
                  <c:v>5.5000000000000097E-2</c:v>
                </c:pt>
                <c:pt idx="751">
                  <c:v>5.5100000000000003E-2</c:v>
                </c:pt>
                <c:pt idx="752">
                  <c:v>5.53000000000003E-2</c:v>
                </c:pt>
                <c:pt idx="753">
                  <c:v>5.53000000000003E-2</c:v>
                </c:pt>
                <c:pt idx="754">
                  <c:v>5.5500000000000098E-2</c:v>
                </c:pt>
                <c:pt idx="755">
                  <c:v>5.5500000000000098E-2</c:v>
                </c:pt>
                <c:pt idx="756">
                  <c:v>5.5599999999999997E-2</c:v>
                </c:pt>
                <c:pt idx="757">
                  <c:v>5.5599999999999997E-2</c:v>
                </c:pt>
                <c:pt idx="758">
                  <c:v>5.5599999999999997E-2</c:v>
                </c:pt>
                <c:pt idx="759">
                  <c:v>5.5599999999999997E-2</c:v>
                </c:pt>
                <c:pt idx="760">
                  <c:v>5.5599999999999997E-2</c:v>
                </c:pt>
                <c:pt idx="761">
                  <c:v>5.5599999999999997E-2</c:v>
                </c:pt>
                <c:pt idx="762">
                  <c:v>5.5599999999999997E-2</c:v>
                </c:pt>
                <c:pt idx="763">
                  <c:v>5.5599999999999997E-2</c:v>
                </c:pt>
                <c:pt idx="764">
                  <c:v>5.5599999999999997E-2</c:v>
                </c:pt>
                <c:pt idx="765">
                  <c:v>5.5599999999999997E-2</c:v>
                </c:pt>
                <c:pt idx="766">
                  <c:v>5.5599999999999997E-2</c:v>
                </c:pt>
                <c:pt idx="767">
                  <c:v>5.5599999999999997E-2</c:v>
                </c:pt>
                <c:pt idx="768">
                  <c:v>5.5599999999999997E-2</c:v>
                </c:pt>
                <c:pt idx="769">
                  <c:v>5.5599999999999997E-2</c:v>
                </c:pt>
                <c:pt idx="770">
                  <c:v>5.5599999999999997E-2</c:v>
                </c:pt>
                <c:pt idx="771">
                  <c:v>5.5599999999999997E-2</c:v>
                </c:pt>
                <c:pt idx="772">
                  <c:v>5.5599999999999997E-2</c:v>
                </c:pt>
                <c:pt idx="773">
                  <c:v>5.5599999999999997E-2</c:v>
                </c:pt>
                <c:pt idx="774">
                  <c:v>5.5599999999999997E-2</c:v>
                </c:pt>
                <c:pt idx="775">
                  <c:v>5.58000000000001E-2</c:v>
                </c:pt>
                <c:pt idx="776">
                  <c:v>5.58000000000001E-2</c:v>
                </c:pt>
                <c:pt idx="777">
                  <c:v>5.6000000000000001E-2</c:v>
                </c:pt>
                <c:pt idx="778">
                  <c:v>5.6000000000000001E-2</c:v>
                </c:pt>
                <c:pt idx="779">
                  <c:v>5.63000000000001E-2</c:v>
                </c:pt>
                <c:pt idx="780">
                  <c:v>5.63000000000001E-2</c:v>
                </c:pt>
                <c:pt idx="781">
                  <c:v>5.63000000000001E-2</c:v>
                </c:pt>
                <c:pt idx="782">
                  <c:v>5.63000000000001E-2</c:v>
                </c:pt>
                <c:pt idx="783">
                  <c:v>5.6500000000000002E-2</c:v>
                </c:pt>
                <c:pt idx="784">
                  <c:v>5.6500000000000002E-2</c:v>
                </c:pt>
                <c:pt idx="785">
                  <c:v>5.6700000000000098E-2</c:v>
                </c:pt>
                <c:pt idx="786">
                  <c:v>5.6700000000000098E-2</c:v>
                </c:pt>
                <c:pt idx="787">
                  <c:v>5.6800000000000003E-2</c:v>
                </c:pt>
                <c:pt idx="788">
                  <c:v>5.6800000000000003E-2</c:v>
                </c:pt>
                <c:pt idx="789">
                  <c:v>5.6800000000000003E-2</c:v>
                </c:pt>
                <c:pt idx="790">
                  <c:v>5.6800000000000003E-2</c:v>
                </c:pt>
                <c:pt idx="791">
                  <c:v>5.7000000000000099E-2</c:v>
                </c:pt>
                <c:pt idx="792">
                  <c:v>5.7000000000000099E-2</c:v>
                </c:pt>
                <c:pt idx="793">
                  <c:v>5.7000000000000099E-2</c:v>
                </c:pt>
                <c:pt idx="794">
                  <c:v>5.7200000000000098E-2</c:v>
                </c:pt>
                <c:pt idx="795">
                  <c:v>5.7200000000000098E-2</c:v>
                </c:pt>
                <c:pt idx="796">
                  <c:v>5.7400000000000201E-2</c:v>
                </c:pt>
                <c:pt idx="797">
                  <c:v>5.75000000000001E-2</c:v>
                </c:pt>
                <c:pt idx="798">
                  <c:v>5.77000000000003E-2</c:v>
                </c:pt>
                <c:pt idx="799">
                  <c:v>5.77000000000003E-2</c:v>
                </c:pt>
                <c:pt idx="800">
                  <c:v>5.77000000000003E-2</c:v>
                </c:pt>
                <c:pt idx="801">
                  <c:v>5.77000000000003E-2</c:v>
                </c:pt>
                <c:pt idx="802">
                  <c:v>5.77000000000003E-2</c:v>
                </c:pt>
                <c:pt idx="803">
                  <c:v>5.77000000000003E-2</c:v>
                </c:pt>
                <c:pt idx="804">
                  <c:v>5.77000000000003E-2</c:v>
                </c:pt>
                <c:pt idx="805">
                  <c:v>5.77000000000003E-2</c:v>
                </c:pt>
                <c:pt idx="806">
                  <c:v>5.77000000000003E-2</c:v>
                </c:pt>
                <c:pt idx="807">
                  <c:v>5.77000000000003E-2</c:v>
                </c:pt>
                <c:pt idx="808">
                  <c:v>5.77000000000003E-2</c:v>
                </c:pt>
                <c:pt idx="809">
                  <c:v>5.7900000000000097E-2</c:v>
                </c:pt>
                <c:pt idx="810">
                  <c:v>5.8099999999999999E-2</c:v>
                </c:pt>
                <c:pt idx="811">
                  <c:v>5.8099999999999999E-2</c:v>
                </c:pt>
                <c:pt idx="812">
                  <c:v>5.8300000000000102E-2</c:v>
                </c:pt>
                <c:pt idx="813">
                  <c:v>5.8300000000000102E-2</c:v>
                </c:pt>
                <c:pt idx="814">
                  <c:v>5.8300000000000102E-2</c:v>
                </c:pt>
                <c:pt idx="815">
                  <c:v>5.8300000000000102E-2</c:v>
                </c:pt>
                <c:pt idx="816">
                  <c:v>5.8300000000000102E-2</c:v>
                </c:pt>
                <c:pt idx="817">
                  <c:v>5.8300000000000102E-2</c:v>
                </c:pt>
                <c:pt idx="818">
                  <c:v>5.8400000000000098E-2</c:v>
                </c:pt>
                <c:pt idx="819">
                  <c:v>5.8599999999999999E-2</c:v>
                </c:pt>
                <c:pt idx="820">
                  <c:v>5.8800000000000102E-2</c:v>
                </c:pt>
                <c:pt idx="821">
                  <c:v>5.8800000000000102E-2</c:v>
                </c:pt>
                <c:pt idx="822">
                  <c:v>5.9000000000000302E-2</c:v>
                </c:pt>
                <c:pt idx="823">
                  <c:v>5.9000000000000302E-2</c:v>
                </c:pt>
                <c:pt idx="824">
                  <c:v>5.9000000000000302E-2</c:v>
                </c:pt>
                <c:pt idx="825">
                  <c:v>5.9000000000000302E-2</c:v>
                </c:pt>
                <c:pt idx="826">
                  <c:v>5.9000000000000302E-2</c:v>
                </c:pt>
                <c:pt idx="827">
                  <c:v>5.92000000000001E-2</c:v>
                </c:pt>
                <c:pt idx="828">
                  <c:v>5.92000000000001E-2</c:v>
                </c:pt>
                <c:pt idx="829">
                  <c:v>5.94000000000003E-2</c:v>
                </c:pt>
                <c:pt idx="830">
                  <c:v>5.94000000000003E-2</c:v>
                </c:pt>
                <c:pt idx="831">
                  <c:v>5.94000000000003E-2</c:v>
                </c:pt>
                <c:pt idx="832">
                  <c:v>5.9600000000000097E-2</c:v>
                </c:pt>
                <c:pt idx="833">
                  <c:v>5.9700000000000399E-2</c:v>
                </c:pt>
                <c:pt idx="834">
                  <c:v>5.9700000000000399E-2</c:v>
                </c:pt>
                <c:pt idx="835">
                  <c:v>5.99000000000003E-2</c:v>
                </c:pt>
                <c:pt idx="836">
                  <c:v>5.99000000000003E-2</c:v>
                </c:pt>
                <c:pt idx="837">
                  <c:v>5.99000000000003E-2</c:v>
                </c:pt>
                <c:pt idx="838">
                  <c:v>6.0100000000000098E-2</c:v>
                </c:pt>
                <c:pt idx="839">
                  <c:v>6.0100000000000098E-2</c:v>
                </c:pt>
                <c:pt idx="840">
                  <c:v>6.0100000000000098E-2</c:v>
                </c:pt>
                <c:pt idx="841">
                  <c:v>6.0100000000000098E-2</c:v>
                </c:pt>
                <c:pt idx="842">
                  <c:v>6.0300000000000201E-2</c:v>
                </c:pt>
                <c:pt idx="843">
                  <c:v>6.0500000000000102E-2</c:v>
                </c:pt>
                <c:pt idx="844">
                  <c:v>6.0500000000000102E-2</c:v>
                </c:pt>
                <c:pt idx="845">
                  <c:v>6.09000000000001E-2</c:v>
                </c:pt>
                <c:pt idx="846">
                  <c:v>6.09000000000001E-2</c:v>
                </c:pt>
                <c:pt idx="847">
                  <c:v>6.09000000000001E-2</c:v>
                </c:pt>
                <c:pt idx="848">
                  <c:v>6.1100000000000002E-2</c:v>
                </c:pt>
                <c:pt idx="849">
                  <c:v>6.1100000000000002E-2</c:v>
                </c:pt>
                <c:pt idx="850">
                  <c:v>6.1100000000000002E-2</c:v>
                </c:pt>
                <c:pt idx="851">
                  <c:v>6.1100000000000002E-2</c:v>
                </c:pt>
                <c:pt idx="852">
                  <c:v>6.1100000000000002E-2</c:v>
                </c:pt>
                <c:pt idx="853">
                  <c:v>6.1100000000000002E-2</c:v>
                </c:pt>
                <c:pt idx="854">
                  <c:v>6.1100000000000002E-2</c:v>
                </c:pt>
                <c:pt idx="855">
                  <c:v>6.1300000000000097E-2</c:v>
                </c:pt>
                <c:pt idx="856">
                  <c:v>6.1300000000000097E-2</c:v>
                </c:pt>
                <c:pt idx="857">
                  <c:v>6.1300000000000097E-2</c:v>
                </c:pt>
                <c:pt idx="858">
                  <c:v>6.1300000000000097E-2</c:v>
                </c:pt>
                <c:pt idx="859">
                  <c:v>6.1499999999999999E-2</c:v>
                </c:pt>
                <c:pt idx="860">
                  <c:v>6.1499999999999999E-2</c:v>
                </c:pt>
                <c:pt idx="861">
                  <c:v>6.1700000000000102E-2</c:v>
                </c:pt>
                <c:pt idx="862">
                  <c:v>6.1700000000000102E-2</c:v>
                </c:pt>
                <c:pt idx="863">
                  <c:v>6.1700000000000102E-2</c:v>
                </c:pt>
                <c:pt idx="864">
                  <c:v>6.1700000000000102E-2</c:v>
                </c:pt>
                <c:pt idx="865">
                  <c:v>6.1700000000000102E-2</c:v>
                </c:pt>
                <c:pt idx="866">
                  <c:v>6.1700000000000102E-2</c:v>
                </c:pt>
                <c:pt idx="867">
                  <c:v>6.1700000000000102E-2</c:v>
                </c:pt>
                <c:pt idx="868">
                  <c:v>6.1700000000000102E-2</c:v>
                </c:pt>
                <c:pt idx="869">
                  <c:v>6.1700000000000102E-2</c:v>
                </c:pt>
                <c:pt idx="870">
                  <c:v>6.1899999999999997E-2</c:v>
                </c:pt>
                <c:pt idx="871">
                  <c:v>6.21000000000001E-2</c:v>
                </c:pt>
                <c:pt idx="872">
                  <c:v>6.23000000000003E-2</c:v>
                </c:pt>
                <c:pt idx="873">
                  <c:v>6.23000000000003E-2</c:v>
                </c:pt>
                <c:pt idx="874">
                  <c:v>6.23000000000003E-2</c:v>
                </c:pt>
                <c:pt idx="875">
                  <c:v>6.23000000000003E-2</c:v>
                </c:pt>
                <c:pt idx="876">
                  <c:v>6.23000000000003E-2</c:v>
                </c:pt>
                <c:pt idx="877">
                  <c:v>6.23000000000003E-2</c:v>
                </c:pt>
                <c:pt idx="878">
                  <c:v>6.23000000000003E-2</c:v>
                </c:pt>
                <c:pt idx="879">
                  <c:v>6.23000000000003E-2</c:v>
                </c:pt>
                <c:pt idx="880">
                  <c:v>6.2500000000000097E-2</c:v>
                </c:pt>
                <c:pt idx="881">
                  <c:v>6.2500000000000097E-2</c:v>
                </c:pt>
                <c:pt idx="882">
                  <c:v>6.2500000000000097E-2</c:v>
                </c:pt>
                <c:pt idx="883">
                  <c:v>6.2500000000000097E-2</c:v>
                </c:pt>
                <c:pt idx="884">
                  <c:v>6.2500000000000097E-2</c:v>
                </c:pt>
                <c:pt idx="885">
                  <c:v>6.2500000000000097E-2</c:v>
                </c:pt>
                <c:pt idx="886">
                  <c:v>6.2500000000000097E-2</c:v>
                </c:pt>
                <c:pt idx="887">
                  <c:v>6.2500000000000097E-2</c:v>
                </c:pt>
                <c:pt idx="888">
                  <c:v>6.2500000000000097E-2</c:v>
                </c:pt>
                <c:pt idx="889">
                  <c:v>6.2500000000000097E-2</c:v>
                </c:pt>
                <c:pt idx="890">
                  <c:v>6.2700000000000394E-2</c:v>
                </c:pt>
                <c:pt idx="891">
                  <c:v>6.2700000000000394E-2</c:v>
                </c:pt>
                <c:pt idx="892">
                  <c:v>6.2700000000000394E-2</c:v>
                </c:pt>
                <c:pt idx="893">
                  <c:v>6.2700000000000394E-2</c:v>
                </c:pt>
                <c:pt idx="894">
                  <c:v>6.2700000000000394E-2</c:v>
                </c:pt>
                <c:pt idx="895">
                  <c:v>6.2900000000000095E-2</c:v>
                </c:pt>
                <c:pt idx="896">
                  <c:v>6.3100000000000003E-2</c:v>
                </c:pt>
                <c:pt idx="897">
                  <c:v>6.3100000000000003E-2</c:v>
                </c:pt>
                <c:pt idx="898">
                  <c:v>6.3300000000000106E-2</c:v>
                </c:pt>
                <c:pt idx="899">
                  <c:v>6.3300000000000106E-2</c:v>
                </c:pt>
                <c:pt idx="900">
                  <c:v>6.3300000000000106E-2</c:v>
                </c:pt>
                <c:pt idx="901">
                  <c:v>6.3300000000000106E-2</c:v>
                </c:pt>
                <c:pt idx="902">
                  <c:v>6.3500000000000001E-2</c:v>
                </c:pt>
                <c:pt idx="903">
                  <c:v>6.3500000000000001E-2</c:v>
                </c:pt>
                <c:pt idx="904">
                  <c:v>6.3500000000000001E-2</c:v>
                </c:pt>
                <c:pt idx="905">
                  <c:v>6.3500000000000001E-2</c:v>
                </c:pt>
                <c:pt idx="906">
                  <c:v>6.3500000000000001E-2</c:v>
                </c:pt>
                <c:pt idx="907">
                  <c:v>6.3500000000000001E-2</c:v>
                </c:pt>
                <c:pt idx="908">
                  <c:v>6.3700000000000007E-2</c:v>
                </c:pt>
                <c:pt idx="909">
                  <c:v>6.3700000000000007E-2</c:v>
                </c:pt>
                <c:pt idx="910">
                  <c:v>6.4000000000000196E-2</c:v>
                </c:pt>
                <c:pt idx="911">
                  <c:v>6.4000000000000196E-2</c:v>
                </c:pt>
                <c:pt idx="912">
                  <c:v>6.4200000000000104E-2</c:v>
                </c:pt>
                <c:pt idx="913">
                  <c:v>6.4200000000000104E-2</c:v>
                </c:pt>
                <c:pt idx="914">
                  <c:v>6.4200000000000104E-2</c:v>
                </c:pt>
                <c:pt idx="915">
                  <c:v>6.4400000000000193E-2</c:v>
                </c:pt>
                <c:pt idx="916">
                  <c:v>6.4400000000000193E-2</c:v>
                </c:pt>
                <c:pt idx="917">
                  <c:v>6.4400000000000193E-2</c:v>
                </c:pt>
                <c:pt idx="918">
                  <c:v>6.4400000000000193E-2</c:v>
                </c:pt>
                <c:pt idx="919">
                  <c:v>6.4400000000000193E-2</c:v>
                </c:pt>
                <c:pt idx="920">
                  <c:v>6.4400000000000193E-2</c:v>
                </c:pt>
                <c:pt idx="921">
                  <c:v>6.4600000000000005E-2</c:v>
                </c:pt>
                <c:pt idx="922">
                  <c:v>6.5100000000000005E-2</c:v>
                </c:pt>
                <c:pt idx="923">
                  <c:v>6.5100000000000005E-2</c:v>
                </c:pt>
                <c:pt idx="924">
                  <c:v>6.5100000000000005E-2</c:v>
                </c:pt>
                <c:pt idx="925">
                  <c:v>6.5100000000000005E-2</c:v>
                </c:pt>
                <c:pt idx="926">
                  <c:v>6.5300000000000205E-2</c:v>
                </c:pt>
                <c:pt idx="927">
                  <c:v>6.55000000000001E-2</c:v>
                </c:pt>
                <c:pt idx="928">
                  <c:v>6.55000000000001E-2</c:v>
                </c:pt>
                <c:pt idx="929">
                  <c:v>6.5800000000000095E-2</c:v>
                </c:pt>
                <c:pt idx="930">
                  <c:v>6.5800000000000095E-2</c:v>
                </c:pt>
                <c:pt idx="931">
                  <c:v>6.5800000000000095E-2</c:v>
                </c:pt>
                <c:pt idx="932">
                  <c:v>6.5800000000000095E-2</c:v>
                </c:pt>
                <c:pt idx="933">
                  <c:v>6.5800000000000095E-2</c:v>
                </c:pt>
                <c:pt idx="934">
                  <c:v>6.5800000000000095E-2</c:v>
                </c:pt>
                <c:pt idx="935">
                  <c:v>6.5800000000000095E-2</c:v>
                </c:pt>
                <c:pt idx="936">
                  <c:v>6.5800000000000095E-2</c:v>
                </c:pt>
                <c:pt idx="937">
                  <c:v>6.5800000000000095E-2</c:v>
                </c:pt>
                <c:pt idx="938">
                  <c:v>6.6199999999999995E-2</c:v>
                </c:pt>
                <c:pt idx="939">
                  <c:v>6.6199999999999995E-2</c:v>
                </c:pt>
                <c:pt idx="940">
                  <c:v>6.6199999999999995E-2</c:v>
                </c:pt>
                <c:pt idx="941">
                  <c:v>6.6199999999999995E-2</c:v>
                </c:pt>
                <c:pt idx="942">
                  <c:v>6.6199999999999995E-2</c:v>
                </c:pt>
                <c:pt idx="943">
                  <c:v>6.6199999999999995E-2</c:v>
                </c:pt>
                <c:pt idx="944">
                  <c:v>6.6199999999999995E-2</c:v>
                </c:pt>
                <c:pt idx="945">
                  <c:v>6.6199999999999995E-2</c:v>
                </c:pt>
                <c:pt idx="946">
                  <c:v>6.6199999999999995E-2</c:v>
                </c:pt>
                <c:pt idx="947">
                  <c:v>6.6199999999999995E-2</c:v>
                </c:pt>
                <c:pt idx="948">
                  <c:v>6.6199999999999995E-2</c:v>
                </c:pt>
                <c:pt idx="949">
                  <c:v>6.6199999999999995E-2</c:v>
                </c:pt>
                <c:pt idx="950">
                  <c:v>6.6199999999999995E-2</c:v>
                </c:pt>
                <c:pt idx="951">
                  <c:v>6.6199999999999995E-2</c:v>
                </c:pt>
                <c:pt idx="952">
                  <c:v>6.6199999999999995E-2</c:v>
                </c:pt>
                <c:pt idx="953">
                  <c:v>6.6199999999999995E-2</c:v>
                </c:pt>
                <c:pt idx="954">
                  <c:v>6.6199999999999995E-2</c:v>
                </c:pt>
                <c:pt idx="955">
                  <c:v>6.6500000000000004E-2</c:v>
                </c:pt>
                <c:pt idx="956">
                  <c:v>6.6500000000000004E-2</c:v>
                </c:pt>
                <c:pt idx="957">
                  <c:v>6.6699999999999995E-2</c:v>
                </c:pt>
                <c:pt idx="958">
                  <c:v>6.6699999999999995E-2</c:v>
                </c:pt>
                <c:pt idx="959">
                  <c:v>6.7000000000000198E-2</c:v>
                </c:pt>
                <c:pt idx="960">
                  <c:v>6.7500000000000199E-2</c:v>
                </c:pt>
                <c:pt idx="961">
                  <c:v>6.7700000000000399E-2</c:v>
                </c:pt>
                <c:pt idx="962">
                  <c:v>6.7700000000000399E-2</c:v>
                </c:pt>
                <c:pt idx="963">
                  <c:v>6.7700000000000399E-2</c:v>
                </c:pt>
                <c:pt idx="964">
                  <c:v>6.7700000000000399E-2</c:v>
                </c:pt>
                <c:pt idx="965">
                  <c:v>6.7700000000000399E-2</c:v>
                </c:pt>
                <c:pt idx="966">
                  <c:v>6.7700000000000399E-2</c:v>
                </c:pt>
                <c:pt idx="967">
                  <c:v>6.7700000000000399E-2</c:v>
                </c:pt>
                <c:pt idx="968">
                  <c:v>6.7700000000000399E-2</c:v>
                </c:pt>
                <c:pt idx="969">
                  <c:v>6.7700000000000399E-2</c:v>
                </c:pt>
                <c:pt idx="970">
                  <c:v>6.8500000000000005E-2</c:v>
                </c:pt>
                <c:pt idx="971">
                  <c:v>6.9000000000000394E-2</c:v>
                </c:pt>
                <c:pt idx="972">
                  <c:v>6.9000000000000394E-2</c:v>
                </c:pt>
                <c:pt idx="973">
                  <c:v>6.9000000000000394E-2</c:v>
                </c:pt>
                <c:pt idx="974">
                  <c:v>6.9000000000000394E-2</c:v>
                </c:pt>
                <c:pt idx="975">
                  <c:v>6.9000000000000394E-2</c:v>
                </c:pt>
                <c:pt idx="976">
                  <c:v>6.9000000000000394E-2</c:v>
                </c:pt>
                <c:pt idx="977">
                  <c:v>6.9300000000000403E-2</c:v>
                </c:pt>
                <c:pt idx="978">
                  <c:v>6.9300000000000403E-2</c:v>
                </c:pt>
                <c:pt idx="979">
                  <c:v>6.9300000000000403E-2</c:v>
                </c:pt>
                <c:pt idx="980">
                  <c:v>6.9800000000000403E-2</c:v>
                </c:pt>
                <c:pt idx="981">
                  <c:v>6.9800000000000403E-2</c:v>
                </c:pt>
                <c:pt idx="982">
                  <c:v>7.0099999999999996E-2</c:v>
                </c:pt>
                <c:pt idx="983">
                  <c:v>7.0099999999999996E-2</c:v>
                </c:pt>
                <c:pt idx="984">
                  <c:v>7.0099999999999996E-2</c:v>
                </c:pt>
                <c:pt idx="985">
                  <c:v>7.0099999999999996E-2</c:v>
                </c:pt>
                <c:pt idx="986">
                  <c:v>7.0099999999999996E-2</c:v>
                </c:pt>
                <c:pt idx="987">
                  <c:v>7.0099999999999996E-2</c:v>
                </c:pt>
                <c:pt idx="988">
                  <c:v>7.0099999999999996E-2</c:v>
                </c:pt>
                <c:pt idx="989">
                  <c:v>7.0099999999999996E-2</c:v>
                </c:pt>
                <c:pt idx="990">
                  <c:v>7.0400000000000199E-2</c:v>
                </c:pt>
                <c:pt idx="991">
                  <c:v>7.0700000000000193E-2</c:v>
                </c:pt>
                <c:pt idx="992">
                  <c:v>7.0700000000000193E-2</c:v>
                </c:pt>
                <c:pt idx="993">
                  <c:v>7.0900000000000005E-2</c:v>
                </c:pt>
                <c:pt idx="994">
                  <c:v>7.0900000000000005E-2</c:v>
                </c:pt>
                <c:pt idx="995">
                  <c:v>7.0900000000000005E-2</c:v>
                </c:pt>
                <c:pt idx="996">
                  <c:v>7.0900000000000005E-2</c:v>
                </c:pt>
                <c:pt idx="997">
                  <c:v>7.1199999999999999E-2</c:v>
                </c:pt>
                <c:pt idx="998">
                  <c:v>7.18000000000001E-2</c:v>
                </c:pt>
                <c:pt idx="999">
                  <c:v>7.2000000000000106E-2</c:v>
                </c:pt>
                <c:pt idx="1000">
                  <c:v>7.2000000000000106E-2</c:v>
                </c:pt>
                <c:pt idx="1001">
                  <c:v>7.2000000000000106E-2</c:v>
                </c:pt>
                <c:pt idx="1002">
                  <c:v>7.2000000000000106E-2</c:v>
                </c:pt>
                <c:pt idx="1003">
                  <c:v>7.2300000000000406E-2</c:v>
                </c:pt>
                <c:pt idx="1004">
                  <c:v>7.2600000000000095E-2</c:v>
                </c:pt>
                <c:pt idx="1005">
                  <c:v>7.3200000000000001E-2</c:v>
                </c:pt>
                <c:pt idx="1006">
                  <c:v>7.3200000000000001E-2</c:v>
                </c:pt>
                <c:pt idx="1007">
                  <c:v>7.3200000000000001E-2</c:v>
                </c:pt>
                <c:pt idx="1008">
                  <c:v>7.3200000000000001E-2</c:v>
                </c:pt>
                <c:pt idx="1009">
                  <c:v>7.3200000000000001E-2</c:v>
                </c:pt>
                <c:pt idx="1010">
                  <c:v>7.3400000000000104E-2</c:v>
                </c:pt>
                <c:pt idx="1011">
                  <c:v>7.3400000000000104E-2</c:v>
                </c:pt>
                <c:pt idx="1012">
                  <c:v>7.3700000000000196E-2</c:v>
                </c:pt>
                <c:pt idx="1013">
                  <c:v>7.4000000000000399E-2</c:v>
                </c:pt>
                <c:pt idx="1014">
                  <c:v>7.4000000000000399E-2</c:v>
                </c:pt>
                <c:pt idx="1015">
                  <c:v>7.4000000000000399E-2</c:v>
                </c:pt>
                <c:pt idx="1016">
                  <c:v>7.4000000000000399E-2</c:v>
                </c:pt>
                <c:pt idx="1017">
                  <c:v>7.4300000000000394E-2</c:v>
                </c:pt>
                <c:pt idx="1018">
                  <c:v>7.4300000000000394E-2</c:v>
                </c:pt>
                <c:pt idx="1019">
                  <c:v>7.4300000000000394E-2</c:v>
                </c:pt>
                <c:pt idx="1020">
                  <c:v>7.4300000000000394E-2</c:v>
                </c:pt>
                <c:pt idx="1021">
                  <c:v>7.4300000000000394E-2</c:v>
                </c:pt>
                <c:pt idx="1022">
                  <c:v>7.4300000000000394E-2</c:v>
                </c:pt>
                <c:pt idx="1023">
                  <c:v>7.4300000000000394E-2</c:v>
                </c:pt>
                <c:pt idx="1024">
                  <c:v>7.4300000000000394E-2</c:v>
                </c:pt>
                <c:pt idx="1025">
                  <c:v>7.4300000000000394E-2</c:v>
                </c:pt>
                <c:pt idx="1026">
                  <c:v>7.4300000000000394E-2</c:v>
                </c:pt>
                <c:pt idx="1027">
                  <c:v>7.4700000000000405E-2</c:v>
                </c:pt>
                <c:pt idx="1028">
                  <c:v>7.4700000000000405E-2</c:v>
                </c:pt>
                <c:pt idx="1029">
                  <c:v>7.4700000000000405E-2</c:v>
                </c:pt>
                <c:pt idx="1030">
                  <c:v>7.4700000000000405E-2</c:v>
                </c:pt>
                <c:pt idx="1031">
                  <c:v>7.4700000000000405E-2</c:v>
                </c:pt>
                <c:pt idx="1032">
                  <c:v>7.4700000000000405E-2</c:v>
                </c:pt>
                <c:pt idx="1033">
                  <c:v>7.4700000000000405E-2</c:v>
                </c:pt>
                <c:pt idx="1034">
                  <c:v>7.5000000000000205E-2</c:v>
                </c:pt>
                <c:pt idx="1035">
                  <c:v>7.5000000000000205E-2</c:v>
                </c:pt>
                <c:pt idx="1036">
                  <c:v>7.5000000000000205E-2</c:v>
                </c:pt>
                <c:pt idx="1037">
                  <c:v>7.5300000000000394E-2</c:v>
                </c:pt>
                <c:pt idx="1038">
                  <c:v>7.5300000000000394E-2</c:v>
                </c:pt>
                <c:pt idx="1039">
                  <c:v>7.5300000000000394E-2</c:v>
                </c:pt>
                <c:pt idx="1040">
                  <c:v>7.5300000000000394E-2</c:v>
                </c:pt>
                <c:pt idx="1041">
                  <c:v>7.5300000000000394E-2</c:v>
                </c:pt>
                <c:pt idx="1042">
                  <c:v>7.5300000000000394E-2</c:v>
                </c:pt>
                <c:pt idx="1043">
                  <c:v>7.5300000000000394E-2</c:v>
                </c:pt>
                <c:pt idx="1044">
                  <c:v>7.5300000000000394E-2</c:v>
                </c:pt>
                <c:pt idx="1045">
                  <c:v>7.5300000000000394E-2</c:v>
                </c:pt>
                <c:pt idx="1046">
                  <c:v>7.5300000000000394E-2</c:v>
                </c:pt>
                <c:pt idx="1047">
                  <c:v>7.5300000000000394E-2</c:v>
                </c:pt>
                <c:pt idx="1048">
                  <c:v>7.5300000000000394E-2</c:v>
                </c:pt>
                <c:pt idx="1049">
                  <c:v>7.5700000000000406E-2</c:v>
                </c:pt>
                <c:pt idx="1050">
                  <c:v>7.6000000000000095E-2</c:v>
                </c:pt>
                <c:pt idx="1051">
                  <c:v>7.6000000000000095E-2</c:v>
                </c:pt>
                <c:pt idx="1052">
                  <c:v>7.6399999999999996E-2</c:v>
                </c:pt>
                <c:pt idx="1053">
                  <c:v>7.6399999999999996E-2</c:v>
                </c:pt>
                <c:pt idx="1054">
                  <c:v>7.6399999999999996E-2</c:v>
                </c:pt>
                <c:pt idx="1055">
                  <c:v>7.6399999999999996E-2</c:v>
                </c:pt>
                <c:pt idx="1056">
                  <c:v>7.6399999999999996E-2</c:v>
                </c:pt>
                <c:pt idx="1057">
                  <c:v>7.6399999999999996E-2</c:v>
                </c:pt>
                <c:pt idx="1058">
                  <c:v>7.6399999999999996E-2</c:v>
                </c:pt>
                <c:pt idx="1059">
                  <c:v>7.6399999999999996E-2</c:v>
                </c:pt>
                <c:pt idx="1060">
                  <c:v>7.6399999999999996E-2</c:v>
                </c:pt>
                <c:pt idx="1061">
                  <c:v>7.6399999999999996E-2</c:v>
                </c:pt>
                <c:pt idx="1062">
                  <c:v>7.6399999999999996E-2</c:v>
                </c:pt>
                <c:pt idx="1063">
                  <c:v>7.6399999999999996E-2</c:v>
                </c:pt>
                <c:pt idx="1064">
                  <c:v>7.6399999999999996E-2</c:v>
                </c:pt>
                <c:pt idx="1065">
                  <c:v>7.6399999999999996E-2</c:v>
                </c:pt>
                <c:pt idx="1066">
                  <c:v>7.6399999999999996E-2</c:v>
                </c:pt>
                <c:pt idx="1067">
                  <c:v>7.6399999999999996E-2</c:v>
                </c:pt>
                <c:pt idx="1068">
                  <c:v>7.6399999999999996E-2</c:v>
                </c:pt>
                <c:pt idx="1069">
                  <c:v>7.6399999999999996E-2</c:v>
                </c:pt>
                <c:pt idx="1070">
                  <c:v>7.6800000000000104E-2</c:v>
                </c:pt>
                <c:pt idx="1071">
                  <c:v>7.6800000000000104E-2</c:v>
                </c:pt>
                <c:pt idx="1072">
                  <c:v>7.7700000000000394E-2</c:v>
                </c:pt>
                <c:pt idx="1073">
                  <c:v>7.7700000000000394E-2</c:v>
                </c:pt>
                <c:pt idx="1074">
                  <c:v>7.7700000000000394E-2</c:v>
                </c:pt>
                <c:pt idx="1075">
                  <c:v>7.7700000000000394E-2</c:v>
                </c:pt>
                <c:pt idx="1076">
                  <c:v>7.7700000000000394E-2</c:v>
                </c:pt>
                <c:pt idx="1077">
                  <c:v>7.7700000000000394E-2</c:v>
                </c:pt>
                <c:pt idx="1078">
                  <c:v>7.7700000000000394E-2</c:v>
                </c:pt>
                <c:pt idx="1079">
                  <c:v>7.7700000000000394E-2</c:v>
                </c:pt>
                <c:pt idx="1080">
                  <c:v>7.7700000000000394E-2</c:v>
                </c:pt>
              </c:numCache>
            </c:numRef>
          </c:val>
          <c:smooth val="0"/>
          <c:extLst>
            <c:ext xmlns:c16="http://schemas.microsoft.com/office/drawing/2014/chart" uri="{C3380CC4-5D6E-409C-BE32-E72D297353CC}">
              <c16:uniqueId val="{00000001-D1C5-4566-A902-0A419EEDB3EE}"/>
            </c:ext>
          </c:extLst>
        </c:ser>
        <c:ser>
          <c:idx val="3"/>
          <c:order val="2"/>
          <c:spPr>
            <a:ln w="38100">
              <a:solidFill>
                <a:srgbClr val="960000"/>
              </a:solidFill>
            </a:ln>
          </c:spPr>
          <c:marker>
            <c:symbol val="none"/>
          </c:marker>
          <c:cat>
            <c:numRef>
              <c:f>CVDMIST!$A$3:$A$1083</c:f>
              <c:numCache>
                <c:formatCode>General</c:formatCode>
                <c:ptCount val="108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numCache>
            </c:numRef>
          </c:cat>
          <c:val>
            <c:numRef>
              <c:f>CVDMIST!$D$3:$D$1083</c:f>
              <c:numCache>
                <c:formatCode>General</c:formatCode>
                <c:ptCount val="1081"/>
                <c:pt idx="0">
                  <c:v>0</c:v>
                </c:pt>
                <c:pt idx="1">
                  <c:v>3.0000000000000198E-4</c:v>
                </c:pt>
                <c:pt idx="2">
                  <c:v>3.0000000000000198E-4</c:v>
                </c:pt>
                <c:pt idx="3">
                  <c:v>6.0000000000000396E-4</c:v>
                </c:pt>
                <c:pt idx="4">
                  <c:v>7.00000000000004E-4</c:v>
                </c:pt>
                <c:pt idx="5">
                  <c:v>7.00000000000004E-4</c:v>
                </c:pt>
                <c:pt idx="6">
                  <c:v>9.0000000000000605E-4</c:v>
                </c:pt>
                <c:pt idx="7">
                  <c:v>9.0000000000000605E-4</c:v>
                </c:pt>
                <c:pt idx="8">
                  <c:v>9.0000000000000605E-4</c:v>
                </c:pt>
                <c:pt idx="9">
                  <c:v>9.0000000000000605E-4</c:v>
                </c:pt>
                <c:pt idx="10">
                  <c:v>9.0000000000000605E-4</c:v>
                </c:pt>
                <c:pt idx="11">
                  <c:v>1E-3</c:v>
                </c:pt>
                <c:pt idx="12">
                  <c:v>1.10000000000001E-3</c:v>
                </c:pt>
                <c:pt idx="13">
                  <c:v>1.10000000000001E-3</c:v>
                </c:pt>
                <c:pt idx="14">
                  <c:v>1.2999999999999999E-3</c:v>
                </c:pt>
                <c:pt idx="15">
                  <c:v>1.4E-3</c:v>
                </c:pt>
                <c:pt idx="16">
                  <c:v>1.4E-3</c:v>
                </c:pt>
                <c:pt idx="17">
                  <c:v>1.4E-3</c:v>
                </c:pt>
                <c:pt idx="18">
                  <c:v>1.6000000000000101E-3</c:v>
                </c:pt>
                <c:pt idx="19">
                  <c:v>1.6000000000000101E-3</c:v>
                </c:pt>
                <c:pt idx="20">
                  <c:v>1.6000000000000101E-3</c:v>
                </c:pt>
                <c:pt idx="21">
                  <c:v>1.7000000000000101E-3</c:v>
                </c:pt>
                <c:pt idx="22">
                  <c:v>1.8000000000000099E-3</c:v>
                </c:pt>
                <c:pt idx="23">
                  <c:v>1.8000000000000099E-3</c:v>
                </c:pt>
                <c:pt idx="24">
                  <c:v>1.8000000000000099E-3</c:v>
                </c:pt>
                <c:pt idx="25">
                  <c:v>2.1000000000000098E-3</c:v>
                </c:pt>
                <c:pt idx="26">
                  <c:v>2.1000000000000098E-3</c:v>
                </c:pt>
                <c:pt idx="27">
                  <c:v>2.4000000000000102E-3</c:v>
                </c:pt>
                <c:pt idx="28">
                  <c:v>2.4000000000000102E-3</c:v>
                </c:pt>
                <c:pt idx="29">
                  <c:v>2.6000000000000198E-3</c:v>
                </c:pt>
                <c:pt idx="30">
                  <c:v>2.6000000000000198E-3</c:v>
                </c:pt>
                <c:pt idx="31">
                  <c:v>2.6000000000000198E-3</c:v>
                </c:pt>
                <c:pt idx="32">
                  <c:v>2.7000000000000201E-3</c:v>
                </c:pt>
                <c:pt idx="33">
                  <c:v>2.7000000000000201E-3</c:v>
                </c:pt>
                <c:pt idx="34">
                  <c:v>2.7000000000000201E-3</c:v>
                </c:pt>
                <c:pt idx="35">
                  <c:v>2.8E-3</c:v>
                </c:pt>
                <c:pt idx="36">
                  <c:v>2.8E-3</c:v>
                </c:pt>
                <c:pt idx="37">
                  <c:v>3.00000000000002E-3</c:v>
                </c:pt>
                <c:pt idx="38">
                  <c:v>3.00000000000002E-3</c:v>
                </c:pt>
                <c:pt idx="39">
                  <c:v>3.00000000000002E-3</c:v>
                </c:pt>
                <c:pt idx="40">
                  <c:v>3.00000000000002E-3</c:v>
                </c:pt>
                <c:pt idx="41">
                  <c:v>3.00000000000002E-3</c:v>
                </c:pt>
                <c:pt idx="42">
                  <c:v>3.1000000000000198E-3</c:v>
                </c:pt>
                <c:pt idx="43">
                  <c:v>3.1000000000000198E-3</c:v>
                </c:pt>
                <c:pt idx="44">
                  <c:v>3.1000000000000198E-3</c:v>
                </c:pt>
                <c:pt idx="45">
                  <c:v>3.1000000000000198E-3</c:v>
                </c:pt>
                <c:pt idx="46">
                  <c:v>3.1000000000000198E-3</c:v>
                </c:pt>
                <c:pt idx="47">
                  <c:v>3.1000000000000198E-3</c:v>
                </c:pt>
                <c:pt idx="48">
                  <c:v>3.4000000000000202E-3</c:v>
                </c:pt>
                <c:pt idx="49">
                  <c:v>3.6000000000000199E-3</c:v>
                </c:pt>
                <c:pt idx="50">
                  <c:v>3.7000000000000301E-3</c:v>
                </c:pt>
                <c:pt idx="51">
                  <c:v>3.7000000000000301E-3</c:v>
                </c:pt>
                <c:pt idx="52">
                  <c:v>3.7000000000000301E-3</c:v>
                </c:pt>
                <c:pt idx="53">
                  <c:v>3.7000000000000301E-3</c:v>
                </c:pt>
                <c:pt idx="54">
                  <c:v>3.8000000000000199E-3</c:v>
                </c:pt>
                <c:pt idx="55">
                  <c:v>3.8000000000000199E-3</c:v>
                </c:pt>
                <c:pt idx="56">
                  <c:v>4.1000000000000003E-3</c:v>
                </c:pt>
                <c:pt idx="57">
                  <c:v>4.1000000000000003E-3</c:v>
                </c:pt>
                <c:pt idx="58">
                  <c:v>4.1000000000000003E-3</c:v>
                </c:pt>
                <c:pt idx="59">
                  <c:v>4.1000000000000003E-3</c:v>
                </c:pt>
                <c:pt idx="60">
                  <c:v>4.3000000000000104E-3</c:v>
                </c:pt>
                <c:pt idx="61">
                  <c:v>4.3000000000000104E-3</c:v>
                </c:pt>
                <c:pt idx="62">
                  <c:v>4.4000000000000202E-3</c:v>
                </c:pt>
                <c:pt idx="63">
                  <c:v>4.5000000000000196E-3</c:v>
                </c:pt>
                <c:pt idx="64">
                  <c:v>4.5000000000000196E-3</c:v>
                </c:pt>
                <c:pt idx="65">
                  <c:v>4.5000000000000196E-3</c:v>
                </c:pt>
                <c:pt idx="66">
                  <c:v>4.5000000000000196E-3</c:v>
                </c:pt>
                <c:pt idx="67">
                  <c:v>4.7000000000000201E-3</c:v>
                </c:pt>
                <c:pt idx="68">
                  <c:v>4.7000000000000201E-3</c:v>
                </c:pt>
                <c:pt idx="69">
                  <c:v>5.3000000000000104E-3</c:v>
                </c:pt>
                <c:pt idx="70">
                  <c:v>5.3000000000000104E-3</c:v>
                </c:pt>
                <c:pt idx="71">
                  <c:v>5.4000000000000298E-3</c:v>
                </c:pt>
                <c:pt idx="72">
                  <c:v>5.8000000000000204E-3</c:v>
                </c:pt>
                <c:pt idx="73">
                  <c:v>6.1000000000000099E-3</c:v>
                </c:pt>
                <c:pt idx="74">
                  <c:v>6.1000000000000099E-3</c:v>
                </c:pt>
                <c:pt idx="75">
                  <c:v>6.30000000000002E-3</c:v>
                </c:pt>
                <c:pt idx="76">
                  <c:v>6.4000000000000402E-3</c:v>
                </c:pt>
                <c:pt idx="77">
                  <c:v>6.5000000000000301E-3</c:v>
                </c:pt>
                <c:pt idx="78">
                  <c:v>6.5000000000000301E-3</c:v>
                </c:pt>
                <c:pt idx="79">
                  <c:v>6.7000000000000401E-3</c:v>
                </c:pt>
                <c:pt idx="80">
                  <c:v>6.7000000000000401E-3</c:v>
                </c:pt>
                <c:pt idx="81">
                  <c:v>7.1000000000000099E-3</c:v>
                </c:pt>
                <c:pt idx="82">
                  <c:v>7.3000000000000304E-3</c:v>
                </c:pt>
                <c:pt idx="83">
                  <c:v>7.3000000000000304E-3</c:v>
                </c:pt>
                <c:pt idx="84">
                  <c:v>7.3000000000000304E-3</c:v>
                </c:pt>
                <c:pt idx="85">
                  <c:v>7.3000000000000304E-3</c:v>
                </c:pt>
                <c:pt idx="86">
                  <c:v>7.4000000000000498E-3</c:v>
                </c:pt>
                <c:pt idx="87">
                  <c:v>7.5000000000000396E-3</c:v>
                </c:pt>
                <c:pt idx="88">
                  <c:v>7.5000000000000396E-3</c:v>
                </c:pt>
                <c:pt idx="89">
                  <c:v>7.5000000000000396E-3</c:v>
                </c:pt>
                <c:pt idx="90">
                  <c:v>7.5000000000000396E-3</c:v>
                </c:pt>
                <c:pt idx="91">
                  <c:v>7.5000000000000396E-3</c:v>
                </c:pt>
                <c:pt idx="92">
                  <c:v>7.7000000000000401E-3</c:v>
                </c:pt>
                <c:pt idx="93">
                  <c:v>7.7000000000000401E-3</c:v>
                </c:pt>
                <c:pt idx="94">
                  <c:v>7.80000000000003E-3</c:v>
                </c:pt>
                <c:pt idx="95">
                  <c:v>8.0999999999999996E-3</c:v>
                </c:pt>
                <c:pt idx="96">
                  <c:v>8.2000000000000007E-3</c:v>
                </c:pt>
                <c:pt idx="97">
                  <c:v>8.4000000000000498E-3</c:v>
                </c:pt>
                <c:pt idx="98">
                  <c:v>8.4000000000000498E-3</c:v>
                </c:pt>
                <c:pt idx="99">
                  <c:v>8.4000000000000498E-3</c:v>
                </c:pt>
                <c:pt idx="100">
                  <c:v>8.5000000000000197E-3</c:v>
                </c:pt>
                <c:pt idx="101">
                  <c:v>8.5000000000000197E-3</c:v>
                </c:pt>
                <c:pt idx="102">
                  <c:v>8.5000000000000197E-3</c:v>
                </c:pt>
                <c:pt idx="103">
                  <c:v>8.5000000000000197E-3</c:v>
                </c:pt>
                <c:pt idx="104">
                  <c:v>8.6999999999999994E-3</c:v>
                </c:pt>
                <c:pt idx="105">
                  <c:v>8.6999999999999994E-3</c:v>
                </c:pt>
                <c:pt idx="106">
                  <c:v>8.6999999999999994E-3</c:v>
                </c:pt>
                <c:pt idx="107">
                  <c:v>8.6999999999999994E-3</c:v>
                </c:pt>
                <c:pt idx="108">
                  <c:v>8.6999999999999994E-3</c:v>
                </c:pt>
                <c:pt idx="109">
                  <c:v>9.0000000000000496E-3</c:v>
                </c:pt>
                <c:pt idx="110">
                  <c:v>9.1000000000000195E-3</c:v>
                </c:pt>
                <c:pt idx="111">
                  <c:v>9.1999999999999998E-3</c:v>
                </c:pt>
                <c:pt idx="112">
                  <c:v>9.1999999999999998E-3</c:v>
                </c:pt>
                <c:pt idx="113">
                  <c:v>9.4000000000000403E-3</c:v>
                </c:pt>
                <c:pt idx="114">
                  <c:v>9.4000000000000403E-3</c:v>
                </c:pt>
                <c:pt idx="115">
                  <c:v>9.4000000000000403E-3</c:v>
                </c:pt>
                <c:pt idx="116">
                  <c:v>9.4000000000000403E-3</c:v>
                </c:pt>
                <c:pt idx="117">
                  <c:v>9.4000000000000403E-3</c:v>
                </c:pt>
                <c:pt idx="118">
                  <c:v>9.5000000000000293E-3</c:v>
                </c:pt>
                <c:pt idx="119">
                  <c:v>9.5000000000000293E-3</c:v>
                </c:pt>
                <c:pt idx="120">
                  <c:v>9.5000000000000293E-3</c:v>
                </c:pt>
                <c:pt idx="121">
                  <c:v>9.5000000000000293E-3</c:v>
                </c:pt>
                <c:pt idx="122">
                  <c:v>9.8000000000000604E-3</c:v>
                </c:pt>
                <c:pt idx="123">
                  <c:v>0.01</c:v>
                </c:pt>
                <c:pt idx="124">
                  <c:v>0.01</c:v>
                </c:pt>
                <c:pt idx="125">
                  <c:v>0.01</c:v>
                </c:pt>
                <c:pt idx="126">
                  <c:v>0.01</c:v>
                </c:pt>
                <c:pt idx="127">
                  <c:v>1.01E-2</c:v>
                </c:pt>
                <c:pt idx="128">
                  <c:v>1.0699999999999999E-2</c:v>
                </c:pt>
                <c:pt idx="129">
                  <c:v>1.0800000000000099E-2</c:v>
                </c:pt>
                <c:pt idx="130">
                  <c:v>1.0999999999999999E-2</c:v>
                </c:pt>
                <c:pt idx="131">
                  <c:v>1.1100000000000099E-2</c:v>
                </c:pt>
                <c:pt idx="132">
                  <c:v>1.1100000000000099E-2</c:v>
                </c:pt>
                <c:pt idx="133">
                  <c:v>1.1100000000000099E-2</c:v>
                </c:pt>
                <c:pt idx="134">
                  <c:v>1.1200000000000101E-2</c:v>
                </c:pt>
                <c:pt idx="135">
                  <c:v>1.1200000000000101E-2</c:v>
                </c:pt>
                <c:pt idx="136">
                  <c:v>1.1200000000000101E-2</c:v>
                </c:pt>
                <c:pt idx="137">
                  <c:v>1.15000000000001E-2</c:v>
                </c:pt>
                <c:pt idx="138">
                  <c:v>1.15000000000001E-2</c:v>
                </c:pt>
                <c:pt idx="139">
                  <c:v>1.15000000000001E-2</c:v>
                </c:pt>
                <c:pt idx="140">
                  <c:v>1.15000000000001E-2</c:v>
                </c:pt>
                <c:pt idx="141">
                  <c:v>1.1700000000000099E-2</c:v>
                </c:pt>
                <c:pt idx="142">
                  <c:v>1.18000000000001E-2</c:v>
                </c:pt>
                <c:pt idx="143">
                  <c:v>1.2E-2</c:v>
                </c:pt>
                <c:pt idx="144">
                  <c:v>1.21E-2</c:v>
                </c:pt>
                <c:pt idx="145">
                  <c:v>1.21E-2</c:v>
                </c:pt>
                <c:pt idx="146">
                  <c:v>1.2200000000000001E-2</c:v>
                </c:pt>
                <c:pt idx="147">
                  <c:v>1.24E-2</c:v>
                </c:pt>
                <c:pt idx="148">
                  <c:v>1.2800000000000001E-2</c:v>
                </c:pt>
                <c:pt idx="149">
                  <c:v>1.2800000000000001E-2</c:v>
                </c:pt>
                <c:pt idx="150">
                  <c:v>1.2800000000000001E-2</c:v>
                </c:pt>
                <c:pt idx="151">
                  <c:v>1.2800000000000001E-2</c:v>
                </c:pt>
                <c:pt idx="152">
                  <c:v>1.2999999999999999E-2</c:v>
                </c:pt>
                <c:pt idx="153">
                  <c:v>1.2999999999999999E-2</c:v>
                </c:pt>
                <c:pt idx="154">
                  <c:v>1.3100000000000099E-2</c:v>
                </c:pt>
                <c:pt idx="155">
                  <c:v>1.3100000000000099E-2</c:v>
                </c:pt>
                <c:pt idx="156">
                  <c:v>1.3400000000000099E-2</c:v>
                </c:pt>
                <c:pt idx="157">
                  <c:v>1.3400000000000099E-2</c:v>
                </c:pt>
                <c:pt idx="158">
                  <c:v>1.3400000000000099E-2</c:v>
                </c:pt>
                <c:pt idx="159">
                  <c:v>1.3400000000000099E-2</c:v>
                </c:pt>
                <c:pt idx="160">
                  <c:v>1.3400000000000099E-2</c:v>
                </c:pt>
                <c:pt idx="161">
                  <c:v>1.35000000000001E-2</c:v>
                </c:pt>
                <c:pt idx="162">
                  <c:v>1.4E-2</c:v>
                </c:pt>
                <c:pt idx="163">
                  <c:v>1.4E-2</c:v>
                </c:pt>
                <c:pt idx="164">
                  <c:v>1.4E-2</c:v>
                </c:pt>
                <c:pt idx="165">
                  <c:v>1.4E-2</c:v>
                </c:pt>
                <c:pt idx="166">
                  <c:v>1.4E-2</c:v>
                </c:pt>
                <c:pt idx="167">
                  <c:v>1.4E-2</c:v>
                </c:pt>
                <c:pt idx="168">
                  <c:v>1.4E-2</c:v>
                </c:pt>
                <c:pt idx="169">
                  <c:v>1.4E-2</c:v>
                </c:pt>
                <c:pt idx="170">
                  <c:v>1.4200000000000001E-2</c:v>
                </c:pt>
                <c:pt idx="171">
                  <c:v>1.4200000000000001E-2</c:v>
                </c:pt>
                <c:pt idx="172">
                  <c:v>1.4200000000000001E-2</c:v>
                </c:pt>
                <c:pt idx="173">
                  <c:v>1.4200000000000001E-2</c:v>
                </c:pt>
                <c:pt idx="174">
                  <c:v>1.44E-2</c:v>
                </c:pt>
                <c:pt idx="175">
                  <c:v>1.44E-2</c:v>
                </c:pt>
                <c:pt idx="176">
                  <c:v>1.4500000000000001E-2</c:v>
                </c:pt>
                <c:pt idx="177">
                  <c:v>1.4500000000000001E-2</c:v>
                </c:pt>
                <c:pt idx="178">
                  <c:v>1.47E-2</c:v>
                </c:pt>
                <c:pt idx="179">
                  <c:v>1.47E-2</c:v>
                </c:pt>
                <c:pt idx="180">
                  <c:v>1.4999999999999999E-2</c:v>
                </c:pt>
                <c:pt idx="181">
                  <c:v>1.5100000000000099E-2</c:v>
                </c:pt>
                <c:pt idx="182">
                  <c:v>1.5100000000000099E-2</c:v>
                </c:pt>
                <c:pt idx="183">
                  <c:v>1.5100000000000099E-2</c:v>
                </c:pt>
                <c:pt idx="184">
                  <c:v>1.52E-2</c:v>
                </c:pt>
                <c:pt idx="185">
                  <c:v>1.5400000000000099E-2</c:v>
                </c:pt>
                <c:pt idx="186">
                  <c:v>1.5500000000000101E-2</c:v>
                </c:pt>
                <c:pt idx="187">
                  <c:v>1.5500000000000101E-2</c:v>
                </c:pt>
                <c:pt idx="188">
                  <c:v>1.5500000000000101E-2</c:v>
                </c:pt>
                <c:pt idx="189">
                  <c:v>1.5500000000000101E-2</c:v>
                </c:pt>
                <c:pt idx="190">
                  <c:v>1.5500000000000101E-2</c:v>
                </c:pt>
                <c:pt idx="191">
                  <c:v>1.5699999999999999E-2</c:v>
                </c:pt>
                <c:pt idx="192">
                  <c:v>1.5800000000000099E-2</c:v>
                </c:pt>
                <c:pt idx="193">
                  <c:v>1.5800000000000099E-2</c:v>
                </c:pt>
                <c:pt idx="194">
                  <c:v>1.5800000000000099E-2</c:v>
                </c:pt>
                <c:pt idx="195">
                  <c:v>1.6000000000000101E-2</c:v>
                </c:pt>
                <c:pt idx="196">
                  <c:v>1.61000000000001E-2</c:v>
                </c:pt>
                <c:pt idx="197">
                  <c:v>1.6199999999999999E-2</c:v>
                </c:pt>
                <c:pt idx="198">
                  <c:v>1.6500000000000101E-2</c:v>
                </c:pt>
                <c:pt idx="199">
                  <c:v>1.6500000000000101E-2</c:v>
                </c:pt>
                <c:pt idx="200">
                  <c:v>1.67000000000001E-2</c:v>
                </c:pt>
                <c:pt idx="201">
                  <c:v>1.67000000000001E-2</c:v>
                </c:pt>
                <c:pt idx="202">
                  <c:v>1.67000000000001E-2</c:v>
                </c:pt>
                <c:pt idx="203">
                  <c:v>1.67000000000001E-2</c:v>
                </c:pt>
                <c:pt idx="204">
                  <c:v>1.67000000000001E-2</c:v>
                </c:pt>
                <c:pt idx="205">
                  <c:v>1.6799999999999999E-2</c:v>
                </c:pt>
                <c:pt idx="206">
                  <c:v>1.6799999999999999E-2</c:v>
                </c:pt>
                <c:pt idx="207">
                  <c:v>1.6799999999999999E-2</c:v>
                </c:pt>
                <c:pt idx="208">
                  <c:v>1.7000000000000098E-2</c:v>
                </c:pt>
                <c:pt idx="209">
                  <c:v>1.7000000000000098E-2</c:v>
                </c:pt>
                <c:pt idx="210">
                  <c:v>1.7100000000000101E-2</c:v>
                </c:pt>
                <c:pt idx="211">
                  <c:v>1.7100000000000101E-2</c:v>
                </c:pt>
                <c:pt idx="212">
                  <c:v>1.7100000000000101E-2</c:v>
                </c:pt>
                <c:pt idx="213">
                  <c:v>1.7200000000000101E-2</c:v>
                </c:pt>
                <c:pt idx="214">
                  <c:v>1.7700000000000101E-2</c:v>
                </c:pt>
                <c:pt idx="215">
                  <c:v>1.8000000000000099E-2</c:v>
                </c:pt>
                <c:pt idx="216">
                  <c:v>1.8000000000000099E-2</c:v>
                </c:pt>
                <c:pt idx="217">
                  <c:v>1.8000000000000099E-2</c:v>
                </c:pt>
                <c:pt idx="218">
                  <c:v>1.8000000000000099E-2</c:v>
                </c:pt>
                <c:pt idx="219">
                  <c:v>1.8000000000000099E-2</c:v>
                </c:pt>
                <c:pt idx="220">
                  <c:v>1.8000000000000099E-2</c:v>
                </c:pt>
                <c:pt idx="221">
                  <c:v>1.8000000000000099E-2</c:v>
                </c:pt>
                <c:pt idx="222">
                  <c:v>1.8100000000000099E-2</c:v>
                </c:pt>
                <c:pt idx="223">
                  <c:v>1.8200000000000102E-2</c:v>
                </c:pt>
                <c:pt idx="224">
                  <c:v>1.8200000000000102E-2</c:v>
                </c:pt>
                <c:pt idx="225">
                  <c:v>1.84000000000001E-2</c:v>
                </c:pt>
                <c:pt idx="226">
                  <c:v>1.84000000000001E-2</c:v>
                </c:pt>
                <c:pt idx="227">
                  <c:v>1.8499999999999999E-2</c:v>
                </c:pt>
                <c:pt idx="228">
                  <c:v>1.8499999999999999E-2</c:v>
                </c:pt>
                <c:pt idx="229">
                  <c:v>1.8700000000000098E-2</c:v>
                </c:pt>
                <c:pt idx="230">
                  <c:v>1.8800000000000101E-2</c:v>
                </c:pt>
                <c:pt idx="231">
                  <c:v>1.90000000000001E-2</c:v>
                </c:pt>
                <c:pt idx="232">
                  <c:v>1.9099999999999999E-2</c:v>
                </c:pt>
                <c:pt idx="233">
                  <c:v>1.9199999999999998E-2</c:v>
                </c:pt>
                <c:pt idx="234">
                  <c:v>1.9199999999999998E-2</c:v>
                </c:pt>
                <c:pt idx="235">
                  <c:v>1.9400000000000101E-2</c:v>
                </c:pt>
                <c:pt idx="236">
                  <c:v>1.9500000000000101E-2</c:v>
                </c:pt>
                <c:pt idx="237">
                  <c:v>1.9500000000000101E-2</c:v>
                </c:pt>
                <c:pt idx="238">
                  <c:v>1.9800000000000099E-2</c:v>
                </c:pt>
                <c:pt idx="239">
                  <c:v>0.02</c:v>
                </c:pt>
                <c:pt idx="240">
                  <c:v>2.0199999999999999E-2</c:v>
                </c:pt>
                <c:pt idx="241">
                  <c:v>2.0199999999999999E-2</c:v>
                </c:pt>
                <c:pt idx="242">
                  <c:v>2.0400000000000001E-2</c:v>
                </c:pt>
                <c:pt idx="243">
                  <c:v>2.0400000000000001E-2</c:v>
                </c:pt>
                <c:pt idx="244">
                  <c:v>2.0500000000000001E-2</c:v>
                </c:pt>
                <c:pt idx="245">
                  <c:v>2.0500000000000001E-2</c:v>
                </c:pt>
                <c:pt idx="246">
                  <c:v>2.0500000000000001E-2</c:v>
                </c:pt>
                <c:pt idx="247">
                  <c:v>2.0500000000000001E-2</c:v>
                </c:pt>
                <c:pt idx="248">
                  <c:v>2.07E-2</c:v>
                </c:pt>
                <c:pt idx="249">
                  <c:v>2.0799999999999999E-2</c:v>
                </c:pt>
                <c:pt idx="250">
                  <c:v>2.0799999999999999E-2</c:v>
                </c:pt>
                <c:pt idx="251">
                  <c:v>2.1000000000000098E-2</c:v>
                </c:pt>
                <c:pt idx="252">
                  <c:v>2.1000000000000098E-2</c:v>
                </c:pt>
                <c:pt idx="253">
                  <c:v>2.1000000000000098E-2</c:v>
                </c:pt>
                <c:pt idx="254">
                  <c:v>2.1000000000000098E-2</c:v>
                </c:pt>
                <c:pt idx="255">
                  <c:v>2.1000000000000098E-2</c:v>
                </c:pt>
                <c:pt idx="256">
                  <c:v>2.1000000000000098E-2</c:v>
                </c:pt>
                <c:pt idx="257">
                  <c:v>2.1000000000000098E-2</c:v>
                </c:pt>
                <c:pt idx="258">
                  <c:v>2.1000000000000098E-2</c:v>
                </c:pt>
                <c:pt idx="259">
                  <c:v>2.1100000000000001E-2</c:v>
                </c:pt>
                <c:pt idx="260">
                  <c:v>2.1200000000000101E-2</c:v>
                </c:pt>
                <c:pt idx="261">
                  <c:v>2.1200000000000101E-2</c:v>
                </c:pt>
                <c:pt idx="262">
                  <c:v>2.1400000000000099E-2</c:v>
                </c:pt>
                <c:pt idx="263">
                  <c:v>2.1499999999999998E-2</c:v>
                </c:pt>
                <c:pt idx="264">
                  <c:v>2.1800000000000101E-2</c:v>
                </c:pt>
                <c:pt idx="265">
                  <c:v>2.1800000000000101E-2</c:v>
                </c:pt>
                <c:pt idx="266">
                  <c:v>2.1800000000000101E-2</c:v>
                </c:pt>
                <c:pt idx="267">
                  <c:v>2.2000000000000099E-2</c:v>
                </c:pt>
                <c:pt idx="268">
                  <c:v>2.2000000000000099E-2</c:v>
                </c:pt>
                <c:pt idx="269">
                  <c:v>2.2000000000000099E-2</c:v>
                </c:pt>
                <c:pt idx="270">
                  <c:v>2.2000000000000099E-2</c:v>
                </c:pt>
                <c:pt idx="271">
                  <c:v>2.2000000000000099E-2</c:v>
                </c:pt>
                <c:pt idx="272">
                  <c:v>2.2100000000000002E-2</c:v>
                </c:pt>
                <c:pt idx="273">
                  <c:v>2.2400000000000201E-2</c:v>
                </c:pt>
                <c:pt idx="274">
                  <c:v>2.25000000000001E-2</c:v>
                </c:pt>
                <c:pt idx="275">
                  <c:v>2.2700000000000001E-2</c:v>
                </c:pt>
                <c:pt idx="276">
                  <c:v>2.2800000000000199E-2</c:v>
                </c:pt>
                <c:pt idx="277">
                  <c:v>2.3E-2</c:v>
                </c:pt>
                <c:pt idx="278">
                  <c:v>2.3E-2</c:v>
                </c:pt>
                <c:pt idx="279">
                  <c:v>2.3E-2</c:v>
                </c:pt>
                <c:pt idx="280">
                  <c:v>2.3E-2</c:v>
                </c:pt>
                <c:pt idx="281">
                  <c:v>2.3E-2</c:v>
                </c:pt>
                <c:pt idx="282">
                  <c:v>2.3E-2</c:v>
                </c:pt>
                <c:pt idx="283">
                  <c:v>2.3E-2</c:v>
                </c:pt>
                <c:pt idx="284">
                  <c:v>2.3099999999999999E-2</c:v>
                </c:pt>
                <c:pt idx="285">
                  <c:v>2.3099999999999999E-2</c:v>
                </c:pt>
                <c:pt idx="286">
                  <c:v>2.3400000000000001E-2</c:v>
                </c:pt>
                <c:pt idx="287">
                  <c:v>2.35E-2</c:v>
                </c:pt>
                <c:pt idx="288">
                  <c:v>2.3699999999999999E-2</c:v>
                </c:pt>
                <c:pt idx="289">
                  <c:v>2.3800000000000002E-2</c:v>
                </c:pt>
                <c:pt idx="290">
                  <c:v>2.4E-2</c:v>
                </c:pt>
                <c:pt idx="291">
                  <c:v>2.4E-2</c:v>
                </c:pt>
                <c:pt idx="292">
                  <c:v>2.4299999999999999E-2</c:v>
                </c:pt>
                <c:pt idx="293">
                  <c:v>2.4299999999999999E-2</c:v>
                </c:pt>
                <c:pt idx="294">
                  <c:v>2.4299999999999999E-2</c:v>
                </c:pt>
                <c:pt idx="295">
                  <c:v>2.4400000000000002E-2</c:v>
                </c:pt>
                <c:pt idx="296">
                  <c:v>2.47E-2</c:v>
                </c:pt>
                <c:pt idx="297">
                  <c:v>2.47E-2</c:v>
                </c:pt>
                <c:pt idx="298">
                  <c:v>2.47E-2</c:v>
                </c:pt>
                <c:pt idx="299">
                  <c:v>2.47E-2</c:v>
                </c:pt>
                <c:pt idx="300">
                  <c:v>2.47E-2</c:v>
                </c:pt>
                <c:pt idx="301">
                  <c:v>2.4799999999999999E-2</c:v>
                </c:pt>
                <c:pt idx="302">
                  <c:v>2.5100000000000001E-2</c:v>
                </c:pt>
                <c:pt idx="303">
                  <c:v>2.5100000000000001E-2</c:v>
                </c:pt>
                <c:pt idx="304">
                  <c:v>2.5100000000000001E-2</c:v>
                </c:pt>
                <c:pt idx="305">
                  <c:v>2.5100000000000001E-2</c:v>
                </c:pt>
                <c:pt idx="306">
                  <c:v>2.5100000000000001E-2</c:v>
                </c:pt>
                <c:pt idx="307">
                  <c:v>2.5100000000000001E-2</c:v>
                </c:pt>
                <c:pt idx="308">
                  <c:v>2.5100000000000001E-2</c:v>
                </c:pt>
                <c:pt idx="309">
                  <c:v>2.53E-2</c:v>
                </c:pt>
                <c:pt idx="310">
                  <c:v>2.53E-2</c:v>
                </c:pt>
                <c:pt idx="311">
                  <c:v>2.5499999999999998E-2</c:v>
                </c:pt>
                <c:pt idx="312">
                  <c:v>2.5700000000000001E-2</c:v>
                </c:pt>
                <c:pt idx="313">
                  <c:v>2.5700000000000001E-2</c:v>
                </c:pt>
                <c:pt idx="314">
                  <c:v>2.5700000000000001E-2</c:v>
                </c:pt>
                <c:pt idx="315">
                  <c:v>2.5700000000000001E-2</c:v>
                </c:pt>
                <c:pt idx="316">
                  <c:v>2.5700000000000001E-2</c:v>
                </c:pt>
                <c:pt idx="317">
                  <c:v>2.5700000000000001E-2</c:v>
                </c:pt>
                <c:pt idx="318">
                  <c:v>2.5700000000000001E-2</c:v>
                </c:pt>
                <c:pt idx="319">
                  <c:v>2.5700000000000001E-2</c:v>
                </c:pt>
                <c:pt idx="320">
                  <c:v>2.5700000000000001E-2</c:v>
                </c:pt>
                <c:pt idx="321">
                  <c:v>2.5700000000000001E-2</c:v>
                </c:pt>
                <c:pt idx="322">
                  <c:v>2.5800000000000101E-2</c:v>
                </c:pt>
                <c:pt idx="323">
                  <c:v>2.5800000000000101E-2</c:v>
                </c:pt>
                <c:pt idx="324">
                  <c:v>2.6000000000000099E-2</c:v>
                </c:pt>
                <c:pt idx="325">
                  <c:v>2.6000000000000099E-2</c:v>
                </c:pt>
                <c:pt idx="326">
                  <c:v>2.6000000000000099E-2</c:v>
                </c:pt>
                <c:pt idx="327">
                  <c:v>2.6000000000000099E-2</c:v>
                </c:pt>
                <c:pt idx="328">
                  <c:v>2.6000000000000099E-2</c:v>
                </c:pt>
                <c:pt idx="329">
                  <c:v>2.6100000000000002E-2</c:v>
                </c:pt>
                <c:pt idx="330">
                  <c:v>2.65000000000001E-2</c:v>
                </c:pt>
                <c:pt idx="331">
                  <c:v>2.65000000000001E-2</c:v>
                </c:pt>
                <c:pt idx="332">
                  <c:v>2.6700000000000002E-2</c:v>
                </c:pt>
                <c:pt idx="333">
                  <c:v>2.6700000000000002E-2</c:v>
                </c:pt>
                <c:pt idx="334">
                  <c:v>2.6800000000000199E-2</c:v>
                </c:pt>
                <c:pt idx="335">
                  <c:v>2.6800000000000199E-2</c:v>
                </c:pt>
                <c:pt idx="336">
                  <c:v>2.6800000000000199E-2</c:v>
                </c:pt>
                <c:pt idx="337">
                  <c:v>2.6800000000000199E-2</c:v>
                </c:pt>
                <c:pt idx="338">
                  <c:v>2.6800000000000199E-2</c:v>
                </c:pt>
                <c:pt idx="339">
                  <c:v>2.6800000000000199E-2</c:v>
                </c:pt>
                <c:pt idx="340">
                  <c:v>2.7000000000000201E-2</c:v>
                </c:pt>
                <c:pt idx="341">
                  <c:v>2.7000000000000201E-2</c:v>
                </c:pt>
                <c:pt idx="342">
                  <c:v>2.71000000000001E-2</c:v>
                </c:pt>
                <c:pt idx="343">
                  <c:v>2.71000000000001E-2</c:v>
                </c:pt>
                <c:pt idx="344">
                  <c:v>2.71000000000001E-2</c:v>
                </c:pt>
                <c:pt idx="345">
                  <c:v>2.7400000000000199E-2</c:v>
                </c:pt>
                <c:pt idx="346">
                  <c:v>2.7400000000000199E-2</c:v>
                </c:pt>
                <c:pt idx="347">
                  <c:v>2.7600000000000201E-2</c:v>
                </c:pt>
                <c:pt idx="348">
                  <c:v>2.7600000000000201E-2</c:v>
                </c:pt>
                <c:pt idx="349">
                  <c:v>2.7600000000000201E-2</c:v>
                </c:pt>
                <c:pt idx="350">
                  <c:v>2.7600000000000201E-2</c:v>
                </c:pt>
                <c:pt idx="351">
                  <c:v>2.78000000000002E-2</c:v>
                </c:pt>
                <c:pt idx="352">
                  <c:v>2.8000000000000001E-2</c:v>
                </c:pt>
                <c:pt idx="353">
                  <c:v>2.8000000000000001E-2</c:v>
                </c:pt>
                <c:pt idx="354">
                  <c:v>2.81E-2</c:v>
                </c:pt>
                <c:pt idx="355">
                  <c:v>2.81E-2</c:v>
                </c:pt>
                <c:pt idx="356">
                  <c:v>2.81E-2</c:v>
                </c:pt>
                <c:pt idx="357">
                  <c:v>2.81E-2</c:v>
                </c:pt>
                <c:pt idx="358">
                  <c:v>2.81E-2</c:v>
                </c:pt>
                <c:pt idx="359">
                  <c:v>2.8299999999999999E-2</c:v>
                </c:pt>
                <c:pt idx="360">
                  <c:v>2.8299999999999999E-2</c:v>
                </c:pt>
                <c:pt idx="361">
                  <c:v>2.8299999999999999E-2</c:v>
                </c:pt>
                <c:pt idx="362">
                  <c:v>2.8299999999999999E-2</c:v>
                </c:pt>
                <c:pt idx="363">
                  <c:v>2.8400000000000002E-2</c:v>
                </c:pt>
                <c:pt idx="364">
                  <c:v>2.86E-2</c:v>
                </c:pt>
                <c:pt idx="365">
                  <c:v>2.86E-2</c:v>
                </c:pt>
                <c:pt idx="366">
                  <c:v>2.87E-2</c:v>
                </c:pt>
                <c:pt idx="367">
                  <c:v>2.8799999999999999E-2</c:v>
                </c:pt>
                <c:pt idx="368">
                  <c:v>2.9000000000000099E-2</c:v>
                </c:pt>
                <c:pt idx="369">
                  <c:v>2.9100000000000001E-2</c:v>
                </c:pt>
                <c:pt idx="370">
                  <c:v>2.9100000000000001E-2</c:v>
                </c:pt>
                <c:pt idx="371">
                  <c:v>2.9100000000000001E-2</c:v>
                </c:pt>
                <c:pt idx="372">
                  <c:v>2.9100000000000001E-2</c:v>
                </c:pt>
                <c:pt idx="373">
                  <c:v>2.93E-2</c:v>
                </c:pt>
                <c:pt idx="374">
                  <c:v>2.93E-2</c:v>
                </c:pt>
                <c:pt idx="375">
                  <c:v>2.93E-2</c:v>
                </c:pt>
                <c:pt idx="376">
                  <c:v>2.93E-2</c:v>
                </c:pt>
                <c:pt idx="377">
                  <c:v>2.9399999999999999E-2</c:v>
                </c:pt>
                <c:pt idx="378">
                  <c:v>2.9700000000000001E-2</c:v>
                </c:pt>
                <c:pt idx="379">
                  <c:v>2.9700000000000001E-2</c:v>
                </c:pt>
                <c:pt idx="380">
                  <c:v>2.9700000000000001E-2</c:v>
                </c:pt>
                <c:pt idx="381">
                  <c:v>2.9700000000000001E-2</c:v>
                </c:pt>
                <c:pt idx="382">
                  <c:v>2.9700000000000001E-2</c:v>
                </c:pt>
                <c:pt idx="383">
                  <c:v>3.00000000000001E-2</c:v>
                </c:pt>
                <c:pt idx="384">
                  <c:v>3.00000000000001E-2</c:v>
                </c:pt>
                <c:pt idx="385">
                  <c:v>3.00000000000001E-2</c:v>
                </c:pt>
                <c:pt idx="386">
                  <c:v>3.00000000000001E-2</c:v>
                </c:pt>
                <c:pt idx="387">
                  <c:v>3.0099999999999998E-2</c:v>
                </c:pt>
                <c:pt idx="388">
                  <c:v>3.0099999999999998E-2</c:v>
                </c:pt>
                <c:pt idx="389">
                  <c:v>3.0099999999999998E-2</c:v>
                </c:pt>
                <c:pt idx="390">
                  <c:v>3.0300000000000001E-2</c:v>
                </c:pt>
                <c:pt idx="391">
                  <c:v>3.0400000000000101E-2</c:v>
                </c:pt>
                <c:pt idx="392">
                  <c:v>3.0400000000000101E-2</c:v>
                </c:pt>
                <c:pt idx="393">
                  <c:v>3.0400000000000101E-2</c:v>
                </c:pt>
                <c:pt idx="394">
                  <c:v>3.0400000000000101E-2</c:v>
                </c:pt>
                <c:pt idx="395">
                  <c:v>3.0600000000000099E-2</c:v>
                </c:pt>
                <c:pt idx="396">
                  <c:v>3.0600000000000099E-2</c:v>
                </c:pt>
                <c:pt idx="397">
                  <c:v>3.0600000000000099E-2</c:v>
                </c:pt>
                <c:pt idx="398">
                  <c:v>3.0600000000000099E-2</c:v>
                </c:pt>
                <c:pt idx="399">
                  <c:v>3.0600000000000099E-2</c:v>
                </c:pt>
                <c:pt idx="400">
                  <c:v>3.0700000000000002E-2</c:v>
                </c:pt>
                <c:pt idx="401">
                  <c:v>3.0700000000000002E-2</c:v>
                </c:pt>
                <c:pt idx="402">
                  <c:v>3.0700000000000002E-2</c:v>
                </c:pt>
                <c:pt idx="403">
                  <c:v>3.09E-2</c:v>
                </c:pt>
                <c:pt idx="404">
                  <c:v>3.1000000000000201E-2</c:v>
                </c:pt>
                <c:pt idx="405">
                  <c:v>3.11000000000001E-2</c:v>
                </c:pt>
                <c:pt idx="406">
                  <c:v>3.11000000000001E-2</c:v>
                </c:pt>
                <c:pt idx="407">
                  <c:v>3.11000000000001E-2</c:v>
                </c:pt>
                <c:pt idx="408">
                  <c:v>3.11000000000001E-2</c:v>
                </c:pt>
                <c:pt idx="409">
                  <c:v>3.1300000000000001E-2</c:v>
                </c:pt>
                <c:pt idx="410">
                  <c:v>3.1300000000000001E-2</c:v>
                </c:pt>
                <c:pt idx="411">
                  <c:v>3.1300000000000001E-2</c:v>
                </c:pt>
                <c:pt idx="412">
                  <c:v>3.1300000000000001E-2</c:v>
                </c:pt>
                <c:pt idx="413">
                  <c:v>3.1400000000000199E-2</c:v>
                </c:pt>
                <c:pt idx="414">
                  <c:v>3.1400000000000199E-2</c:v>
                </c:pt>
                <c:pt idx="415">
                  <c:v>3.1400000000000199E-2</c:v>
                </c:pt>
                <c:pt idx="416">
                  <c:v>3.1600000000000197E-2</c:v>
                </c:pt>
                <c:pt idx="417">
                  <c:v>3.1600000000000197E-2</c:v>
                </c:pt>
                <c:pt idx="418">
                  <c:v>3.1600000000000197E-2</c:v>
                </c:pt>
                <c:pt idx="419">
                  <c:v>3.1600000000000197E-2</c:v>
                </c:pt>
                <c:pt idx="420">
                  <c:v>3.1600000000000197E-2</c:v>
                </c:pt>
                <c:pt idx="421">
                  <c:v>3.1600000000000197E-2</c:v>
                </c:pt>
                <c:pt idx="422">
                  <c:v>3.1600000000000197E-2</c:v>
                </c:pt>
                <c:pt idx="423">
                  <c:v>3.1600000000000197E-2</c:v>
                </c:pt>
                <c:pt idx="424">
                  <c:v>3.1600000000000197E-2</c:v>
                </c:pt>
                <c:pt idx="425">
                  <c:v>3.1600000000000197E-2</c:v>
                </c:pt>
                <c:pt idx="426">
                  <c:v>3.1600000000000197E-2</c:v>
                </c:pt>
                <c:pt idx="427">
                  <c:v>3.1600000000000197E-2</c:v>
                </c:pt>
                <c:pt idx="428">
                  <c:v>3.1600000000000197E-2</c:v>
                </c:pt>
                <c:pt idx="429">
                  <c:v>3.1700000000000103E-2</c:v>
                </c:pt>
                <c:pt idx="430">
                  <c:v>3.1700000000000103E-2</c:v>
                </c:pt>
                <c:pt idx="431">
                  <c:v>3.1899999999999998E-2</c:v>
                </c:pt>
                <c:pt idx="432">
                  <c:v>3.1899999999999998E-2</c:v>
                </c:pt>
                <c:pt idx="433">
                  <c:v>3.1899999999999998E-2</c:v>
                </c:pt>
                <c:pt idx="434">
                  <c:v>3.2000000000000202E-2</c:v>
                </c:pt>
                <c:pt idx="435">
                  <c:v>3.2200000000000201E-2</c:v>
                </c:pt>
                <c:pt idx="436">
                  <c:v>3.2200000000000201E-2</c:v>
                </c:pt>
                <c:pt idx="437">
                  <c:v>3.2200000000000201E-2</c:v>
                </c:pt>
                <c:pt idx="438">
                  <c:v>3.2300000000000002E-2</c:v>
                </c:pt>
                <c:pt idx="439">
                  <c:v>3.2400000000000199E-2</c:v>
                </c:pt>
                <c:pt idx="440">
                  <c:v>3.2400000000000199E-2</c:v>
                </c:pt>
                <c:pt idx="441">
                  <c:v>3.2400000000000199E-2</c:v>
                </c:pt>
                <c:pt idx="442">
                  <c:v>3.2400000000000199E-2</c:v>
                </c:pt>
                <c:pt idx="443">
                  <c:v>3.2600000000000198E-2</c:v>
                </c:pt>
                <c:pt idx="444">
                  <c:v>3.2700000000000097E-2</c:v>
                </c:pt>
                <c:pt idx="445">
                  <c:v>3.2900000000000103E-2</c:v>
                </c:pt>
                <c:pt idx="446">
                  <c:v>3.3000000000000002E-2</c:v>
                </c:pt>
                <c:pt idx="447">
                  <c:v>3.3000000000000002E-2</c:v>
                </c:pt>
                <c:pt idx="448">
                  <c:v>3.3000000000000002E-2</c:v>
                </c:pt>
                <c:pt idx="449">
                  <c:v>3.3000000000000002E-2</c:v>
                </c:pt>
                <c:pt idx="450">
                  <c:v>3.3000000000000002E-2</c:v>
                </c:pt>
                <c:pt idx="451">
                  <c:v>3.3000000000000002E-2</c:v>
                </c:pt>
                <c:pt idx="452">
                  <c:v>3.3300000000000003E-2</c:v>
                </c:pt>
                <c:pt idx="453">
                  <c:v>3.3399999999999999E-2</c:v>
                </c:pt>
                <c:pt idx="454">
                  <c:v>3.3399999999999999E-2</c:v>
                </c:pt>
                <c:pt idx="455">
                  <c:v>3.3399999999999999E-2</c:v>
                </c:pt>
                <c:pt idx="456">
                  <c:v>3.3599999999999998E-2</c:v>
                </c:pt>
                <c:pt idx="457">
                  <c:v>3.3599999999999998E-2</c:v>
                </c:pt>
                <c:pt idx="458">
                  <c:v>3.3700000000000001E-2</c:v>
                </c:pt>
                <c:pt idx="459">
                  <c:v>3.3700000000000001E-2</c:v>
                </c:pt>
                <c:pt idx="460">
                  <c:v>3.3700000000000001E-2</c:v>
                </c:pt>
                <c:pt idx="461">
                  <c:v>3.3700000000000001E-2</c:v>
                </c:pt>
                <c:pt idx="462">
                  <c:v>3.39E-2</c:v>
                </c:pt>
                <c:pt idx="463">
                  <c:v>3.39E-2</c:v>
                </c:pt>
                <c:pt idx="464">
                  <c:v>3.39E-2</c:v>
                </c:pt>
                <c:pt idx="465">
                  <c:v>3.39E-2</c:v>
                </c:pt>
                <c:pt idx="466">
                  <c:v>3.39E-2</c:v>
                </c:pt>
                <c:pt idx="467">
                  <c:v>3.39E-2</c:v>
                </c:pt>
                <c:pt idx="468">
                  <c:v>3.39E-2</c:v>
                </c:pt>
                <c:pt idx="469">
                  <c:v>3.4000000000000002E-2</c:v>
                </c:pt>
                <c:pt idx="470">
                  <c:v>3.4000000000000002E-2</c:v>
                </c:pt>
                <c:pt idx="471">
                  <c:v>3.4000000000000002E-2</c:v>
                </c:pt>
                <c:pt idx="472">
                  <c:v>3.4000000000000002E-2</c:v>
                </c:pt>
                <c:pt idx="473">
                  <c:v>3.4200000000000098E-2</c:v>
                </c:pt>
                <c:pt idx="474">
                  <c:v>3.4200000000000098E-2</c:v>
                </c:pt>
                <c:pt idx="475">
                  <c:v>3.4299999999999997E-2</c:v>
                </c:pt>
                <c:pt idx="476">
                  <c:v>3.4500000000000003E-2</c:v>
                </c:pt>
                <c:pt idx="477">
                  <c:v>3.4500000000000003E-2</c:v>
                </c:pt>
                <c:pt idx="478">
                  <c:v>3.4500000000000003E-2</c:v>
                </c:pt>
                <c:pt idx="479">
                  <c:v>3.4500000000000003E-2</c:v>
                </c:pt>
                <c:pt idx="480">
                  <c:v>3.4599999999999999E-2</c:v>
                </c:pt>
                <c:pt idx="481">
                  <c:v>3.49E-2</c:v>
                </c:pt>
                <c:pt idx="482">
                  <c:v>3.49E-2</c:v>
                </c:pt>
                <c:pt idx="483">
                  <c:v>3.50000000000001E-2</c:v>
                </c:pt>
                <c:pt idx="484">
                  <c:v>3.5200000000000099E-2</c:v>
                </c:pt>
                <c:pt idx="485">
                  <c:v>3.5299999999999998E-2</c:v>
                </c:pt>
                <c:pt idx="486">
                  <c:v>3.5499999999999997E-2</c:v>
                </c:pt>
                <c:pt idx="487">
                  <c:v>3.5800000000000103E-2</c:v>
                </c:pt>
                <c:pt idx="488">
                  <c:v>3.5800000000000103E-2</c:v>
                </c:pt>
                <c:pt idx="489">
                  <c:v>3.5800000000000103E-2</c:v>
                </c:pt>
                <c:pt idx="490">
                  <c:v>3.5800000000000103E-2</c:v>
                </c:pt>
                <c:pt idx="491">
                  <c:v>3.6000000000000199E-2</c:v>
                </c:pt>
                <c:pt idx="492">
                  <c:v>3.6000000000000199E-2</c:v>
                </c:pt>
                <c:pt idx="493">
                  <c:v>3.6000000000000199E-2</c:v>
                </c:pt>
                <c:pt idx="494">
                  <c:v>3.6000000000000199E-2</c:v>
                </c:pt>
                <c:pt idx="495">
                  <c:v>3.6000000000000199E-2</c:v>
                </c:pt>
                <c:pt idx="496">
                  <c:v>3.6000000000000199E-2</c:v>
                </c:pt>
                <c:pt idx="497">
                  <c:v>3.6000000000000199E-2</c:v>
                </c:pt>
                <c:pt idx="498">
                  <c:v>3.6000000000000199E-2</c:v>
                </c:pt>
                <c:pt idx="499">
                  <c:v>3.6000000000000199E-2</c:v>
                </c:pt>
                <c:pt idx="500">
                  <c:v>3.6200000000000197E-2</c:v>
                </c:pt>
                <c:pt idx="501">
                  <c:v>3.6300000000000103E-2</c:v>
                </c:pt>
                <c:pt idx="502">
                  <c:v>3.6300000000000103E-2</c:v>
                </c:pt>
                <c:pt idx="503">
                  <c:v>3.6500000000000102E-2</c:v>
                </c:pt>
                <c:pt idx="504">
                  <c:v>3.6600000000000202E-2</c:v>
                </c:pt>
                <c:pt idx="505">
                  <c:v>3.6600000000000202E-2</c:v>
                </c:pt>
                <c:pt idx="506">
                  <c:v>3.6600000000000202E-2</c:v>
                </c:pt>
                <c:pt idx="507">
                  <c:v>3.6800000000000201E-2</c:v>
                </c:pt>
                <c:pt idx="508">
                  <c:v>3.7000000000000199E-2</c:v>
                </c:pt>
                <c:pt idx="509">
                  <c:v>3.7200000000000198E-2</c:v>
                </c:pt>
                <c:pt idx="510">
                  <c:v>3.7200000000000198E-2</c:v>
                </c:pt>
                <c:pt idx="511">
                  <c:v>3.7200000000000198E-2</c:v>
                </c:pt>
                <c:pt idx="512">
                  <c:v>3.7200000000000198E-2</c:v>
                </c:pt>
                <c:pt idx="513">
                  <c:v>3.7200000000000198E-2</c:v>
                </c:pt>
                <c:pt idx="514">
                  <c:v>3.7200000000000198E-2</c:v>
                </c:pt>
                <c:pt idx="515">
                  <c:v>3.7300000000000097E-2</c:v>
                </c:pt>
                <c:pt idx="516">
                  <c:v>3.7300000000000097E-2</c:v>
                </c:pt>
                <c:pt idx="517">
                  <c:v>3.7300000000000097E-2</c:v>
                </c:pt>
                <c:pt idx="518">
                  <c:v>3.7300000000000097E-2</c:v>
                </c:pt>
                <c:pt idx="519">
                  <c:v>3.7500000000000103E-2</c:v>
                </c:pt>
                <c:pt idx="520">
                  <c:v>3.7600000000000203E-2</c:v>
                </c:pt>
                <c:pt idx="521">
                  <c:v>3.7600000000000203E-2</c:v>
                </c:pt>
                <c:pt idx="522">
                  <c:v>3.7800000000000201E-2</c:v>
                </c:pt>
                <c:pt idx="523">
                  <c:v>3.7900000000000197E-2</c:v>
                </c:pt>
                <c:pt idx="524">
                  <c:v>3.8100000000000002E-2</c:v>
                </c:pt>
                <c:pt idx="525">
                  <c:v>3.8199999999999998E-2</c:v>
                </c:pt>
                <c:pt idx="526">
                  <c:v>3.8199999999999998E-2</c:v>
                </c:pt>
                <c:pt idx="527">
                  <c:v>3.8399999999999997E-2</c:v>
                </c:pt>
                <c:pt idx="528">
                  <c:v>3.85E-2</c:v>
                </c:pt>
                <c:pt idx="529">
                  <c:v>3.85E-2</c:v>
                </c:pt>
                <c:pt idx="530">
                  <c:v>3.8699999999999998E-2</c:v>
                </c:pt>
                <c:pt idx="531">
                  <c:v>3.8899999999999997E-2</c:v>
                </c:pt>
                <c:pt idx="532">
                  <c:v>3.9100000000000003E-2</c:v>
                </c:pt>
                <c:pt idx="533">
                  <c:v>3.9200000000000103E-2</c:v>
                </c:pt>
                <c:pt idx="534">
                  <c:v>3.9400000000000102E-2</c:v>
                </c:pt>
                <c:pt idx="535">
                  <c:v>3.9400000000000102E-2</c:v>
                </c:pt>
                <c:pt idx="536">
                  <c:v>3.9400000000000102E-2</c:v>
                </c:pt>
                <c:pt idx="537">
                  <c:v>3.9400000000000102E-2</c:v>
                </c:pt>
                <c:pt idx="538">
                  <c:v>3.9700000000000103E-2</c:v>
                </c:pt>
                <c:pt idx="539">
                  <c:v>3.9700000000000103E-2</c:v>
                </c:pt>
                <c:pt idx="540">
                  <c:v>3.9700000000000103E-2</c:v>
                </c:pt>
                <c:pt idx="541">
                  <c:v>3.9800000000000099E-2</c:v>
                </c:pt>
                <c:pt idx="542">
                  <c:v>3.9800000000000099E-2</c:v>
                </c:pt>
                <c:pt idx="543">
                  <c:v>4.03000000000001E-2</c:v>
                </c:pt>
                <c:pt idx="544">
                  <c:v>4.03000000000001E-2</c:v>
                </c:pt>
                <c:pt idx="545">
                  <c:v>4.0399999999999998E-2</c:v>
                </c:pt>
                <c:pt idx="546">
                  <c:v>4.0599999999999997E-2</c:v>
                </c:pt>
                <c:pt idx="547">
                  <c:v>4.0599999999999997E-2</c:v>
                </c:pt>
                <c:pt idx="548">
                  <c:v>4.0599999999999997E-2</c:v>
                </c:pt>
                <c:pt idx="549">
                  <c:v>4.0599999999999997E-2</c:v>
                </c:pt>
                <c:pt idx="550">
                  <c:v>4.0599999999999997E-2</c:v>
                </c:pt>
                <c:pt idx="551">
                  <c:v>4.0599999999999997E-2</c:v>
                </c:pt>
                <c:pt idx="552">
                  <c:v>4.0599999999999997E-2</c:v>
                </c:pt>
                <c:pt idx="553">
                  <c:v>4.0599999999999997E-2</c:v>
                </c:pt>
                <c:pt idx="554">
                  <c:v>4.0599999999999997E-2</c:v>
                </c:pt>
                <c:pt idx="555">
                  <c:v>4.0700000000000097E-2</c:v>
                </c:pt>
                <c:pt idx="556">
                  <c:v>4.0700000000000097E-2</c:v>
                </c:pt>
                <c:pt idx="557">
                  <c:v>4.0899999999999999E-2</c:v>
                </c:pt>
                <c:pt idx="558">
                  <c:v>4.0899999999999999E-2</c:v>
                </c:pt>
                <c:pt idx="559">
                  <c:v>4.1000000000000002E-2</c:v>
                </c:pt>
                <c:pt idx="560">
                  <c:v>4.1099999999999998E-2</c:v>
                </c:pt>
                <c:pt idx="561">
                  <c:v>4.1099999999999998E-2</c:v>
                </c:pt>
                <c:pt idx="562">
                  <c:v>4.1300000000000003E-2</c:v>
                </c:pt>
                <c:pt idx="563">
                  <c:v>4.1300000000000003E-2</c:v>
                </c:pt>
                <c:pt idx="564">
                  <c:v>4.1300000000000003E-2</c:v>
                </c:pt>
                <c:pt idx="565">
                  <c:v>4.1300000000000003E-2</c:v>
                </c:pt>
                <c:pt idx="566">
                  <c:v>4.1599999999999998E-2</c:v>
                </c:pt>
                <c:pt idx="567">
                  <c:v>4.1599999999999998E-2</c:v>
                </c:pt>
                <c:pt idx="568">
                  <c:v>4.1700000000000001E-2</c:v>
                </c:pt>
                <c:pt idx="569">
                  <c:v>4.1700000000000001E-2</c:v>
                </c:pt>
                <c:pt idx="570">
                  <c:v>4.1700000000000001E-2</c:v>
                </c:pt>
                <c:pt idx="571">
                  <c:v>4.1700000000000001E-2</c:v>
                </c:pt>
                <c:pt idx="572">
                  <c:v>4.20000000000001E-2</c:v>
                </c:pt>
                <c:pt idx="573">
                  <c:v>4.20000000000001E-2</c:v>
                </c:pt>
                <c:pt idx="574">
                  <c:v>4.2200000000000001E-2</c:v>
                </c:pt>
                <c:pt idx="575">
                  <c:v>4.2200000000000001E-2</c:v>
                </c:pt>
                <c:pt idx="576">
                  <c:v>4.2200000000000001E-2</c:v>
                </c:pt>
                <c:pt idx="577">
                  <c:v>4.2200000000000001E-2</c:v>
                </c:pt>
                <c:pt idx="578">
                  <c:v>4.2200000000000001E-2</c:v>
                </c:pt>
                <c:pt idx="579">
                  <c:v>4.2500000000000003E-2</c:v>
                </c:pt>
                <c:pt idx="580">
                  <c:v>4.2500000000000003E-2</c:v>
                </c:pt>
                <c:pt idx="581">
                  <c:v>4.2500000000000003E-2</c:v>
                </c:pt>
                <c:pt idx="582">
                  <c:v>4.2599999999999999E-2</c:v>
                </c:pt>
                <c:pt idx="583">
                  <c:v>4.2800000000000102E-2</c:v>
                </c:pt>
                <c:pt idx="584">
                  <c:v>4.2900000000000098E-2</c:v>
                </c:pt>
                <c:pt idx="585">
                  <c:v>4.3099999999999999E-2</c:v>
                </c:pt>
                <c:pt idx="586">
                  <c:v>4.3200000000000002E-2</c:v>
                </c:pt>
                <c:pt idx="587">
                  <c:v>4.3200000000000002E-2</c:v>
                </c:pt>
                <c:pt idx="588">
                  <c:v>4.3400000000000001E-2</c:v>
                </c:pt>
                <c:pt idx="589">
                  <c:v>4.3400000000000001E-2</c:v>
                </c:pt>
                <c:pt idx="590">
                  <c:v>4.3400000000000001E-2</c:v>
                </c:pt>
                <c:pt idx="591">
                  <c:v>4.3400000000000001E-2</c:v>
                </c:pt>
                <c:pt idx="592">
                  <c:v>4.37000000000001E-2</c:v>
                </c:pt>
                <c:pt idx="593">
                  <c:v>4.37000000000001E-2</c:v>
                </c:pt>
                <c:pt idx="594">
                  <c:v>4.37000000000001E-2</c:v>
                </c:pt>
                <c:pt idx="595">
                  <c:v>4.37000000000001E-2</c:v>
                </c:pt>
                <c:pt idx="596">
                  <c:v>4.3799999999999999E-2</c:v>
                </c:pt>
                <c:pt idx="597">
                  <c:v>4.4000000000000199E-2</c:v>
                </c:pt>
                <c:pt idx="598">
                  <c:v>4.4100000000000097E-2</c:v>
                </c:pt>
                <c:pt idx="599">
                  <c:v>4.4300000000000402E-2</c:v>
                </c:pt>
                <c:pt idx="600">
                  <c:v>4.4300000000000402E-2</c:v>
                </c:pt>
                <c:pt idx="601">
                  <c:v>4.4300000000000402E-2</c:v>
                </c:pt>
                <c:pt idx="602">
                  <c:v>4.4400000000000099E-2</c:v>
                </c:pt>
                <c:pt idx="603">
                  <c:v>4.4400000000000099E-2</c:v>
                </c:pt>
                <c:pt idx="604">
                  <c:v>4.4400000000000099E-2</c:v>
                </c:pt>
                <c:pt idx="605">
                  <c:v>4.4700000000000399E-2</c:v>
                </c:pt>
                <c:pt idx="606">
                  <c:v>4.49000000000001E-2</c:v>
                </c:pt>
                <c:pt idx="607">
                  <c:v>4.49000000000001E-2</c:v>
                </c:pt>
                <c:pt idx="608">
                  <c:v>4.4999999999999998E-2</c:v>
                </c:pt>
                <c:pt idx="609">
                  <c:v>4.4999999999999998E-2</c:v>
                </c:pt>
                <c:pt idx="610">
                  <c:v>4.4999999999999998E-2</c:v>
                </c:pt>
                <c:pt idx="611">
                  <c:v>4.4999999999999998E-2</c:v>
                </c:pt>
                <c:pt idx="612">
                  <c:v>4.4999999999999998E-2</c:v>
                </c:pt>
                <c:pt idx="613">
                  <c:v>4.4999999999999998E-2</c:v>
                </c:pt>
                <c:pt idx="614">
                  <c:v>4.4999999999999998E-2</c:v>
                </c:pt>
                <c:pt idx="615">
                  <c:v>4.5199999999999997E-2</c:v>
                </c:pt>
                <c:pt idx="616">
                  <c:v>4.5199999999999997E-2</c:v>
                </c:pt>
                <c:pt idx="617">
                  <c:v>4.5199999999999997E-2</c:v>
                </c:pt>
                <c:pt idx="618">
                  <c:v>4.5199999999999997E-2</c:v>
                </c:pt>
                <c:pt idx="619">
                  <c:v>4.5199999999999997E-2</c:v>
                </c:pt>
                <c:pt idx="620">
                  <c:v>4.5199999999999997E-2</c:v>
                </c:pt>
                <c:pt idx="621">
                  <c:v>4.5300000000000097E-2</c:v>
                </c:pt>
                <c:pt idx="622">
                  <c:v>4.5300000000000097E-2</c:v>
                </c:pt>
                <c:pt idx="623">
                  <c:v>4.5300000000000097E-2</c:v>
                </c:pt>
                <c:pt idx="624">
                  <c:v>4.5300000000000097E-2</c:v>
                </c:pt>
                <c:pt idx="625">
                  <c:v>4.5499999999999999E-2</c:v>
                </c:pt>
                <c:pt idx="626">
                  <c:v>4.5499999999999999E-2</c:v>
                </c:pt>
                <c:pt idx="627">
                  <c:v>4.5499999999999999E-2</c:v>
                </c:pt>
                <c:pt idx="628">
                  <c:v>4.5499999999999999E-2</c:v>
                </c:pt>
                <c:pt idx="629">
                  <c:v>4.5499999999999999E-2</c:v>
                </c:pt>
                <c:pt idx="630">
                  <c:v>4.5499999999999999E-2</c:v>
                </c:pt>
                <c:pt idx="631">
                  <c:v>4.5499999999999999E-2</c:v>
                </c:pt>
                <c:pt idx="632">
                  <c:v>4.5499999999999999E-2</c:v>
                </c:pt>
                <c:pt idx="633">
                  <c:v>4.5499999999999999E-2</c:v>
                </c:pt>
                <c:pt idx="634">
                  <c:v>4.5700000000000199E-2</c:v>
                </c:pt>
                <c:pt idx="635">
                  <c:v>4.5800000000000098E-2</c:v>
                </c:pt>
                <c:pt idx="636">
                  <c:v>4.5800000000000098E-2</c:v>
                </c:pt>
                <c:pt idx="637">
                  <c:v>4.5800000000000098E-2</c:v>
                </c:pt>
                <c:pt idx="638">
                  <c:v>4.5800000000000098E-2</c:v>
                </c:pt>
                <c:pt idx="639">
                  <c:v>4.5999999999999999E-2</c:v>
                </c:pt>
                <c:pt idx="640">
                  <c:v>4.6100000000000002E-2</c:v>
                </c:pt>
                <c:pt idx="641">
                  <c:v>4.6100000000000002E-2</c:v>
                </c:pt>
                <c:pt idx="642">
                  <c:v>4.6100000000000002E-2</c:v>
                </c:pt>
                <c:pt idx="643">
                  <c:v>4.6100000000000002E-2</c:v>
                </c:pt>
                <c:pt idx="644">
                  <c:v>4.6100000000000002E-2</c:v>
                </c:pt>
                <c:pt idx="645">
                  <c:v>4.6300000000000098E-2</c:v>
                </c:pt>
                <c:pt idx="646">
                  <c:v>4.6300000000000098E-2</c:v>
                </c:pt>
                <c:pt idx="647">
                  <c:v>4.6300000000000098E-2</c:v>
                </c:pt>
                <c:pt idx="648">
                  <c:v>4.6300000000000098E-2</c:v>
                </c:pt>
                <c:pt idx="649">
                  <c:v>4.6300000000000098E-2</c:v>
                </c:pt>
                <c:pt idx="650">
                  <c:v>4.6399999999999997E-2</c:v>
                </c:pt>
                <c:pt idx="651">
                  <c:v>4.6399999999999997E-2</c:v>
                </c:pt>
                <c:pt idx="652">
                  <c:v>4.6899999999999997E-2</c:v>
                </c:pt>
                <c:pt idx="653">
                  <c:v>4.7000000000000097E-2</c:v>
                </c:pt>
                <c:pt idx="654">
                  <c:v>4.7000000000000097E-2</c:v>
                </c:pt>
                <c:pt idx="655">
                  <c:v>4.7199999999999999E-2</c:v>
                </c:pt>
                <c:pt idx="656">
                  <c:v>4.7199999999999999E-2</c:v>
                </c:pt>
                <c:pt idx="657">
                  <c:v>4.7199999999999999E-2</c:v>
                </c:pt>
                <c:pt idx="658">
                  <c:v>4.7199999999999999E-2</c:v>
                </c:pt>
                <c:pt idx="659">
                  <c:v>4.73000000000003E-2</c:v>
                </c:pt>
                <c:pt idx="660">
                  <c:v>4.73000000000003E-2</c:v>
                </c:pt>
                <c:pt idx="661">
                  <c:v>4.73000000000003E-2</c:v>
                </c:pt>
                <c:pt idx="662">
                  <c:v>4.73000000000003E-2</c:v>
                </c:pt>
                <c:pt idx="663">
                  <c:v>4.73000000000003E-2</c:v>
                </c:pt>
                <c:pt idx="664">
                  <c:v>4.73000000000003E-2</c:v>
                </c:pt>
                <c:pt idx="665">
                  <c:v>4.7500000000000098E-2</c:v>
                </c:pt>
                <c:pt idx="666">
                  <c:v>4.7800000000000099E-2</c:v>
                </c:pt>
                <c:pt idx="667">
                  <c:v>4.8099999999999997E-2</c:v>
                </c:pt>
                <c:pt idx="668">
                  <c:v>4.8399999999999999E-2</c:v>
                </c:pt>
                <c:pt idx="669">
                  <c:v>4.8599999999999997E-2</c:v>
                </c:pt>
                <c:pt idx="670">
                  <c:v>4.8599999999999997E-2</c:v>
                </c:pt>
                <c:pt idx="671">
                  <c:v>4.8700000000000097E-2</c:v>
                </c:pt>
                <c:pt idx="672">
                  <c:v>4.8700000000000097E-2</c:v>
                </c:pt>
                <c:pt idx="673">
                  <c:v>4.8700000000000097E-2</c:v>
                </c:pt>
                <c:pt idx="674">
                  <c:v>4.8700000000000097E-2</c:v>
                </c:pt>
                <c:pt idx="675">
                  <c:v>4.8899999999999999E-2</c:v>
                </c:pt>
                <c:pt idx="676">
                  <c:v>4.8899999999999999E-2</c:v>
                </c:pt>
                <c:pt idx="677">
                  <c:v>4.8899999999999999E-2</c:v>
                </c:pt>
                <c:pt idx="678">
                  <c:v>4.8899999999999999E-2</c:v>
                </c:pt>
                <c:pt idx="679">
                  <c:v>4.90000000000003E-2</c:v>
                </c:pt>
                <c:pt idx="680">
                  <c:v>4.9200000000000098E-2</c:v>
                </c:pt>
                <c:pt idx="681">
                  <c:v>4.9200000000000098E-2</c:v>
                </c:pt>
                <c:pt idx="682">
                  <c:v>4.9200000000000098E-2</c:v>
                </c:pt>
                <c:pt idx="683">
                  <c:v>4.9200000000000098E-2</c:v>
                </c:pt>
                <c:pt idx="684">
                  <c:v>4.9200000000000098E-2</c:v>
                </c:pt>
                <c:pt idx="685">
                  <c:v>4.9200000000000098E-2</c:v>
                </c:pt>
                <c:pt idx="686">
                  <c:v>4.9400000000000201E-2</c:v>
                </c:pt>
                <c:pt idx="687">
                  <c:v>4.9400000000000201E-2</c:v>
                </c:pt>
                <c:pt idx="688">
                  <c:v>4.9400000000000201E-2</c:v>
                </c:pt>
                <c:pt idx="689">
                  <c:v>4.9700000000000299E-2</c:v>
                </c:pt>
                <c:pt idx="690">
                  <c:v>5.00000000000001E-2</c:v>
                </c:pt>
                <c:pt idx="691">
                  <c:v>5.00000000000001E-2</c:v>
                </c:pt>
                <c:pt idx="692">
                  <c:v>5.00000000000001E-2</c:v>
                </c:pt>
                <c:pt idx="693">
                  <c:v>5.00000000000001E-2</c:v>
                </c:pt>
                <c:pt idx="694">
                  <c:v>5.00000000000001E-2</c:v>
                </c:pt>
                <c:pt idx="695">
                  <c:v>5.0099999999999999E-2</c:v>
                </c:pt>
                <c:pt idx="696">
                  <c:v>5.0099999999999999E-2</c:v>
                </c:pt>
                <c:pt idx="697">
                  <c:v>5.0300000000000199E-2</c:v>
                </c:pt>
                <c:pt idx="698">
                  <c:v>5.0500000000000003E-2</c:v>
                </c:pt>
                <c:pt idx="699">
                  <c:v>5.0500000000000003E-2</c:v>
                </c:pt>
                <c:pt idx="700">
                  <c:v>5.0500000000000003E-2</c:v>
                </c:pt>
                <c:pt idx="701">
                  <c:v>5.0500000000000003E-2</c:v>
                </c:pt>
                <c:pt idx="702">
                  <c:v>5.0599999999999999E-2</c:v>
                </c:pt>
                <c:pt idx="703">
                  <c:v>5.0599999999999999E-2</c:v>
                </c:pt>
                <c:pt idx="704">
                  <c:v>5.0800000000000102E-2</c:v>
                </c:pt>
                <c:pt idx="705">
                  <c:v>5.0900000000000098E-2</c:v>
                </c:pt>
                <c:pt idx="706">
                  <c:v>5.0900000000000098E-2</c:v>
                </c:pt>
                <c:pt idx="707">
                  <c:v>5.1299999999999998E-2</c:v>
                </c:pt>
                <c:pt idx="708">
                  <c:v>5.1299999999999998E-2</c:v>
                </c:pt>
                <c:pt idx="709">
                  <c:v>5.1299999999999998E-2</c:v>
                </c:pt>
                <c:pt idx="710">
                  <c:v>5.1299999999999998E-2</c:v>
                </c:pt>
                <c:pt idx="711">
                  <c:v>5.1400000000000001E-2</c:v>
                </c:pt>
                <c:pt idx="712">
                  <c:v>5.1400000000000001E-2</c:v>
                </c:pt>
                <c:pt idx="713">
                  <c:v>5.1400000000000001E-2</c:v>
                </c:pt>
                <c:pt idx="714">
                  <c:v>5.1400000000000001E-2</c:v>
                </c:pt>
                <c:pt idx="715">
                  <c:v>5.1400000000000001E-2</c:v>
                </c:pt>
                <c:pt idx="716">
                  <c:v>5.16E-2</c:v>
                </c:pt>
                <c:pt idx="717">
                  <c:v>5.16E-2</c:v>
                </c:pt>
                <c:pt idx="718">
                  <c:v>5.1700000000000003E-2</c:v>
                </c:pt>
                <c:pt idx="719">
                  <c:v>5.1700000000000003E-2</c:v>
                </c:pt>
                <c:pt idx="720">
                  <c:v>5.1700000000000003E-2</c:v>
                </c:pt>
                <c:pt idx="721">
                  <c:v>5.2100000000000098E-2</c:v>
                </c:pt>
                <c:pt idx="722">
                  <c:v>5.2100000000000098E-2</c:v>
                </c:pt>
                <c:pt idx="723">
                  <c:v>5.2200000000000003E-2</c:v>
                </c:pt>
                <c:pt idx="724">
                  <c:v>5.2200000000000003E-2</c:v>
                </c:pt>
                <c:pt idx="725">
                  <c:v>5.2400000000000099E-2</c:v>
                </c:pt>
                <c:pt idx="726">
                  <c:v>5.2500000000000102E-2</c:v>
                </c:pt>
                <c:pt idx="727">
                  <c:v>5.2500000000000102E-2</c:v>
                </c:pt>
                <c:pt idx="728">
                  <c:v>5.2700000000000302E-2</c:v>
                </c:pt>
                <c:pt idx="729">
                  <c:v>5.29000000000001E-2</c:v>
                </c:pt>
                <c:pt idx="730">
                  <c:v>5.2999999999999999E-2</c:v>
                </c:pt>
                <c:pt idx="731">
                  <c:v>5.2999999999999999E-2</c:v>
                </c:pt>
                <c:pt idx="732">
                  <c:v>5.3199999999999997E-2</c:v>
                </c:pt>
                <c:pt idx="733">
                  <c:v>5.3400000000000003E-2</c:v>
                </c:pt>
                <c:pt idx="734">
                  <c:v>5.3400000000000003E-2</c:v>
                </c:pt>
                <c:pt idx="735">
                  <c:v>5.3400000000000003E-2</c:v>
                </c:pt>
                <c:pt idx="736">
                  <c:v>5.3499999999999999E-2</c:v>
                </c:pt>
                <c:pt idx="737">
                  <c:v>5.3499999999999999E-2</c:v>
                </c:pt>
                <c:pt idx="738">
                  <c:v>5.3700000000000102E-2</c:v>
                </c:pt>
                <c:pt idx="739">
                  <c:v>5.4000000000000201E-2</c:v>
                </c:pt>
                <c:pt idx="740">
                  <c:v>5.4200000000000102E-2</c:v>
                </c:pt>
                <c:pt idx="741">
                  <c:v>5.4300000000000397E-2</c:v>
                </c:pt>
                <c:pt idx="742">
                  <c:v>5.4300000000000397E-2</c:v>
                </c:pt>
                <c:pt idx="743">
                  <c:v>5.4300000000000397E-2</c:v>
                </c:pt>
                <c:pt idx="744">
                  <c:v>5.4300000000000397E-2</c:v>
                </c:pt>
                <c:pt idx="745">
                  <c:v>5.4300000000000397E-2</c:v>
                </c:pt>
                <c:pt idx="746">
                  <c:v>5.4500000000000097E-2</c:v>
                </c:pt>
                <c:pt idx="747">
                  <c:v>5.4700000000000401E-2</c:v>
                </c:pt>
                <c:pt idx="748">
                  <c:v>5.48000000000003E-2</c:v>
                </c:pt>
                <c:pt idx="749">
                  <c:v>5.48000000000003E-2</c:v>
                </c:pt>
                <c:pt idx="750">
                  <c:v>5.48000000000003E-2</c:v>
                </c:pt>
                <c:pt idx="751">
                  <c:v>5.48000000000003E-2</c:v>
                </c:pt>
                <c:pt idx="752">
                  <c:v>5.48000000000003E-2</c:v>
                </c:pt>
                <c:pt idx="753">
                  <c:v>5.48000000000003E-2</c:v>
                </c:pt>
                <c:pt idx="754">
                  <c:v>5.48000000000003E-2</c:v>
                </c:pt>
                <c:pt idx="755">
                  <c:v>5.48000000000003E-2</c:v>
                </c:pt>
                <c:pt idx="756">
                  <c:v>5.5000000000000097E-2</c:v>
                </c:pt>
                <c:pt idx="757">
                  <c:v>5.5000000000000097E-2</c:v>
                </c:pt>
                <c:pt idx="758">
                  <c:v>5.5000000000000097E-2</c:v>
                </c:pt>
                <c:pt idx="759">
                  <c:v>5.5199999999999999E-2</c:v>
                </c:pt>
                <c:pt idx="760">
                  <c:v>5.5199999999999999E-2</c:v>
                </c:pt>
                <c:pt idx="761">
                  <c:v>5.53000000000003E-2</c:v>
                </c:pt>
                <c:pt idx="762">
                  <c:v>5.53000000000003E-2</c:v>
                </c:pt>
                <c:pt idx="763">
                  <c:v>5.53000000000003E-2</c:v>
                </c:pt>
                <c:pt idx="764">
                  <c:v>5.5500000000000098E-2</c:v>
                </c:pt>
                <c:pt idx="765">
                  <c:v>5.5500000000000098E-2</c:v>
                </c:pt>
                <c:pt idx="766">
                  <c:v>5.5500000000000098E-2</c:v>
                </c:pt>
                <c:pt idx="767">
                  <c:v>5.5500000000000098E-2</c:v>
                </c:pt>
                <c:pt idx="768">
                  <c:v>5.5500000000000098E-2</c:v>
                </c:pt>
                <c:pt idx="769">
                  <c:v>5.5500000000000098E-2</c:v>
                </c:pt>
                <c:pt idx="770">
                  <c:v>5.5500000000000098E-2</c:v>
                </c:pt>
                <c:pt idx="771">
                  <c:v>5.5500000000000098E-2</c:v>
                </c:pt>
                <c:pt idx="772">
                  <c:v>5.5700000000000201E-2</c:v>
                </c:pt>
                <c:pt idx="773">
                  <c:v>5.5899999999999998E-2</c:v>
                </c:pt>
                <c:pt idx="774">
                  <c:v>5.6399999999999999E-2</c:v>
                </c:pt>
                <c:pt idx="775">
                  <c:v>5.6500000000000002E-2</c:v>
                </c:pt>
                <c:pt idx="776">
                  <c:v>5.6500000000000002E-2</c:v>
                </c:pt>
                <c:pt idx="777">
                  <c:v>5.6500000000000002E-2</c:v>
                </c:pt>
                <c:pt idx="778">
                  <c:v>5.6500000000000002E-2</c:v>
                </c:pt>
                <c:pt idx="779">
                  <c:v>5.6500000000000002E-2</c:v>
                </c:pt>
                <c:pt idx="780">
                  <c:v>5.6500000000000002E-2</c:v>
                </c:pt>
                <c:pt idx="781">
                  <c:v>5.6500000000000002E-2</c:v>
                </c:pt>
                <c:pt idx="782">
                  <c:v>5.6500000000000002E-2</c:v>
                </c:pt>
                <c:pt idx="783">
                  <c:v>5.6700000000000098E-2</c:v>
                </c:pt>
                <c:pt idx="784">
                  <c:v>5.7100000000000102E-2</c:v>
                </c:pt>
                <c:pt idx="785">
                  <c:v>5.7100000000000102E-2</c:v>
                </c:pt>
                <c:pt idx="786">
                  <c:v>5.7100000000000102E-2</c:v>
                </c:pt>
                <c:pt idx="787">
                  <c:v>5.7100000000000102E-2</c:v>
                </c:pt>
                <c:pt idx="788">
                  <c:v>5.7100000000000102E-2</c:v>
                </c:pt>
                <c:pt idx="789">
                  <c:v>5.7200000000000098E-2</c:v>
                </c:pt>
                <c:pt idx="790">
                  <c:v>5.7400000000000201E-2</c:v>
                </c:pt>
                <c:pt idx="791">
                  <c:v>5.7400000000000201E-2</c:v>
                </c:pt>
                <c:pt idx="792">
                  <c:v>5.7599999999999998E-2</c:v>
                </c:pt>
                <c:pt idx="793">
                  <c:v>5.7599999999999998E-2</c:v>
                </c:pt>
                <c:pt idx="794">
                  <c:v>5.7800000000000303E-2</c:v>
                </c:pt>
                <c:pt idx="795">
                  <c:v>5.7800000000000303E-2</c:v>
                </c:pt>
                <c:pt idx="796">
                  <c:v>5.7800000000000303E-2</c:v>
                </c:pt>
                <c:pt idx="797">
                  <c:v>5.8099999999999999E-2</c:v>
                </c:pt>
                <c:pt idx="798">
                  <c:v>5.8099999999999999E-2</c:v>
                </c:pt>
                <c:pt idx="799">
                  <c:v>5.8099999999999999E-2</c:v>
                </c:pt>
                <c:pt idx="800">
                  <c:v>5.8099999999999999E-2</c:v>
                </c:pt>
                <c:pt idx="801">
                  <c:v>5.8099999999999999E-2</c:v>
                </c:pt>
                <c:pt idx="802">
                  <c:v>5.8500000000000003E-2</c:v>
                </c:pt>
                <c:pt idx="803">
                  <c:v>5.8500000000000003E-2</c:v>
                </c:pt>
                <c:pt idx="804">
                  <c:v>5.8500000000000003E-2</c:v>
                </c:pt>
                <c:pt idx="805">
                  <c:v>5.8599999999999999E-2</c:v>
                </c:pt>
                <c:pt idx="806">
                  <c:v>5.8599999999999999E-2</c:v>
                </c:pt>
                <c:pt idx="807">
                  <c:v>5.8800000000000102E-2</c:v>
                </c:pt>
                <c:pt idx="808">
                  <c:v>5.92000000000001E-2</c:v>
                </c:pt>
                <c:pt idx="809">
                  <c:v>5.92000000000001E-2</c:v>
                </c:pt>
                <c:pt idx="810">
                  <c:v>5.94000000000003E-2</c:v>
                </c:pt>
                <c:pt idx="811">
                  <c:v>5.9500000000000199E-2</c:v>
                </c:pt>
                <c:pt idx="812">
                  <c:v>5.9700000000000399E-2</c:v>
                </c:pt>
                <c:pt idx="813">
                  <c:v>5.9700000000000399E-2</c:v>
                </c:pt>
                <c:pt idx="814">
                  <c:v>5.9700000000000399E-2</c:v>
                </c:pt>
                <c:pt idx="815">
                  <c:v>5.9700000000000399E-2</c:v>
                </c:pt>
                <c:pt idx="816">
                  <c:v>5.99000000000003E-2</c:v>
                </c:pt>
                <c:pt idx="817">
                  <c:v>6.0100000000000098E-2</c:v>
                </c:pt>
                <c:pt idx="818">
                  <c:v>6.0100000000000098E-2</c:v>
                </c:pt>
                <c:pt idx="819">
                  <c:v>6.0100000000000098E-2</c:v>
                </c:pt>
                <c:pt idx="820">
                  <c:v>6.0100000000000098E-2</c:v>
                </c:pt>
                <c:pt idx="821">
                  <c:v>6.0300000000000201E-2</c:v>
                </c:pt>
                <c:pt idx="822">
                  <c:v>6.0400000000000099E-2</c:v>
                </c:pt>
                <c:pt idx="823">
                  <c:v>6.0400000000000099E-2</c:v>
                </c:pt>
                <c:pt idx="824">
                  <c:v>6.0600000000000098E-2</c:v>
                </c:pt>
                <c:pt idx="825">
                  <c:v>6.0600000000000098E-2</c:v>
                </c:pt>
                <c:pt idx="826">
                  <c:v>6.0999999999999999E-2</c:v>
                </c:pt>
                <c:pt idx="827">
                  <c:v>6.0999999999999999E-2</c:v>
                </c:pt>
                <c:pt idx="828">
                  <c:v>6.0999999999999999E-2</c:v>
                </c:pt>
                <c:pt idx="829">
                  <c:v>6.0999999999999999E-2</c:v>
                </c:pt>
                <c:pt idx="830">
                  <c:v>6.0999999999999999E-2</c:v>
                </c:pt>
                <c:pt idx="831">
                  <c:v>6.0999999999999999E-2</c:v>
                </c:pt>
                <c:pt idx="832">
                  <c:v>6.1199999999999997E-2</c:v>
                </c:pt>
                <c:pt idx="833">
                  <c:v>6.1199999999999997E-2</c:v>
                </c:pt>
                <c:pt idx="834">
                  <c:v>6.1199999999999997E-2</c:v>
                </c:pt>
                <c:pt idx="835">
                  <c:v>6.1199999999999997E-2</c:v>
                </c:pt>
                <c:pt idx="836">
                  <c:v>6.1199999999999997E-2</c:v>
                </c:pt>
                <c:pt idx="837">
                  <c:v>6.1400000000000003E-2</c:v>
                </c:pt>
                <c:pt idx="838">
                  <c:v>6.1600000000000002E-2</c:v>
                </c:pt>
                <c:pt idx="839">
                  <c:v>6.1600000000000002E-2</c:v>
                </c:pt>
                <c:pt idx="840">
                  <c:v>6.1600000000000002E-2</c:v>
                </c:pt>
                <c:pt idx="841">
                  <c:v>6.1800000000000098E-2</c:v>
                </c:pt>
                <c:pt idx="842">
                  <c:v>6.1800000000000098E-2</c:v>
                </c:pt>
                <c:pt idx="843">
                  <c:v>6.1800000000000098E-2</c:v>
                </c:pt>
                <c:pt idx="844">
                  <c:v>6.1800000000000098E-2</c:v>
                </c:pt>
                <c:pt idx="845">
                  <c:v>6.1899999999999997E-2</c:v>
                </c:pt>
                <c:pt idx="846">
                  <c:v>6.1899999999999997E-2</c:v>
                </c:pt>
                <c:pt idx="847">
                  <c:v>6.1899999999999997E-2</c:v>
                </c:pt>
                <c:pt idx="848">
                  <c:v>6.1899999999999997E-2</c:v>
                </c:pt>
                <c:pt idx="849">
                  <c:v>6.1899999999999997E-2</c:v>
                </c:pt>
                <c:pt idx="850">
                  <c:v>6.21000000000001E-2</c:v>
                </c:pt>
                <c:pt idx="851">
                  <c:v>6.21000000000001E-2</c:v>
                </c:pt>
                <c:pt idx="852">
                  <c:v>6.21000000000001E-2</c:v>
                </c:pt>
                <c:pt idx="853">
                  <c:v>6.2900000000000095E-2</c:v>
                </c:pt>
                <c:pt idx="854">
                  <c:v>6.3100000000000003E-2</c:v>
                </c:pt>
                <c:pt idx="855">
                  <c:v>6.3500000000000001E-2</c:v>
                </c:pt>
                <c:pt idx="856">
                  <c:v>6.3700000000000007E-2</c:v>
                </c:pt>
                <c:pt idx="857">
                  <c:v>6.4100000000000198E-2</c:v>
                </c:pt>
                <c:pt idx="858">
                  <c:v>6.4100000000000198E-2</c:v>
                </c:pt>
                <c:pt idx="859">
                  <c:v>6.4100000000000198E-2</c:v>
                </c:pt>
                <c:pt idx="860">
                  <c:v>6.4300000000000399E-2</c:v>
                </c:pt>
                <c:pt idx="861">
                  <c:v>6.4300000000000399E-2</c:v>
                </c:pt>
                <c:pt idx="862">
                  <c:v>6.4300000000000399E-2</c:v>
                </c:pt>
                <c:pt idx="863">
                  <c:v>6.4300000000000399E-2</c:v>
                </c:pt>
                <c:pt idx="864">
                  <c:v>6.4300000000000399E-2</c:v>
                </c:pt>
                <c:pt idx="865">
                  <c:v>6.4300000000000399E-2</c:v>
                </c:pt>
                <c:pt idx="866">
                  <c:v>6.4700000000000396E-2</c:v>
                </c:pt>
                <c:pt idx="867">
                  <c:v>6.4700000000000396E-2</c:v>
                </c:pt>
                <c:pt idx="868">
                  <c:v>6.4700000000000396E-2</c:v>
                </c:pt>
                <c:pt idx="869">
                  <c:v>6.4700000000000396E-2</c:v>
                </c:pt>
                <c:pt idx="870">
                  <c:v>6.4700000000000396E-2</c:v>
                </c:pt>
                <c:pt idx="871">
                  <c:v>6.4900000000000097E-2</c:v>
                </c:pt>
                <c:pt idx="872">
                  <c:v>6.5100000000000005E-2</c:v>
                </c:pt>
                <c:pt idx="873">
                  <c:v>6.5300000000000205E-2</c:v>
                </c:pt>
                <c:pt idx="874">
                  <c:v>6.5300000000000205E-2</c:v>
                </c:pt>
                <c:pt idx="875">
                  <c:v>6.5300000000000205E-2</c:v>
                </c:pt>
                <c:pt idx="876">
                  <c:v>6.5300000000000205E-2</c:v>
                </c:pt>
                <c:pt idx="877">
                  <c:v>6.5300000000000205E-2</c:v>
                </c:pt>
                <c:pt idx="878">
                  <c:v>6.5300000000000205E-2</c:v>
                </c:pt>
                <c:pt idx="879">
                  <c:v>6.5300000000000205E-2</c:v>
                </c:pt>
                <c:pt idx="880">
                  <c:v>6.5300000000000205E-2</c:v>
                </c:pt>
                <c:pt idx="881">
                  <c:v>6.5300000000000205E-2</c:v>
                </c:pt>
                <c:pt idx="882">
                  <c:v>6.5300000000000205E-2</c:v>
                </c:pt>
                <c:pt idx="883">
                  <c:v>6.5300000000000205E-2</c:v>
                </c:pt>
                <c:pt idx="884">
                  <c:v>6.5300000000000205E-2</c:v>
                </c:pt>
                <c:pt idx="885">
                  <c:v>6.5300000000000205E-2</c:v>
                </c:pt>
                <c:pt idx="886">
                  <c:v>6.5300000000000205E-2</c:v>
                </c:pt>
                <c:pt idx="887">
                  <c:v>6.55000000000001E-2</c:v>
                </c:pt>
                <c:pt idx="888">
                  <c:v>6.55000000000001E-2</c:v>
                </c:pt>
                <c:pt idx="889">
                  <c:v>6.55000000000001E-2</c:v>
                </c:pt>
                <c:pt idx="890">
                  <c:v>6.5700000000000106E-2</c:v>
                </c:pt>
                <c:pt idx="891">
                  <c:v>6.59E-2</c:v>
                </c:pt>
                <c:pt idx="892">
                  <c:v>6.59E-2</c:v>
                </c:pt>
                <c:pt idx="893">
                  <c:v>6.59E-2</c:v>
                </c:pt>
                <c:pt idx="894">
                  <c:v>6.59E-2</c:v>
                </c:pt>
                <c:pt idx="895">
                  <c:v>6.59E-2</c:v>
                </c:pt>
                <c:pt idx="896">
                  <c:v>6.59E-2</c:v>
                </c:pt>
                <c:pt idx="897">
                  <c:v>6.59E-2</c:v>
                </c:pt>
                <c:pt idx="898">
                  <c:v>6.59E-2</c:v>
                </c:pt>
                <c:pt idx="899">
                  <c:v>6.59E-2</c:v>
                </c:pt>
                <c:pt idx="900">
                  <c:v>6.59E-2</c:v>
                </c:pt>
                <c:pt idx="901">
                  <c:v>6.59E-2</c:v>
                </c:pt>
                <c:pt idx="902">
                  <c:v>6.6100000000000006E-2</c:v>
                </c:pt>
                <c:pt idx="903">
                  <c:v>6.6100000000000006E-2</c:v>
                </c:pt>
                <c:pt idx="904">
                  <c:v>6.6299999999999998E-2</c:v>
                </c:pt>
                <c:pt idx="905">
                  <c:v>6.6299999999999998E-2</c:v>
                </c:pt>
                <c:pt idx="906">
                  <c:v>6.6500000000000004E-2</c:v>
                </c:pt>
                <c:pt idx="907">
                  <c:v>6.7000000000000198E-2</c:v>
                </c:pt>
                <c:pt idx="908">
                  <c:v>6.7000000000000198E-2</c:v>
                </c:pt>
                <c:pt idx="909">
                  <c:v>6.7000000000000198E-2</c:v>
                </c:pt>
                <c:pt idx="910">
                  <c:v>6.7000000000000198E-2</c:v>
                </c:pt>
                <c:pt idx="911">
                  <c:v>6.7000000000000198E-2</c:v>
                </c:pt>
                <c:pt idx="912">
                  <c:v>6.7000000000000198E-2</c:v>
                </c:pt>
                <c:pt idx="913">
                  <c:v>6.7000000000000198E-2</c:v>
                </c:pt>
                <c:pt idx="914">
                  <c:v>6.7000000000000198E-2</c:v>
                </c:pt>
                <c:pt idx="915">
                  <c:v>6.7000000000000198E-2</c:v>
                </c:pt>
                <c:pt idx="916">
                  <c:v>6.7000000000000198E-2</c:v>
                </c:pt>
                <c:pt idx="917">
                  <c:v>6.7199999999999996E-2</c:v>
                </c:pt>
                <c:pt idx="918">
                  <c:v>6.7199999999999996E-2</c:v>
                </c:pt>
                <c:pt idx="919">
                  <c:v>6.7199999999999996E-2</c:v>
                </c:pt>
                <c:pt idx="920">
                  <c:v>6.7199999999999996E-2</c:v>
                </c:pt>
                <c:pt idx="921">
                  <c:v>6.7199999999999996E-2</c:v>
                </c:pt>
                <c:pt idx="922">
                  <c:v>6.7400000000000196E-2</c:v>
                </c:pt>
                <c:pt idx="923">
                  <c:v>6.7400000000000196E-2</c:v>
                </c:pt>
                <c:pt idx="924">
                  <c:v>6.7400000000000196E-2</c:v>
                </c:pt>
                <c:pt idx="925">
                  <c:v>6.7400000000000196E-2</c:v>
                </c:pt>
                <c:pt idx="926">
                  <c:v>6.7400000000000196E-2</c:v>
                </c:pt>
                <c:pt idx="927">
                  <c:v>6.7600000000000104E-2</c:v>
                </c:pt>
                <c:pt idx="928">
                  <c:v>6.7600000000000104E-2</c:v>
                </c:pt>
                <c:pt idx="929">
                  <c:v>6.7600000000000104E-2</c:v>
                </c:pt>
                <c:pt idx="930">
                  <c:v>6.7600000000000104E-2</c:v>
                </c:pt>
                <c:pt idx="931">
                  <c:v>6.7600000000000104E-2</c:v>
                </c:pt>
                <c:pt idx="932">
                  <c:v>6.7600000000000104E-2</c:v>
                </c:pt>
                <c:pt idx="933">
                  <c:v>6.7600000000000104E-2</c:v>
                </c:pt>
                <c:pt idx="934">
                  <c:v>6.7600000000000104E-2</c:v>
                </c:pt>
                <c:pt idx="935">
                  <c:v>6.7600000000000104E-2</c:v>
                </c:pt>
                <c:pt idx="936">
                  <c:v>6.7600000000000104E-2</c:v>
                </c:pt>
                <c:pt idx="937">
                  <c:v>6.7900000000000196E-2</c:v>
                </c:pt>
                <c:pt idx="938">
                  <c:v>6.7900000000000196E-2</c:v>
                </c:pt>
                <c:pt idx="939">
                  <c:v>6.7900000000000196E-2</c:v>
                </c:pt>
                <c:pt idx="940">
                  <c:v>6.7900000000000196E-2</c:v>
                </c:pt>
                <c:pt idx="941">
                  <c:v>6.8099999999999994E-2</c:v>
                </c:pt>
                <c:pt idx="942">
                  <c:v>6.8099999999999994E-2</c:v>
                </c:pt>
                <c:pt idx="943">
                  <c:v>6.8099999999999994E-2</c:v>
                </c:pt>
                <c:pt idx="944">
                  <c:v>6.8099999999999994E-2</c:v>
                </c:pt>
                <c:pt idx="945">
                  <c:v>6.8099999999999994E-2</c:v>
                </c:pt>
                <c:pt idx="946">
                  <c:v>6.8099999999999994E-2</c:v>
                </c:pt>
                <c:pt idx="947">
                  <c:v>6.8099999999999994E-2</c:v>
                </c:pt>
                <c:pt idx="948">
                  <c:v>6.8099999999999994E-2</c:v>
                </c:pt>
                <c:pt idx="949">
                  <c:v>6.84000000000001E-2</c:v>
                </c:pt>
                <c:pt idx="950">
                  <c:v>6.8599999999999994E-2</c:v>
                </c:pt>
                <c:pt idx="951">
                  <c:v>6.8900000000000003E-2</c:v>
                </c:pt>
                <c:pt idx="952">
                  <c:v>6.8900000000000003E-2</c:v>
                </c:pt>
                <c:pt idx="953">
                  <c:v>6.8900000000000003E-2</c:v>
                </c:pt>
                <c:pt idx="954">
                  <c:v>6.8900000000000003E-2</c:v>
                </c:pt>
                <c:pt idx="955">
                  <c:v>6.8900000000000003E-2</c:v>
                </c:pt>
                <c:pt idx="956">
                  <c:v>6.8900000000000003E-2</c:v>
                </c:pt>
                <c:pt idx="957">
                  <c:v>6.8900000000000003E-2</c:v>
                </c:pt>
                <c:pt idx="958">
                  <c:v>6.8900000000000003E-2</c:v>
                </c:pt>
                <c:pt idx="959">
                  <c:v>6.8900000000000003E-2</c:v>
                </c:pt>
                <c:pt idx="960">
                  <c:v>6.8900000000000003E-2</c:v>
                </c:pt>
                <c:pt idx="961">
                  <c:v>6.9400000000000406E-2</c:v>
                </c:pt>
                <c:pt idx="962">
                  <c:v>6.9400000000000406E-2</c:v>
                </c:pt>
                <c:pt idx="963">
                  <c:v>6.9600000000000106E-2</c:v>
                </c:pt>
                <c:pt idx="964">
                  <c:v>7.0099999999999996E-2</c:v>
                </c:pt>
                <c:pt idx="965">
                  <c:v>7.0099999999999996E-2</c:v>
                </c:pt>
                <c:pt idx="966">
                  <c:v>7.0700000000000193E-2</c:v>
                </c:pt>
                <c:pt idx="967">
                  <c:v>7.0900000000000005E-2</c:v>
                </c:pt>
                <c:pt idx="968">
                  <c:v>7.0900000000000005E-2</c:v>
                </c:pt>
                <c:pt idx="969">
                  <c:v>7.1199999999999999E-2</c:v>
                </c:pt>
                <c:pt idx="970">
                  <c:v>7.1199999999999999E-2</c:v>
                </c:pt>
                <c:pt idx="971">
                  <c:v>7.1199999999999999E-2</c:v>
                </c:pt>
                <c:pt idx="972">
                  <c:v>7.1199999999999999E-2</c:v>
                </c:pt>
                <c:pt idx="973">
                  <c:v>7.1199999999999999E-2</c:v>
                </c:pt>
                <c:pt idx="974">
                  <c:v>7.1199999999999999E-2</c:v>
                </c:pt>
                <c:pt idx="975">
                  <c:v>7.1199999999999999E-2</c:v>
                </c:pt>
                <c:pt idx="976">
                  <c:v>7.1400000000000005E-2</c:v>
                </c:pt>
                <c:pt idx="977">
                  <c:v>7.1700000000000194E-2</c:v>
                </c:pt>
                <c:pt idx="978">
                  <c:v>7.1700000000000194E-2</c:v>
                </c:pt>
                <c:pt idx="979">
                  <c:v>7.2000000000000106E-2</c:v>
                </c:pt>
                <c:pt idx="980">
                  <c:v>7.2000000000000106E-2</c:v>
                </c:pt>
                <c:pt idx="981">
                  <c:v>7.2300000000000406E-2</c:v>
                </c:pt>
                <c:pt idx="982">
                  <c:v>7.2300000000000406E-2</c:v>
                </c:pt>
                <c:pt idx="983">
                  <c:v>7.2300000000000406E-2</c:v>
                </c:pt>
                <c:pt idx="984">
                  <c:v>7.2300000000000406E-2</c:v>
                </c:pt>
                <c:pt idx="985">
                  <c:v>7.2500000000000106E-2</c:v>
                </c:pt>
                <c:pt idx="986">
                  <c:v>7.2500000000000106E-2</c:v>
                </c:pt>
                <c:pt idx="987">
                  <c:v>7.2500000000000106E-2</c:v>
                </c:pt>
                <c:pt idx="988">
                  <c:v>7.2500000000000106E-2</c:v>
                </c:pt>
                <c:pt idx="989">
                  <c:v>7.2800000000000198E-2</c:v>
                </c:pt>
                <c:pt idx="990">
                  <c:v>7.2800000000000198E-2</c:v>
                </c:pt>
                <c:pt idx="991">
                  <c:v>7.2800000000000198E-2</c:v>
                </c:pt>
                <c:pt idx="992">
                  <c:v>7.3100000000000095E-2</c:v>
                </c:pt>
                <c:pt idx="993">
                  <c:v>7.3100000000000095E-2</c:v>
                </c:pt>
                <c:pt idx="994">
                  <c:v>7.3100000000000095E-2</c:v>
                </c:pt>
                <c:pt idx="995">
                  <c:v>7.3100000000000095E-2</c:v>
                </c:pt>
                <c:pt idx="996">
                  <c:v>7.3100000000000095E-2</c:v>
                </c:pt>
                <c:pt idx="997">
                  <c:v>7.3400000000000104E-2</c:v>
                </c:pt>
                <c:pt idx="998">
                  <c:v>7.3400000000000104E-2</c:v>
                </c:pt>
                <c:pt idx="999">
                  <c:v>7.3400000000000104E-2</c:v>
                </c:pt>
                <c:pt idx="1000">
                  <c:v>7.3599999999999999E-2</c:v>
                </c:pt>
                <c:pt idx="1001">
                  <c:v>7.3599999999999999E-2</c:v>
                </c:pt>
                <c:pt idx="1002">
                  <c:v>7.3599999999999999E-2</c:v>
                </c:pt>
                <c:pt idx="1003">
                  <c:v>7.3599999999999999E-2</c:v>
                </c:pt>
                <c:pt idx="1004">
                  <c:v>7.3599999999999999E-2</c:v>
                </c:pt>
                <c:pt idx="1005">
                  <c:v>7.3599999999999999E-2</c:v>
                </c:pt>
                <c:pt idx="1006">
                  <c:v>7.3900000000000104E-2</c:v>
                </c:pt>
                <c:pt idx="1007">
                  <c:v>7.3900000000000104E-2</c:v>
                </c:pt>
                <c:pt idx="1008">
                  <c:v>7.3900000000000104E-2</c:v>
                </c:pt>
                <c:pt idx="1009">
                  <c:v>7.3900000000000104E-2</c:v>
                </c:pt>
                <c:pt idx="1010">
                  <c:v>7.4200000000000196E-2</c:v>
                </c:pt>
                <c:pt idx="1011">
                  <c:v>7.4500000000000205E-2</c:v>
                </c:pt>
                <c:pt idx="1012">
                  <c:v>7.4500000000000205E-2</c:v>
                </c:pt>
                <c:pt idx="1013">
                  <c:v>7.4500000000000205E-2</c:v>
                </c:pt>
                <c:pt idx="1014">
                  <c:v>7.4500000000000205E-2</c:v>
                </c:pt>
                <c:pt idx="1015">
                  <c:v>7.4800000000000394E-2</c:v>
                </c:pt>
                <c:pt idx="1016">
                  <c:v>7.4800000000000394E-2</c:v>
                </c:pt>
                <c:pt idx="1017">
                  <c:v>7.4800000000000394E-2</c:v>
                </c:pt>
                <c:pt idx="1018">
                  <c:v>7.4800000000000394E-2</c:v>
                </c:pt>
                <c:pt idx="1019">
                  <c:v>7.4800000000000394E-2</c:v>
                </c:pt>
                <c:pt idx="1020">
                  <c:v>7.4800000000000394E-2</c:v>
                </c:pt>
                <c:pt idx="1021">
                  <c:v>7.4800000000000394E-2</c:v>
                </c:pt>
                <c:pt idx="1022">
                  <c:v>7.5100000000000097E-2</c:v>
                </c:pt>
                <c:pt idx="1023">
                  <c:v>7.5100000000000097E-2</c:v>
                </c:pt>
                <c:pt idx="1024">
                  <c:v>7.5100000000000097E-2</c:v>
                </c:pt>
                <c:pt idx="1025">
                  <c:v>7.5100000000000097E-2</c:v>
                </c:pt>
                <c:pt idx="1026">
                  <c:v>7.5100000000000097E-2</c:v>
                </c:pt>
                <c:pt idx="1027">
                  <c:v>7.5100000000000097E-2</c:v>
                </c:pt>
                <c:pt idx="1028">
                  <c:v>7.5100000000000097E-2</c:v>
                </c:pt>
                <c:pt idx="1029">
                  <c:v>7.5100000000000097E-2</c:v>
                </c:pt>
                <c:pt idx="1030">
                  <c:v>7.5100000000000097E-2</c:v>
                </c:pt>
                <c:pt idx="1031">
                  <c:v>7.5100000000000097E-2</c:v>
                </c:pt>
                <c:pt idx="1032">
                  <c:v>7.5100000000000097E-2</c:v>
                </c:pt>
                <c:pt idx="1033">
                  <c:v>7.5100000000000097E-2</c:v>
                </c:pt>
                <c:pt idx="1034">
                  <c:v>7.5400000000000106E-2</c:v>
                </c:pt>
                <c:pt idx="1035">
                  <c:v>7.5400000000000106E-2</c:v>
                </c:pt>
                <c:pt idx="1036">
                  <c:v>7.5400000000000106E-2</c:v>
                </c:pt>
                <c:pt idx="1037">
                  <c:v>7.5800000000000298E-2</c:v>
                </c:pt>
                <c:pt idx="1038">
                  <c:v>7.5800000000000298E-2</c:v>
                </c:pt>
                <c:pt idx="1039">
                  <c:v>7.6100000000000098E-2</c:v>
                </c:pt>
                <c:pt idx="1040">
                  <c:v>7.6499999999999999E-2</c:v>
                </c:pt>
                <c:pt idx="1041">
                  <c:v>7.6499999999999999E-2</c:v>
                </c:pt>
                <c:pt idx="1042">
                  <c:v>7.6499999999999999E-2</c:v>
                </c:pt>
                <c:pt idx="1043">
                  <c:v>7.6499999999999999E-2</c:v>
                </c:pt>
                <c:pt idx="1044">
                  <c:v>7.6499999999999999E-2</c:v>
                </c:pt>
                <c:pt idx="1045">
                  <c:v>7.6499999999999999E-2</c:v>
                </c:pt>
                <c:pt idx="1046">
                  <c:v>7.6499999999999999E-2</c:v>
                </c:pt>
                <c:pt idx="1047">
                  <c:v>7.6499999999999999E-2</c:v>
                </c:pt>
                <c:pt idx="1048">
                  <c:v>7.6800000000000104E-2</c:v>
                </c:pt>
                <c:pt idx="1049">
                  <c:v>7.6800000000000104E-2</c:v>
                </c:pt>
                <c:pt idx="1050">
                  <c:v>7.6800000000000104E-2</c:v>
                </c:pt>
                <c:pt idx="1051">
                  <c:v>7.6800000000000104E-2</c:v>
                </c:pt>
                <c:pt idx="1052">
                  <c:v>7.6800000000000104E-2</c:v>
                </c:pt>
                <c:pt idx="1053">
                  <c:v>7.6800000000000104E-2</c:v>
                </c:pt>
                <c:pt idx="1054">
                  <c:v>7.6800000000000104E-2</c:v>
                </c:pt>
                <c:pt idx="1055">
                  <c:v>7.6800000000000104E-2</c:v>
                </c:pt>
                <c:pt idx="1056">
                  <c:v>7.6800000000000104E-2</c:v>
                </c:pt>
                <c:pt idx="1057">
                  <c:v>7.6800000000000104E-2</c:v>
                </c:pt>
                <c:pt idx="1058">
                  <c:v>7.6800000000000104E-2</c:v>
                </c:pt>
                <c:pt idx="1059">
                  <c:v>7.6800000000000104E-2</c:v>
                </c:pt>
                <c:pt idx="1060">
                  <c:v>7.6800000000000104E-2</c:v>
                </c:pt>
                <c:pt idx="1061">
                  <c:v>7.6800000000000104E-2</c:v>
                </c:pt>
                <c:pt idx="1062">
                  <c:v>7.7200000000000005E-2</c:v>
                </c:pt>
                <c:pt idx="1063">
                  <c:v>7.7200000000000005E-2</c:v>
                </c:pt>
                <c:pt idx="1064">
                  <c:v>7.7200000000000005E-2</c:v>
                </c:pt>
                <c:pt idx="1065">
                  <c:v>7.7200000000000005E-2</c:v>
                </c:pt>
                <c:pt idx="1066">
                  <c:v>7.7200000000000005E-2</c:v>
                </c:pt>
                <c:pt idx="1067">
                  <c:v>7.7200000000000005E-2</c:v>
                </c:pt>
                <c:pt idx="1068">
                  <c:v>7.7600000000000099E-2</c:v>
                </c:pt>
                <c:pt idx="1069">
                  <c:v>7.7600000000000099E-2</c:v>
                </c:pt>
                <c:pt idx="1070">
                  <c:v>7.7600000000000099E-2</c:v>
                </c:pt>
                <c:pt idx="1071">
                  <c:v>7.7600000000000099E-2</c:v>
                </c:pt>
                <c:pt idx="1072">
                  <c:v>7.8000000000000194E-2</c:v>
                </c:pt>
                <c:pt idx="1073">
                  <c:v>7.8000000000000194E-2</c:v>
                </c:pt>
                <c:pt idx="1074">
                  <c:v>7.8000000000000194E-2</c:v>
                </c:pt>
                <c:pt idx="1075">
                  <c:v>7.8000000000000194E-2</c:v>
                </c:pt>
                <c:pt idx="1076">
                  <c:v>7.8000000000000194E-2</c:v>
                </c:pt>
                <c:pt idx="1077">
                  <c:v>7.8000000000000194E-2</c:v>
                </c:pt>
                <c:pt idx="1078">
                  <c:v>7.8000000000000194E-2</c:v>
                </c:pt>
                <c:pt idx="1079">
                  <c:v>7.8000000000000194E-2</c:v>
                </c:pt>
                <c:pt idx="1080">
                  <c:v>7.85E-2</c:v>
                </c:pt>
              </c:numCache>
            </c:numRef>
          </c:val>
          <c:smooth val="0"/>
          <c:extLst>
            <c:ext xmlns:c16="http://schemas.microsoft.com/office/drawing/2014/chart" uri="{C3380CC4-5D6E-409C-BE32-E72D297353CC}">
              <c16:uniqueId val="{00000002-D1C5-4566-A902-0A419EEDB3EE}"/>
            </c:ext>
          </c:extLst>
        </c:ser>
        <c:dLbls>
          <c:showLegendKey val="0"/>
          <c:showVal val="0"/>
          <c:showCatName val="0"/>
          <c:showSerName val="0"/>
          <c:showPercent val="0"/>
          <c:showBubbleSize val="0"/>
        </c:dLbls>
        <c:smooth val="0"/>
        <c:axId val="-2022267560"/>
        <c:axId val="-2022264376"/>
      </c:lineChart>
      <c:catAx>
        <c:axId val="-2022267560"/>
        <c:scaling>
          <c:orientation val="minMax"/>
        </c:scaling>
        <c:delete val="0"/>
        <c:axPos val="b"/>
        <c:numFmt formatCode="General" sourceLinked="1"/>
        <c:majorTickMark val="out"/>
        <c:minorTickMark val="none"/>
        <c:tickLblPos val="none"/>
        <c:spPr>
          <a:ln w="15875"/>
        </c:spPr>
        <c:txPr>
          <a:bodyPr rot="0" vert="horz"/>
          <a:lstStyle/>
          <a:p>
            <a:pPr>
              <a:defRPr sz="1100" b="1" i="0" u="none" strike="noStrike" baseline="0">
                <a:solidFill>
                  <a:srgbClr val="000000"/>
                </a:solidFill>
                <a:latin typeface="Arial"/>
                <a:ea typeface="Arial"/>
                <a:cs typeface="Arial"/>
              </a:defRPr>
            </a:pPr>
            <a:endParaRPr lang="it-IT"/>
          </a:p>
        </c:txPr>
        <c:crossAx val="-2022264376"/>
        <c:crosses val="autoZero"/>
        <c:auto val="0"/>
        <c:lblAlgn val="ctr"/>
        <c:lblOffset val="100"/>
        <c:tickLblSkip val="90"/>
        <c:tickMarkSkip val="90"/>
        <c:noMultiLvlLbl val="0"/>
      </c:catAx>
      <c:valAx>
        <c:axId val="-2022264376"/>
        <c:scaling>
          <c:orientation val="minMax"/>
        </c:scaling>
        <c:delete val="0"/>
        <c:axPos val="l"/>
        <c:numFmt formatCode="0%" sourceLinked="0"/>
        <c:majorTickMark val="out"/>
        <c:minorTickMark val="none"/>
        <c:tickLblPos val="none"/>
        <c:spPr>
          <a:ln w="15875"/>
        </c:spPr>
        <c:txPr>
          <a:bodyPr rot="0" vert="horz"/>
          <a:lstStyle/>
          <a:p>
            <a:pPr>
              <a:defRPr sz="1200" b="1" i="0" u="none" strike="noStrike" baseline="0">
                <a:solidFill>
                  <a:srgbClr val="000000"/>
                </a:solidFill>
                <a:latin typeface="Arial"/>
                <a:ea typeface="Arial"/>
                <a:cs typeface="Arial"/>
              </a:defRPr>
            </a:pPr>
            <a:endParaRPr lang="it-IT"/>
          </a:p>
        </c:txPr>
        <c:crossAx val="-2022267560"/>
        <c:crosses val="autoZero"/>
        <c:crossBetween val="between"/>
      </c:valAx>
      <c:spPr>
        <a:ln>
          <a:noFill/>
        </a:ln>
      </c:spPr>
    </c:plotArea>
    <c:plotVisOnly val="1"/>
    <c:dispBlanksAs val="gap"/>
    <c:showDLblsOverMax val="0"/>
  </c:chart>
  <c:spPr>
    <a:noFill/>
    <a:ln>
      <a:noFill/>
    </a:ln>
  </c:spPr>
  <c:txPr>
    <a:bodyPr/>
    <a:lstStyle/>
    <a:p>
      <a:pPr>
        <a:defRPr sz="1000" b="0" i="0" u="none" strike="noStrike" baseline="0">
          <a:solidFill>
            <a:srgbClr val="000000"/>
          </a:solidFill>
          <a:latin typeface="Calibri"/>
          <a:ea typeface="Calibri"/>
          <a:cs typeface="Calibri"/>
        </a:defRPr>
      </a:pPr>
      <a:endParaRPr lang="it-IT"/>
    </a:p>
  </c:txPr>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26.png"/></Relationships>
</file>

<file path=ppt/drawings/drawing1.xml><?xml version="1.0" encoding="utf-8"?>
<c:userShapes xmlns:c="http://schemas.openxmlformats.org/drawingml/2006/chart">
  <cdr:relSizeAnchor xmlns:cdr="http://schemas.openxmlformats.org/drawingml/2006/chartDrawing">
    <cdr:from>
      <cdr:x>0.07712</cdr:x>
      <cdr:y>0.35387</cdr:y>
    </cdr:from>
    <cdr:to>
      <cdr:x>0.49354</cdr:x>
      <cdr:y>0.42106</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52090" y="1733909"/>
          <a:ext cx="2981202" cy="329213"/>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45B5AD-2F9E-F142-95B4-73CE88FF0D00}" type="datetimeFigureOut">
              <a:rPr lang="it-IT" smtClean="0"/>
              <a:pPr/>
              <a:t>05/06/2018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E0D9B6-B24D-6B45-839E-40F7459B0B98}" type="slidenum">
              <a:rPr lang="it-IT" smtClean="0"/>
              <a:pPr/>
              <a:t>‹N›</a:t>
            </a:fld>
            <a:endParaRPr lang="it-IT"/>
          </a:p>
        </p:txBody>
      </p:sp>
    </p:spTree>
    <p:extLst>
      <p:ext uri="{BB962C8B-B14F-4D97-AF65-F5344CB8AC3E}">
        <p14:creationId xmlns:p14="http://schemas.microsoft.com/office/powerpoint/2010/main" val="12899220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it-IT" dirty="0"/>
          </a:p>
        </p:txBody>
      </p:sp>
      <p:sp>
        <p:nvSpPr>
          <p:cNvPr id="4" name="Segnaposto numero diapositiva 3"/>
          <p:cNvSpPr>
            <a:spLocks noGrp="1"/>
          </p:cNvSpPr>
          <p:nvPr>
            <p:ph type="sldNum" sz="quarter" idx="10"/>
          </p:nvPr>
        </p:nvSpPr>
        <p:spPr/>
        <p:txBody>
          <a:bodyPr/>
          <a:lstStyle/>
          <a:p>
            <a:fld id="{F95362BD-6FCE-B94C-91DB-795AB330906A}" type="slidenum">
              <a:rPr lang="it-IT" smtClean="0"/>
              <a:t>2</a:t>
            </a:fld>
            <a:endParaRPr lang="it-IT"/>
          </a:p>
        </p:txBody>
      </p:sp>
    </p:spTree>
    <p:extLst>
      <p:ext uri="{BB962C8B-B14F-4D97-AF65-F5344CB8AC3E}">
        <p14:creationId xmlns:p14="http://schemas.microsoft.com/office/powerpoint/2010/main" val="1495121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effectLst/>
                <a:uFill>
                  <a:solidFill>
                    <a:srgbClr val="000000"/>
                  </a:solidFill>
                </a:uFill>
                <a:latin typeface="Cambria"/>
                <a:ea typeface="∞˚ø’'70·"/>
                <a:cs typeface="∞˚ø’'70·"/>
              </a:rPr>
              <a:t>In this paper is conversely very well illustrated that almost a half of the mortality reduction of about 40% in the years from 1980 to 2000 is due to major risk factors treatment, while another more 40% is due to evidence based treatment and no more than 7% to revascularization procedures. If you are perplexed, let me show you that in Italy the parallel estimate of the weight of revascularization procedures in reducing CV mortality made by the Cardiovascular Epidemiologic Observatory is 1,1%.</a:t>
            </a:r>
            <a:endParaRPr lang="it-IT" sz="1200" dirty="0" smtClean="0">
              <a:solidFill>
                <a:srgbClr val="000000"/>
              </a:solidFill>
              <a:effectLst/>
              <a:uFill>
                <a:solidFill>
                  <a:srgbClr val="000000"/>
                </a:solidFill>
              </a:uFill>
              <a:latin typeface="Cambria"/>
              <a:ea typeface="Cambria"/>
              <a:cs typeface="Cambria"/>
            </a:endParaRPr>
          </a:p>
          <a:p>
            <a:endParaRPr lang="it-IT" dirty="0"/>
          </a:p>
        </p:txBody>
      </p:sp>
      <p:sp>
        <p:nvSpPr>
          <p:cNvPr id="4" name="Segnaposto numero diapositiva 3"/>
          <p:cNvSpPr>
            <a:spLocks noGrp="1"/>
          </p:cNvSpPr>
          <p:nvPr>
            <p:ph type="sldNum" sz="quarter" idx="10"/>
          </p:nvPr>
        </p:nvSpPr>
        <p:spPr/>
        <p:txBody>
          <a:bodyPr/>
          <a:lstStyle/>
          <a:p>
            <a:fld id="{0FC376DF-8515-BE44-9B4A-9DAC32470BF5}" type="slidenum">
              <a:rPr lang="it-IT" smtClean="0">
                <a:solidFill>
                  <a:prstClr val="black"/>
                </a:solidFill>
              </a:rPr>
              <a:pPr/>
              <a:t>3</a:t>
            </a:fld>
            <a:endParaRPr lang="it-IT">
              <a:solidFill>
                <a:prstClr val="black"/>
              </a:solidFill>
            </a:endParaRPr>
          </a:p>
        </p:txBody>
      </p:sp>
    </p:spTree>
    <p:extLst>
      <p:ext uri="{BB962C8B-B14F-4D97-AF65-F5344CB8AC3E}">
        <p14:creationId xmlns:p14="http://schemas.microsoft.com/office/powerpoint/2010/main" val="2350198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ACS patients enrolled</a:t>
            </a:r>
            <a:r>
              <a:rPr lang="en-GB" baseline="0" dirty="0" smtClean="0"/>
              <a:t> in the GRACE registry from the UK and Belgium were included in this analysis</a:t>
            </a:r>
            <a:endParaRPr lang="en-GB" baseline="30000" dirty="0" smtClean="0"/>
          </a:p>
          <a:p>
            <a:pPr marL="177862" indent="-177862" defTabSz="898672" eaLnBrk="0" fontAlgn="base" hangingPunct="0">
              <a:lnSpc>
                <a:spcPct val="90000"/>
              </a:lnSpc>
              <a:spcBef>
                <a:spcPct val="0"/>
              </a:spcBef>
              <a:spcAft>
                <a:spcPct val="0"/>
              </a:spcAft>
              <a:buFontTx/>
              <a:buChar char="•"/>
              <a:defRPr/>
            </a:pPr>
            <a:r>
              <a:rPr lang="en-GB" dirty="0" smtClean="0"/>
              <a:t>The analysis was designed to test the hypothesis</a:t>
            </a:r>
            <a:r>
              <a:rPr lang="en-GB" baseline="0" dirty="0" smtClean="0"/>
              <a:t> that long-term (5-year) outcomes can be predicted with similar predictive accuracy to short-term outcome, based on presentation characteristics</a:t>
            </a:r>
          </a:p>
          <a:p>
            <a:pPr marL="177862" indent="-177862" defTabSz="898672" eaLnBrk="0" fontAlgn="base" hangingPunct="0">
              <a:lnSpc>
                <a:spcPct val="90000"/>
              </a:lnSpc>
              <a:spcBef>
                <a:spcPct val="0"/>
              </a:spcBef>
              <a:spcAft>
                <a:spcPct val="0"/>
              </a:spcAft>
              <a:buFontTx/>
              <a:buChar char="•"/>
              <a:defRPr/>
            </a:pPr>
            <a:r>
              <a:rPr lang="en-GB" baseline="0" dirty="0" smtClean="0"/>
              <a:t>To determine the occurrence of subsequent MI and death, patients were followed up at ~6 months and at a median of 5 years and up to 10 years</a:t>
            </a:r>
          </a:p>
          <a:p>
            <a:pPr marL="177862" indent="-177862" defTabSz="898672" eaLnBrk="0" fontAlgn="base" hangingPunct="0">
              <a:lnSpc>
                <a:spcPct val="90000"/>
              </a:lnSpc>
              <a:spcBef>
                <a:spcPct val="0"/>
              </a:spcBef>
              <a:spcAft>
                <a:spcPct val="0"/>
              </a:spcAft>
              <a:buFontTx/>
              <a:buChar char="•"/>
              <a:defRPr/>
            </a:pPr>
            <a:r>
              <a:rPr lang="en-GB" baseline="0" dirty="0" smtClean="0"/>
              <a:t>Primary outcome events were cardiovascular death or MI and secondary events included rehospitalisation for ACS</a:t>
            </a:r>
          </a:p>
          <a:p>
            <a:endParaRPr lang="en-GB" dirty="0" smtClean="0"/>
          </a:p>
          <a:p>
            <a:r>
              <a:rPr lang="en-GB" b="1" baseline="0" dirty="0" smtClean="0"/>
              <a:t>Reference</a:t>
            </a:r>
          </a:p>
          <a:p>
            <a:r>
              <a:rPr lang="da-DK" altLang="en-US" sz="1000" dirty="0" smtClean="0"/>
              <a:t>Fox KA, et al. </a:t>
            </a:r>
            <a:r>
              <a:rPr lang="da-DK" altLang="en-US" sz="1000" i="1" dirty="0" smtClean="0"/>
              <a:t>Eur Heart J </a:t>
            </a:r>
            <a:r>
              <a:rPr lang="da-DK" altLang="en-US" sz="1000" dirty="0" smtClean="0"/>
              <a:t>2010;31:2755–2764.</a:t>
            </a:r>
            <a:endParaRPr lang="en-GB" baseline="0" dirty="0" smtClean="0"/>
          </a:p>
          <a:p>
            <a:endParaRPr lang="en-GB" baseline="0" dirty="0" smtClean="0"/>
          </a:p>
          <a:p>
            <a:endParaRPr lang="en-GB" dirty="0"/>
          </a:p>
        </p:txBody>
      </p:sp>
    </p:spTree>
    <p:extLst>
      <p:ext uri="{BB962C8B-B14F-4D97-AF65-F5344CB8AC3E}">
        <p14:creationId xmlns:p14="http://schemas.microsoft.com/office/powerpoint/2010/main" val="1971674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The REACH registry included patients aged ≥45 years with three or more risk factors for atherosclerosis and patients with established coronary</a:t>
            </a:r>
            <a:r>
              <a:rPr lang="en-GB" baseline="0" dirty="0" smtClean="0"/>
              <a:t> artery disease, peripheral arterial disease or cerebrovascular disease</a:t>
            </a:r>
          </a:p>
          <a:p>
            <a:pPr lvl="1"/>
            <a:r>
              <a:rPr lang="en-GB" sz="1000" dirty="0" smtClean="0">
                <a:latin typeface="Arial" charset="0"/>
                <a:ea typeface="MS PGothic" pitchFamily="34" charset="-128"/>
                <a:cs typeface="MS PGothic"/>
              </a:rPr>
              <a:t>Risk factors consisted of diabetes, diabetic nephropathy, ankle-brachial index &lt;0.9, asymptomatic carotid stenosis of 70% or more, carotid intima media thickness at least two times that at adjacent sites, systolic blood pressure of 150 mmHg or higher despite treatment, </a:t>
            </a:r>
            <a:r>
              <a:rPr lang="en-GB" sz="1000" dirty="0" err="1" smtClean="0">
                <a:latin typeface="Arial" charset="0"/>
                <a:ea typeface="MS PGothic" pitchFamily="34" charset="-128"/>
                <a:cs typeface="MS PGothic"/>
              </a:rPr>
              <a:t>hypercholesterolaemia</a:t>
            </a:r>
            <a:r>
              <a:rPr lang="en-GB" sz="1000" dirty="0" smtClean="0">
                <a:latin typeface="Arial" charset="0"/>
                <a:ea typeface="MS PGothic" pitchFamily="34" charset="-128"/>
                <a:cs typeface="MS PGothic"/>
              </a:rPr>
              <a:t> treated with medication, current smoking of 15 or more cigarettes per day, and age 65 years and older for men or 70 years and older for women</a:t>
            </a:r>
          </a:p>
          <a:p>
            <a:pPr lvl="0"/>
            <a:r>
              <a:rPr lang="en-GB" b="0" i="0" u="none" strike="noStrike" kern="1200" baseline="0" dirty="0" smtClean="0">
                <a:latin typeface="Arial" charset="0"/>
                <a:ea typeface="MS PGothic" pitchFamily="34" charset="-128"/>
              </a:rPr>
              <a:t>Detailed information was collected at baseline with subsequent annual follow-up at Years 1, 2, 3 and 4</a:t>
            </a:r>
          </a:p>
          <a:p>
            <a:pPr lvl="0"/>
            <a:r>
              <a:rPr lang="en-GB" b="0" i="0" u="none" strike="noStrike" kern="1200" baseline="0" dirty="0" smtClean="0">
                <a:latin typeface="Arial" charset="0"/>
                <a:ea typeface="MS PGothic" pitchFamily="34" charset="-128"/>
              </a:rPr>
              <a:t>The initial follow-up was planned for up to 2 years and an additional 2-year extension was proposed shortly before the first 2 years were complete</a:t>
            </a:r>
          </a:p>
          <a:p>
            <a:pPr lvl="0"/>
            <a:r>
              <a:rPr lang="en-GB" b="0" i="0" u="none" strike="noStrike" kern="1200" baseline="0" dirty="0" smtClean="0">
                <a:latin typeface="Arial" charset="0"/>
                <a:ea typeface="MS PGothic" pitchFamily="34" charset="-128"/>
              </a:rPr>
              <a:t>Event rates of CV death, MI, stroke and CV hospitalisation were calculated</a:t>
            </a:r>
          </a:p>
          <a:p>
            <a:pPr lvl="0"/>
            <a:r>
              <a:rPr lang="en-GB" b="0" i="0" u="none" strike="noStrike" kern="1200" baseline="0" dirty="0" smtClean="0">
                <a:latin typeface="Arial" charset="0"/>
                <a:ea typeface="MS PGothic" pitchFamily="34" charset="-128"/>
              </a:rPr>
              <a:t>A total of 45,227 patients were eligible for inclusion in the 4-year follow-up study and contributed 4-year outcomes data</a:t>
            </a:r>
          </a:p>
          <a:p>
            <a:pPr lvl="0"/>
            <a:r>
              <a:rPr lang="en-GB" b="0" i="0" u="none" strike="noStrike" kern="1200" baseline="0" dirty="0" smtClean="0">
                <a:latin typeface="Arial" charset="0"/>
                <a:ea typeface="MS PGothic" pitchFamily="34" charset="-128"/>
              </a:rPr>
              <a:t>During the follow-up period, a total of 5481 patients experienced at least one event</a:t>
            </a:r>
          </a:p>
          <a:p>
            <a:pPr lvl="0"/>
            <a:endParaRPr lang="en-GB" b="0" i="0" u="none" strike="noStrike" kern="1200" baseline="0" dirty="0" smtClean="0">
              <a:latin typeface="Arial" charset="0"/>
              <a:ea typeface="MS PGothic" pitchFamily="34" charset="-128"/>
            </a:endParaRPr>
          </a:p>
          <a:p>
            <a:r>
              <a:rPr lang="en-GB" b="1" i="0" u="none" strike="noStrike" kern="1200" baseline="0" dirty="0" smtClean="0">
                <a:latin typeface="Arial" charset="0"/>
                <a:ea typeface="MS PGothic" pitchFamily="34" charset="-128"/>
              </a:rPr>
              <a:t>Reference</a:t>
            </a:r>
          </a:p>
          <a:p>
            <a:r>
              <a:rPr lang="da-DK" altLang="en-US" sz="1000" dirty="0" smtClean="0"/>
              <a:t>Bhatt DL, et al. </a:t>
            </a:r>
            <a:r>
              <a:rPr lang="da-DK" altLang="en-US" sz="1000" i="1" dirty="0" smtClean="0"/>
              <a:t>JAMA </a:t>
            </a:r>
            <a:r>
              <a:rPr lang="da-DK" altLang="en-US" sz="1000" dirty="0" smtClean="0"/>
              <a:t>2010;304:1350–1357.</a:t>
            </a:r>
            <a:endParaRPr lang="en-GB" dirty="0"/>
          </a:p>
        </p:txBody>
      </p:sp>
    </p:spTree>
    <p:extLst>
      <p:ext uri="{BB962C8B-B14F-4D97-AF65-F5344CB8AC3E}">
        <p14:creationId xmlns:p14="http://schemas.microsoft.com/office/powerpoint/2010/main" val="1777309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This study aimed to determine the annual presentation</a:t>
            </a:r>
            <a:r>
              <a:rPr lang="en-GB" baseline="0" dirty="0" smtClean="0"/>
              <a:t> of a second acute MI as well as the presence of physical and/or psychological stress at the onset of each acute MI</a:t>
            </a:r>
            <a:endParaRPr lang="en-GB" dirty="0" smtClean="0"/>
          </a:p>
          <a:p>
            <a:pPr marL="177862" indent="-177862" defTabSz="898672" eaLnBrk="0" fontAlgn="base" hangingPunct="0">
              <a:lnSpc>
                <a:spcPct val="90000"/>
              </a:lnSpc>
              <a:spcBef>
                <a:spcPct val="0"/>
              </a:spcBef>
              <a:spcAft>
                <a:spcPct val="0"/>
              </a:spcAft>
              <a:buFontTx/>
              <a:buChar char="•"/>
              <a:defRPr/>
            </a:pPr>
            <a:r>
              <a:rPr lang="en-GB" dirty="0" smtClean="0"/>
              <a:t>Consecutive patients with a second acute MI &gt;1 month after the first one were included</a:t>
            </a:r>
          </a:p>
          <a:p>
            <a:pPr marL="177862" indent="-177862" defTabSz="898672" eaLnBrk="0" fontAlgn="base" hangingPunct="0">
              <a:lnSpc>
                <a:spcPct val="90000"/>
              </a:lnSpc>
              <a:spcBef>
                <a:spcPct val="0"/>
              </a:spcBef>
              <a:spcAft>
                <a:spcPct val="0"/>
              </a:spcAft>
              <a:buFontTx/>
              <a:buChar char="•"/>
              <a:defRPr/>
            </a:pPr>
            <a:r>
              <a:rPr lang="en-GB" dirty="0" smtClean="0"/>
              <a:t>A total of 307 patients were included in the final analysis</a:t>
            </a:r>
          </a:p>
          <a:p>
            <a:endParaRPr lang="en-GB" dirty="0" smtClean="0"/>
          </a:p>
          <a:p>
            <a:r>
              <a:rPr lang="en-GB" b="1" dirty="0" smtClean="0"/>
              <a:t>Reference</a:t>
            </a:r>
          </a:p>
          <a:p>
            <a:r>
              <a:rPr lang="en-US" altLang="en-US" sz="1000" dirty="0" err="1" smtClean="0"/>
              <a:t>Figueras</a:t>
            </a:r>
            <a:r>
              <a:rPr lang="en-US" altLang="en-US" sz="1000" dirty="0" smtClean="0"/>
              <a:t> J, et al. </a:t>
            </a:r>
            <a:r>
              <a:rPr lang="en-US" altLang="en-US" sz="1000" i="1" dirty="0" smtClean="0"/>
              <a:t>Am J </a:t>
            </a:r>
            <a:r>
              <a:rPr lang="en-US" altLang="en-US" sz="1000" i="1" dirty="0" err="1" smtClean="0"/>
              <a:t>Cardiol</a:t>
            </a:r>
            <a:r>
              <a:rPr lang="en-US" altLang="en-US" sz="1000" i="1" dirty="0" smtClean="0"/>
              <a:t> </a:t>
            </a:r>
            <a:r>
              <a:rPr lang="en-US" altLang="en-US" sz="1000" dirty="0" smtClean="0"/>
              <a:t>2002;89:1416–1420.</a:t>
            </a:r>
            <a:endParaRPr lang="en-GB" dirty="0" smtClean="0"/>
          </a:p>
          <a:p>
            <a:endParaRPr lang="en-GB" dirty="0"/>
          </a:p>
        </p:txBody>
      </p:sp>
    </p:spTree>
    <p:extLst>
      <p:ext uri="{BB962C8B-B14F-4D97-AF65-F5344CB8AC3E}">
        <p14:creationId xmlns:p14="http://schemas.microsoft.com/office/powerpoint/2010/main" val="1392101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 name="Shape 1607"/>
          <p:cNvSpPr>
            <a:spLocks noGrp="1" noRot="1" noChangeAspect="1"/>
          </p:cNvSpPr>
          <p:nvPr>
            <p:ph type="sldImg"/>
          </p:nvPr>
        </p:nvSpPr>
        <p:spPr>
          <a:prstGeom prst="rect">
            <a:avLst/>
          </a:prstGeom>
        </p:spPr>
        <p:txBody>
          <a:bodyPr/>
          <a:lstStyle/>
          <a:p>
            <a:endParaRPr/>
          </a:p>
        </p:txBody>
      </p:sp>
      <p:sp>
        <p:nvSpPr>
          <p:cNvPr id="1608" name="Shape 1608"/>
          <p:cNvSpPr>
            <a:spLocks noGrp="1"/>
          </p:cNvSpPr>
          <p:nvPr>
            <p:ph type="body" sz="quarter" idx="1"/>
          </p:nvPr>
        </p:nvSpPr>
        <p:spPr>
          <a:prstGeom prst="rect">
            <a:avLst/>
          </a:prstGeom>
        </p:spPr>
        <p:txBody>
          <a:bodyPr/>
          <a:lstStyle/>
          <a:p>
            <a:pPr marL="196238" indent="-196238">
              <a:buSzPct val="100000"/>
              <a:buFont typeface="Arial"/>
              <a:buChar char="•"/>
            </a:pPr>
            <a:r>
              <a:rPr sz="1100" dirty="0"/>
              <a:t>The continuous relationship between LDL-C and CV risk is underlined by </a:t>
            </a:r>
            <a:r>
              <a:rPr lang="en-US" sz="1100" dirty="0" smtClean="0"/>
              <a:t>the </a:t>
            </a:r>
            <a:r>
              <a:rPr sz="1100" dirty="0" smtClean="0"/>
              <a:t>recent IMPROVE-IT</a:t>
            </a:r>
            <a:r>
              <a:rPr lang="en-US" sz="1100" dirty="0" smtClean="0"/>
              <a:t> study</a:t>
            </a:r>
            <a:r>
              <a:rPr sz="1100" dirty="0" smtClean="0"/>
              <a:t>, </a:t>
            </a:r>
            <a:r>
              <a:rPr sz="1100" dirty="0"/>
              <a:t>which </a:t>
            </a:r>
            <a:r>
              <a:rPr sz="1100" dirty="0" smtClean="0"/>
              <a:t>investigated </a:t>
            </a:r>
            <a:r>
              <a:rPr sz="1100" dirty="0"/>
              <a:t>the effects of </a:t>
            </a:r>
            <a:r>
              <a:rPr lang="en-US" sz="1100" dirty="0" smtClean="0"/>
              <a:t>adding ezetimibe to simvastatin 40mg</a:t>
            </a:r>
            <a:r>
              <a:rPr sz="1100" dirty="0" smtClean="0"/>
              <a:t>. </a:t>
            </a:r>
            <a:endParaRPr sz="1100" dirty="0"/>
          </a:p>
          <a:p>
            <a:pPr marL="196238" indent="-196238">
              <a:buSzPct val="100000"/>
              <a:buFont typeface="Arial"/>
              <a:buChar char="•"/>
              <a:defRPr sz="1100"/>
            </a:pPr>
            <a:endParaRPr sz="1100" dirty="0"/>
          </a:p>
          <a:p>
            <a:pPr marL="196238" indent="-196238">
              <a:buSzPct val="100000"/>
              <a:buFont typeface="Arial"/>
              <a:buChar char="•"/>
            </a:pPr>
            <a:r>
              <a:rPr sz="1100" dirty="0"/>
              <a:t>The figure illustrates a prospective meta-analysis of data from 90,056 participants in 14 statin RCTs, together with the results of the IMPROVE-IT </a:t>
            </a:r>
            <a:r>
              <a:rPr sz="1100" dirty="0" smtClean="0"/>
              <a:t>study.</a:t>
            </a:r>
            <a:r>
              <a:rPr sz="1100" baseline="30166" dirty="0" smtClean="0"/>
              <a:t>1</a:t>
            </a:r>
            <a:r>
              <a:rPr lang="en-GB" sz="1100" baseline="30166" dirty="0" smtClean="0"/>
              <a:t>–</a:t>
            </a:r>
            <a:r>
              <a:rPr sz="1100" baseline="30166" dirty="0" smtClean="0"/>
              <a:t>4</a:t>
            </a:r>
            <a:r>
              <a:rPr sz="1100" dirty="0" smtClean="0"/>
              <a:t> </a:t>
            </a:r>
            <a:endParaRPr sz="1100" dirty="0"/>
          </a:p>
          <a:p>
            <a:pPr marL="196238" indent="-196238">
              <a:buSzPct val="100000"/>
              <a:buFont typeface="Arial"/>
              <a:buChar char="•"/>
              <a:defRPr sz="1100"/>
            </a:pPr>
            <a:endParaRPr sz="1100" dirty="0"/>
          </a:p>
          <a:p>
            <a:pPr marL="196238" indent="-196238">
              <a:buSzPct val="100000"/>
              <a:buFont typeface="Arial"/>
              <a:buChar char="•"/>
            </a:pPr>
            <a:r>
              <a:rPr sz="1100" dirty="0"/>
              <a:t>Event rate analysis was performed on major vascular </a:t>
            </a:r>
            <a:r>
              <a:rPr sz="1100" dirty="0" smtClean="0"/>
              <a:t>events.</a:t>
            </a:r>
            <a:r>
              <a:rPr lang="en-GB" sz="1100" baseline="30000" dirty="0" smtClean="0"/>
              <a:t>1</a:t>
            </a:r>
            <a:endParaRPr sz="1100" baseline="30000" dirty="0"/>
          </a:p>
          <a:p>
            <a:pPr marL="196238" indent="-196238">
              <a:buSzPct val="100000"/>
              <a:buFont typeface="Arial"/>
              <a:buChar char="•"/>
              <a:defRPr sz="1100"/>
            </a:pPr>
            <a:endParaRPr sz="1100" dirty="0"/>
          </a:p>
          <a:p>
            <a:pPr marL="196238" indent="-196238">
              <a:buSzPct val="100000"/>
              <a:buFont typeface="Arial"/>
              <a:buChar char="•"/>
            </a:pPr>
            <a:r>
              <a:rPr sz="1100" dirty="0"/>
              <a:t>LDL-C is strongly recommended as the most important surrogate marker for predicting CV outcomes.</a:t>
            </a:r>
            <a:r>
              <a:rPr sz="1100" baseline="30166" dirty="0"/>
              <a:t>3</a:t>
            </a:r>
            <a:endParaRPr sz="1100" dirty="0"/>
          </a:p>
          <a:p>
            <a:pPr marL="196238" indent="-196238">
              <a:buSzPct val="100000"/>
              <a:buFont typeface="Arial"/>
              <a:buChar char="•"/>
              <a:defRPr sz="1100"/>
            </a:pPr>
            <a:endParaRPr sz="1100" dirty="0"/>
          </a:p>
          <a:p>
            <a:r>
              <a:rPr sz="1100" b="1" dirty="0"/>
              <a:t>Background </a:t>
            </a:r>
            <a:r>
              <a:rPr sz="1100" b="1" dirty="0" smtClean="0"/>
              <a:t>information</a:t>
            </a:r>
            <a:r>
              <a:rPr lang="en-GB" sz="1100" b="1" baseline="30000" dirty="0" smtClean="0"/>
              <a:t>1</a:t>
            </a:r>
            <a:endParaRPr sz="1100" b="1" baseline="30000" dirty="0"/>
          </a:p>
          <a:p>
            <a:pPr marL="207071" marR="0" indent="-207071" defTabSz="914400" eaLnBrk="1" fontAlgn="auto" latinLnBrk="0" hangingPunct="1">
              <a:lnSpc>
                <a:spcPct val="100000"/>
              </a:lnSpc>
              <a:spcBef>
                <a:spcPts val="0"/>
              </a:spcBef>
              <a:spcAft>
                <a:spcPts val="0"/>
              </a:spcAft>
              <a:buClrTx/>
              <a:buSzPct val="100000"/>
              <a:buFont typeface="Arial"/>
              <a:buChar char="•"/>
              <a:tabLst/>
              <a:defRPr/>
            </a:pPr>
            <a:r>
              <a:rPr lang="en-US" sz="1100" dirty="0" smtClean="0"/>
              <a:t>The 14 RCTs considered were 4S, WOSCOPS, CARE, Post-CABG, AFCAPS/</a:t>
            </a:r>
            <a:r>
              <a:rPr lang="en-US" sz="1100" dirty="0" err="1" smtClean="0"/>
              <a:t>TexCAPS</a:t>
            </a:r>
            <a:r>
              <a:rPr lang="en-US" sz="1100" dirty="0" smtClean="0"/>
              <a:t>, LIPID, GISSI Prevention, LIPS, HPS, PROSPER, ALLHAT-LLT, ASCOT-LLA, ALERT, CARDS.</a:t>
            </a:r>
            <a:r>
              <a:rPr lang="en-GB" sz="1100" baseline="30000" dirty="0" smtClean="0"/>
              <a:t>1</a:t>
            </a:r>
            <a:endParaRPr lang="en-US" sz="1100" dirty="0" smtClean="0"/>
          </a:p>
          <a:p>
            <a:pPr marL="0" marR="0" indent="0" defTabSz="914400" eaLnBrk="1" fontAlgn="auto" latinLnBrk="0" hangingPunct="1">
              <a:lnSpc>
                <a:spcPct val="100000"/>
              </a:lnSpc>
              <a:spcBef>
                <a:spcPts val="0"/>
              </a:spcBef>
              <a:spcAft>
                <a:spcPts val="0"/>
              </a:spcAft>
              <a:buClrTx/>
              <a:buSzPct val="100000"/>
              <a:buFont typeface="Arial"/>
              <a:buNone/>
              <a:tabLst/>
              <a:defRPr/>
            </a:pPr>
            <a:endParaRPr lang="en-US" sz="1100" dirty="0" smtClean="0"/>
          </a:p>
          <a:p>
            <a:pPr marL="207071" marR="0" indent="-207071" defTabSz="914400" eaLnBrk="1" fontAlgn="auto" latinLnBrk="0" hangingPunct="1">
              <a:lnSpc>
                <a:spcPct val="100000"/>
              </a:lnSpc>
              <a:spcBef>
                <a:spcPts val="0"/>
              </a:spcBef>
              <a:spcAft>
                <a:spcPts val="0"/>
              </a:spcAft>
              <a:buClrTx/>
              <a:buSzPct val="100000"/>
              <a:buFont typeface="Arial"/>
              <a:buChar char="•"/>
              <a:tabLst/>
              <a:defRPr/>
            </a:pPr>
            <a:r>
              <a:rPr lang="en-GB" sz="1100" dirty="0" smtClean="0"/>
              <a:t>Major vascular events were defined as the combined outcome of major coronary events including CHD (</a:t>
            </a:r>
            <a:r>
              <a:rPr lang="en-GB" sz="1100" dirty="0" smtClean="0">
                <a:ea typeface="MS Mincho"/>
                <a:cs typeface="Times New Roman"/>
              </a:rPr>
              <a:t>coronary heart</a:t>
            </a:r>
            <a:r>
              <a:rPr lang="en-GB" sz="1100" baseline="0" dirty="0" smtClean="0">
                <a:ea typeface="MS Mincho"/>
                <a:cs typeface="Times New Roman"/>
              </a:rPr>
              <a:t> disease)</a:t>
            </a:r>
            <a:r>
              <a:rPr lang="en-GB" sz="1100" dirty="0" smtClean="0"/>
              <a:t> death, MI, and hospitalisation from unstable angina or non-fatal or fatal stroke, or coronary revascularisation. For each outcome, the regression line represents the weighted event rate reduction per mg/</a:t>
            </a:r>
            <a:r>
              <a:rPr lang="en-GB" sz="1100" dirty="0" err="1" smtClean="0"/>
              <a:t>dL</a:t>
            </a:r>
            <a:r>
              <a:rPr lang="en-GB" sz="1100" dirty="0" smtClean="0"/>
              <a:t> LDL-C reduction.</a:t>
            </a:r>
            <a:r>
              <a:rPr lang="en-GB" sz="1100" baseline="30000" dirty="0" smtClean="0"/>
              <a:t>1</a:t>
            </a:r>
            <a:endParaRPr lang="en-GB" sz="1100" dirty="0" smtClean="0"/>
          </a:p>
          <a:p>
            <a:pPr marL="0" marR="0" indent="0" defTabSz="914400" eaLnBrk="1" fontAlgn="auto" latinLnBrk="0" hangingPunct="1">
              <a:lnSpc>
                <a:spcPct val="100000"/>
              </a:lnSpc>
              <a:spcBef>
                <a:spcPts val="0"/>
              </a:spcBef>
              <a:spcAft>
                <a:spcPts val="0"/>
              </a:spcAft>
              <a:buClrTx/>
              <a:buSzPct val="100000"/>
              <a:buFont typeface="Arial"/>
              <a:buNone/>
              <a:tabLst/>
              <a:defRPr/>
            </a:pPr>
            <a:endParaRPr lang="en-GB" sz="1100" dirty="0" smtClean="0"/>
          </a:p>
          <a:p>
            <a:pPr marL="207071" indent="-207071">
              <a:buSzPct val="100000"/>
              <a:buFont typeface="Arial"/>
              <a:buChar char="•"/>
            </a:pPr>
            <a:r>
              <a:rPr sz="1100" dirty="0" smtClean="0"/>
              <a:t>IMPROVE-IT </a:t>
            </a:r>
            <a:r>
              <a:rPr sz="1100" dirty="0"/>
              <a:t>was a large-scale </a:t>
            </a:r>
            <a:r>
              <a:rPr sz="1100" dirty="0" err="1"/>
              <a:t>multicentre</a:t>
            </a:r>
            <a:r>
              <a:rPr sz="1100" dirty="0"/>
              <a:t> </a:t>
            </a:r>
            <a:r>
              <a:rPr lang="en-GB" sz="1100" dirty="0" smtClean="0"/>
              <a:t>RCT (</a:t>
            </a:r>
            <a:r>
              <a:rPr sz="1100" dirty="0" err="1" smtClean="0"/>
              <a:t>randomi</a:t>
            </a:r>
            <a:r>
              <a:rPr lang="en-GB" sz="1100" dirty="0" smtClean="0"/>
              <a:t>s</a:t>
            </a:r>
            <a:r>
              <a:rPr sz="1100" dirty="0" err="1" smtClean="0"/>
              <a:t>ed</a:t>
            </a:r>
            <a:r>
              <a:rPr sz="1100" dirty="0" smtClean="0"/>
              <a:t> </a:t>
            </a:r>
            <a:r>
              <a:rPr sz="1100" dirty="0"/>
              <a:t>controlled </a:t>
            </a:r>
            <a:r>
              <a:rPr sz="1100" dirty="0" smtClean="0"/>
              <a:t>trial</a:t>
            </a:r>
            <a:r>
              <a:rPr lang="en-US" sz="1100" dirty="0" smtClean="0"/>
              <a:t>)</a:t>
            </a:r>
            <a:r>
              <a:rPr sz="1100" dirty="0" smtClean="0"/>
              <a:t> </a:t>
            </a:r>
            <a:r>
              <a:rPr sz="1100" dirty="0"/>
              <a:t>of 18,144 high-risk post ACS </a:t>
            </a:r>
            <a:r>
              <a:rPr lang="en-GB" sz="1100" dirty="0" smtClean="0"/>
              <a:t>(</a:t>
            </a:r>
            <a:r>
              <a:rPr lang="en-US" sz="1100" b="0" i="0" u="none" strike="noStrike" baseline="0" dirty="0" smtClean="0">
                <a:sym typeface="Arial"/>
              </a:rPr>
              <a:t>acute coronary syndrome) </a:t>
            </a:r>
            <a:r>
              <a:rPr sz="1100" dirty="0" smtClean="0"/>
              <a:t>patients </a:t>
            </a:r>
            <a:r>
              <a:rPr sz="1100" dirty="0"/>
              <a:t>taking ezetimibe </a:t>
            </a:r>
            <a:r>
              <a:rPr sz="1100" dirty="0" smtClean="0"/>
              <a:t>10mg </a:t>
            </a:r>
            <a:r>
              <a:rPr sz="1100" dirty="0"/>
              <a:t>and </a:t>
            </a:r>
            <a:r>
              <a:rPr sz="1100" dirty="0" smtClean="0"/>
              <a:t>40mg </a:t>
            </a:r>
            <a:r>
              <a:rPr sz="1100" dirty="0"/>
              <a:t>simvastatin versus simvastatin alone, with a follow-up of </a:t>
            </a:r>
            <a:r>
              <a:rPr lang="en-GB" sz="1100" dirty="0" smtClean="0"/>
              <a:t>6</a:t>
            </a:r>
            <a:r>
              <a:rPr sz="1100" dirty="0" smtClean="0"/>
              <a:t> years.</a:t>
            </a:r>
            <a:r>
              <a:rPr lang="en-GB" sz="1100" baseline="30000" dirty="0" smtClean="0"/>
              <a:t>4</a:t>
            </a:r>
            <a:r>
              <a:rPr sz="1100" dirty="0" smtClean="0"/>
              <a:t> </a:t>
            </a:r>
            <a:r>
              <a:rPr lang="en-US" sz="1100" dirty="0" smtClean="0"/>
              <a:t>S</a:t>
            </a:r>
            <a:r>
              <a:rPr sz="1100" dirty="0" smtClean="0"/>
              <a:t>quare</a:t>
            </a:r>
            <a:r>
              <a:rPr lang="en-US" sz="1100" dirty="0" smtClean="0"/>
              <a:t>s</a:t>
            </a:r>
            <a:r>
              <a:rPr sz="1100" dirty="0" smtClean="0"/>
              <a:t> represent </a:t>
            </a:r>
            <a:r>
              <a:rPr sz="1100" dirty="0"/>
              <a:t>a single trial plotted against mean absolute LDL-C reduction at 1 year, with vertical lines corresponding to one SE of unweighted event rate reduction. </a:t>
            </a:r>
          </a:p>
          <a:p>
            <a:pPr marL="207071" indent="-207071">
              <a:buSzPct val="100000"/>
              <a:buFont typeface="Arial"/>
              <a:buChar char="•"/>
              <a:defRPr sz="1100"/>
            </a:pPr>
            <a:endParaRPr sz="1100" dirty="0"/>
          </a:p>
          <a:p>
            <a:r>
              <a:rPr sz="1000" b="1" dirty="0" smtClean="0"/>
              <a:t>References</a:t>
            </a:r>
            <a:endParaRPr sz="1000" b="1" dirty="0"/>
          </a:p>
          <a:p>
            <a:pPr marL="239847" indent="-239847">
              <a:buSzPct val="100000"/>
              <a:buAutoNum type="arabicPeriod"/>
            </a:pPr>
            <a:r>
              <a:rPr sz="1000" dirty="0"/>
              <a:t>Cholesterol Treatment </a:t>
            </a:r>
            <a:r>
              <a:rPr sz="1000" dirty="0" err="1"/>
              <a:t>Trialists</a:t>
            </a:r>
            <a:r>
              <a:rPr sz="1000" dirty="0"/>
              <a:t>’ </a:t>
            </a:r>
            <a:r>
              <a:rPr sz="1000" dirty="0" err="1" smtClean="0"/>
              <a:t>Collaborat</a:t>
            </a:r>
            <a:r>
              <a:rPr lang="en-GB" sz="1000" dirty="0" err="1" smtClean="0"/>
              <a:t>ors</a:t>
            </a:r>
            <a:r>
              <a:rPr lang="en-GB" sz="1000" dirty="0" smtClean="0"/>
              <a:t>.</a:t>
            </a:r>
            <a:r>
              <a:rPr sz="1000" dirty="0" smtClean="0"/>
              <a:t> </a:t>
            </a:r>
            <a:r>
              <a:rPr sz="1000" dirty="0"/>
              <a:t>Lancet </a:t>
            </a:r>
            <a:r>
              <a:rPr sz="1000" dirty="0" smtClean="0"/>
              <a:t>2005;366:1267</a:t>
            </a:r>
            <a:r>
              <a:rPr lang="en-GB" sz="1000" dirty="0" smtClean="0"/>
              <a:t>–</a:t>
            </a:r>
            <a:r>
              <a:rPr sz="1000" dirty="0" smtClean="0"/>
              <a:t>1278</a:t>
            </a:r>
            <a:r>
              <a:rPr sz="1000" dirty="0"/>
              <a:t>. </a:t>
            </a:r>
          </a:p>
          <a:p>
            <a:pPr marL="239847" indent="-239847">
              <a:buSzPct val="100000"/>
              <a:buAutoNum type="arabicPeriod"/>
            </a:pPr>
            <a:r>
              <a:rPr sz="1000" dirty="0"/>
              <a:t>Cholesterol Treatment </a:t>
            </a:r>
            <a:r>
              <a:rPr sz="1000" dirty="0" err="1"/>
              <a:t>Trialists</a:t>
            </a:r>
            <a:r>
              <a:rPr sz="1000" dirty="0"/>
              <a:t>’ </a:t>
            </a:r>
            <a:r>
              <a:rPr sz="1000" dirty="0" err="1" smtClean="0"/>
              <a:t>Collaborat</a:t>
            </a:r>
            <a:r>
              <a:rPr lang="en-GB" sz="1000" dirty="0" smtClean="0"/>
              <a:t>ion.</a:t>
            </a:r>
            <a:r>
              <a:rPr sz="1000" dirty="0" smtClean="0"/>
              <a:t> </a:t>
            </a:r>
            <a:r>
              <a:rPr sz="1000" dirty="0"/>
              <a:t>Lancet </a:t>
            </a:r>
            <a:r>
              <a:rPr sz="1000" dirty="0" smtClean="0"/>
              <a:t>2010;376:1670</a:t>
            </a:r>
            <a:r>
              <a:rPr lang="en-GB" sz="1000" dirty="0" smtClean="0"/>
              <a:t>–</a:t>
            </a:r>
            <a:r>
              <a:rPr sz="1000" dirty="0" smtClean="0"/>
              <a:t>1681</a:t>
            </a:r>
            <a:r>
              <a:rPr sz="1000" dirty="0"/>
              <a:t>. </a:t>
            </a:r>
          </a:p>
          <a:p>
            <a:pPr marL="239847" indent="-239847">
              <a:buSzPct val="100000"/>
              <a:buAutoNum type="arabicPeriod"/>
            </a:pPr>
            <a:r>
              <a:rPr sz="1000" dirty="0" err="1"/>
              <a:t>DiNicolantonio</a:t>
            </a:r>
            <a:r>
              <a:rPr sz="1000" dirty="0"/>
              <a:t> </a:t>
            </a:r>
            <a:r>
              <a:rPr sz="1000" dirty="0" smtClean="0"/>
              <a:t>et al</a:t>
            </a:r>
            <a:r>
              <a:rPr lang="en-GB" sz="1000" dirty="0" smtClean="0"/>
              <a:t>.</a:t>
            </a:r>
            <a:r>
              <a:rPr sz="1000" dirty="0" smtClean="0"/>
              <a:t> </a:t>
            </a:r>
            <a:r>
              <a:rPr sz="1000" dirty="0"/>
              <a:t>Am J Med </a:t>
            </a:r>
            <a:r>
              <a:rPr sz="1000" dirty="0" smtClean="0"/>
              <a:t>2015;</a:t>
            </a:r>
            <a:r>
              <a:rPr lang="en-GB" sz="1000" dirty="0" smtClean="0"/>
              <a:t>128:914.e1–914.e4.</a:t>
            </a:r>
          </a:p>
          <a:p>
            <a:pPr marL="239847" indent="-239847">
              <a:buSzPct val="100000"/>
              <a:buAutoNum type="arabicPeriod"/>
            </a:pPr>
            <a:r>
              <a:rPr lang="en-GB" sz="1000" dirty="0" smtClean="0"/>
              <a:t>B</a:t>
            </a:r>
            <a:r>
              <a:rPr sz="1000" dirty="0" err="1" smtClean="0"/>
              <a:t>ohula</a:t>
            </a:r>
            <a:r>
              <a:rPr sz="1000" dirty="0" smtClean="0"/>
              <a:t> </a:t>
            </a:r>
            <a:r>
              <a:rPr sz="1000" dirty="0"/>
              <a:t>et </a:t>
            </a:r>
            <a:r>
              <a:rPr sz="1000" dirty="0" smtClean="0"/>
              <a:t>al</a:t>
            </a:r>
            <a:r>
              <a:rPr lang="en-GB" sz="1000" dirty="0" smtClean="0"/>
              <a:t>.</a:t>
            </a:r>
            <a:r>
              <a:rPr sz="1000" dirty="0" smtClean="0"/>
              <a:t> </a:t>
            </a:r>
            <a:r>
              <a:rPr sz="1000" dirty="0"/>
              <a:t>Circulation </a:t>
            </a:r>
            <a:r>
              <a:rPr sz="1000" dirty="0" smtClean="0"/>
              <a:t>2015;</a:t>
            </a:r>
            <a:r>
              <a:rPr lang="en-GB" sz="1000" dirty="0" smtClean="0"/>
              <a:t>1</a:t>
            </a:r>
            <a:r>
              <a:rPr sz="1000" dirty="0" smtClean="0"/>
              <a:t>32:1224</a:t>
            </a:r>
            <a:r>
              <a:rPr lang="en-GB" sz="1000" dirty="0" smtClean="0"/>
              <a:t>–</a:t>
            </a:r>
            <a:r>
              <a:rPr sz="1000" dirty="0" smtClean="0"/>
              <a:t>1233</a:t>
            </a:r>
            <a:r>
              <a:rPr sz="1000" dirty="0"/>
              <a:t>. </a:t>
            </a:r>
          </a:p>
        </p:txBody>
      </p:sp>
    </p:spTree>
    <p:extLst>
      <p:ext uri="{BB962C8B-B14F-4D97-AF65-F5344CB8AC3E}">
        <p14:creationId xmlns:p14="http://schemas.microsoft.com/office/powerpoint/2010/main" val="1462203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0658" name="Rectangle 5"/>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2975199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p:cNvSpPr>
          <p:nvPr>
            <p:ph type="sldImg"/>
          </p:nvPr>
        </p:nvSpPr>
        <p:spPr>
          <a:ln/>
        </p:spPr>
      </p:sp>
      <p:sp>
        <p:nvSpPr>
          <p:cNvPr id="150530" name="Notes Placeholder 2"/>
          <p:cNvSpPr>
            <a:spLocks noGrp="1"/>
          </p:cNvSpPr>
          <p:nvPr>
            <p:ph type="body" idx="1"/>
          </p:nvPr>
        </p:nvSpPr>
        <p:spPr>
          <a:noFill/>
          <a:ln/>
        </p:spPr>
        <p:txBody>
          <a:bodyPr/>
          <a:lstStyle/>
          <a:p>
            <a:endParaRPr lang="en-US" smtClean="0"/>
          </a:p>
        </p:txBody>
      </p:sp>
      <p:sp>
        <p:nvSpPr>
          <p:cNvPr id="150531" name="Slide Number Placeholder 3"/>
          <p:cNvSpPr>
            <a:spLocks noGrp="1"/>
          </p:cNvSpPr>
          <p:nvPr>
            <p:ph type="sldNum" sz="quarter" idx="5"/>
          </p:nvPr>
        </p:nvSpPr>
        <p:spPr>
          <a:noFill/>
        </p:spPr>
        <p:txBody>
          <a:bodyPr/>
          <a:lstStyle/>
          <a:p>
            <a:fld id="{95AC8A70-02E8-4E2B-9E16-AFA9F4407174}" type="slidenum">
              <a:rPr lang="en-US" smtClean="0">
                <a:solidFill>
                  <a:prstClr val="black"/>
                </a:solidFill>
              </a:rPr>
              <a:pPr/>
              <a:t>19</a:t>
            </a:fld>
            <a:endParaRPr lang="en-US"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2.xml"/><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250826" y="2060850"/>
            <a:ext cx="8785225" cy="2478137"/>
          </a:xfrm>
        </p:spPr>
        <p:txBody>
          <a:bodyPr anchor="b"/>
          <a:lstStyle>
            <a:lvl1pPr algn="ctr">
              <a:defRPr sz="3000" b="0" cap="none" spc="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300" endPos="45500" dir="5400000" sy="-100000" algn="bl" rotWithShape="0"/>
                </a:effectLst>
              </a:defRPr>
            </a:lvl1pPr>
          </a:lstStyle>
          <a:p>
            <a:r>
              <a:rPr lang="it-IT" smtClean="0"/>
              <a:t>Fare clic per modificare lo stile del titolo</a:t>
            </a:r>
            <a:endParaRPr lang="it-IT"/>
          </a:p>
        </p:txBody>
      </p:sp>
      <p:sp>
        <p:nvSpPr>
          <p:cNvPr id="3" name="Sottotitolo 2"/>
          <p:cNvSpPr>
            <a:spLocks noGrp="1"/>
          </p:cNvSpPr>
          <p:nvPr>
            <p:ph type="subTitle" idx="1"/>
          </p:nvPr>
        </p:nvSpPr>
        <p:spPr>
          <a:xfrm>
            <a:off x="250826" y="4653136"/>
            <a:ext cx="8785225" cy="1224136"/>
          </a:xfrm>
        </p:spPr>
        <p:txBody>
          <a:bodyPr/>
          <a:lstStyle>
            <a:lvl1pPr marL="0" indent="0" algn="ctr">
              <a:buNone/>
              <a:defRPr sz="2000">
                <a:solidFill>
                  <a:schemeClr val="bg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val="112077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14325" y="3429000"/>
            <a:ext cx="3276600" cy="2749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743325" y="3429000"/>
            <a:ext cx="3276600" cy="2749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49705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26142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182008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2029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31934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06239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96912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103438" cy="59039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14325" y="274638"/>
            <a:ext cx="6159500" cy="59039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87874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158519" y="2130426"/>
            <a:ext cx="4826963" cy="502702"/>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1"/>
            <a:ext cx="6400800" cy="892552"/>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Rectangle 4"/>
          <p:cNvSpPr>
            <a:spLocks noGrp="1" noChangeArrowheads="1"/>
          </p:cNvSpPr>
          <p:nvPr>
            <p:ph type="sldNum" sz="quarter" idx="10"/>
          </p:nvPr>
        </p:nvSpPr>
        <p:spPr>
          <a:xfrm>
            <a:off x="1000126" y="6034088"/>
            <a:ext cx="365125" cy="214312"/>
          </a:xfrm>
          <a:prstGeom prst="rect">
            <a:avLst/>
          </a:prstGeom>
          <a:ln/>
        </p:spPr>
        <p:txBody>
          <a:bodyPr/>
          <a:lstStyle>
            <a:lvl1pPr>
              <a:defRPr/>
            </a:lvl1pPr>
          </a:lstStyle>
          <a:p>
            <a:pPr defTabSz="457200" fontAlgn="base">
              <a:spcBef>
                <a:spcPct val="0"/>
              </a:spcBef>
              <a:spcAft>
                <a:spcPct val="0"/>
              </a:spcAft>
              <a:defRPr/>
            </a:pPr>
            <a:fld id="{F8F19FA4-3EDC-4518-BBDB-EDB480C43BDF}" type="slidenum">
              <a:rPr lang="fr-FR">
                <a:solidFill>
                  <a:srgbClr val="FFFFFF"/>
                </a:solidFill>
                <a:latin typeface="Arial" charset="0"/>
                <a:ea typeface="ＭＳ Ｐゴシック" charset="0"/>
                <a:cs typeface="ＭＳ Ｐゴシック" charset="0"/>
              </a:rPr>
              <a:pPr defTabSz="457200" fontAlgn="base">
                <a:spcBef>
                  <a:spcPct val="0"/>
                </a:spcBef>
                <a:spcAft>
                  <a:spcPct val="0"/>
                </a:spcAft>
                <a:defRPr/>
              </a:pPr>
              <a:t>‹N›</a:t>
            </a:fld>
            <a:endParaRPr lang="fr-FR">
              <a:solidFill>
                <a:srgbClr val="FFFFFF"/>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319846366"/>
      </p:ext>
    </p:extLst>
  </p:cSld>
  <p:clrMapOvr>
    <a:masterClrMapping/>
  </p:clrMapOvr>
  <p:transition>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158520" y="287338"/>
            <a:ext cx="4826963" cy="502702"/>
          </a:xfrm>
        </p:spPr>
        <p:txBody>
          <a:bodyPr/>
          <a:lstStyle/>
          <a:p>
            <a:r>
              <a:rPr lang="fr-FR" smtClean="0"/>
              <a:t>Modifiez le style du titre</a:t>
            </a:r>
            <a:endParaRPr lang="fr-FR"/>
          </a:p>
        </p:txBody>
      </p:sp>
      <p:sp>
        <p:nvSpPr>
          <p:cNvPr id="3" name="Espace réservé du contenu 2"/>
          <p:cNvSpPr>
            <a:spLocks noGrp="1"/>
          </p:cNvSpPr>
          <p:nvPr>
            <p:ph idx="1"/>
          </p:nvPr>
        </p:nvSpPr>
        <p:spPr>
          <a:xfrm>
            <a:off x="457200" y="1196976"/>
            <a:ext cx="8229600" cy="21698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sldNum" sz="quarter" idx="10"/>
          </p:nvPr>
        </p:nvSpPr>
        <p:spPr>
          <a:xfrm>
            <a:off x="1000126" y="6034088"/>
            <a:ext cx="365125" cy="214312"/>
          </a:xfrm>
          <a:prstGeom prst="rect">
            <a:avLst/>
          </a:prstGeom>
          <a:ln/>
        </p:spPr>
        <p:txBody>
          <a:bodyPr/>
          <a:lstStyle>
            <a:lvl1pPr>
              <a:defRPr/>
            </a:lvl1pPr>
          </a:lstStyle>
          <a:p>
            <a:pPr defTabSz="457200" fontAlgn="base">
              <a:spcBef>
                <a:spcPct val="0"/>
              </a:spcBef>
              <a:spcAft>
                <a:spcPct val="0"/>
              </a:spcAft>
              <a:defRPr/>
            </a:pPr>
            <a:fld id="{DBC6469F-EDBC-4026-84C9-DA0147E61956}" type="slidenum">
              <a:rPr lang="fr-FR">
                <a:solidFill>
                  <a:srgbClr val="FFFFFF"/>
                </a:solidFill>
                <a:latin typeface="Arial" charset="0"/>
                <a:ea typeface="ＭＳ Ｐゴシック" charset="0"/>
                <a:cs typeface="ＭＳ Ｐゴシック" charset="0"/>
              </a:rPr>
              <a:pPr defTabSz="457200" fontAlgn="base">
                <a:spcBef>
                  <a:spcPct val="0"/>
                </a:spcBef>
                <a:spcAft>
                  <a:spcPct val="0"/>
                </a:spcAft>
                <a:defRPr/>
              </a:pPr>
              <a:t>‹N›</a:t>
            </a:fld>
            <a:endParaRPr lang="fr-FR">
              <a:solidFill>
                <a:srgbClr val="FFFFFF"/>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299570395"/>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numero diapositiva 5"/>
          <p:cNvSpPr>
            <a:spLocks noGrp="1"/>
          </p:cNvSpPr>
          <p:nvPr>
            <p:ph type="sldNum" sz="quarter" idx="10"/>
          </p:nvPr>
        </p:nvSpPr>
        <p:spPr/>
        <p:txBody>
          <a:bodyPr/>
          <a:lstStyle>
            <a:lvl1pPr>
              <a:defRPr/>
            </a:lvl1pPr>
          </a:lstStyle>
          <a:p>
            <a:pPr>
              <a:defRPr/>
            </a:pPr>
            <a:fld id="{9070F9F9-16A8-1F43-9A68-7B45897961D5}" type="slidenum">
              <a:rPr lang="it-IT">
                <a:solidFill>
                  <a:prstClr val="white"/>
                </a:solidFill>
              </a:rPr>
              <a:pPr>
                <a:defRPr/>
              </a:pPr>
              <a:t>‹N›</a:t>
            </a:fld>
            <a:endParaRPr lang="it-IT">
              <a:solidFill>
                <a:prstClr val="white"/>
              </a:solidFill>
            </a:endParaRPr>
          </a:p>
        </p:txBody>
      </p:sp>
    </p:spTree>
    <p:extLst>
      <p:ext uri="{BB962C8B-B14F-4D97-AF65-F5344CB8AC3E}">
        <p14:creationId xmlns:p14="http://schemas.microsoft.com/office/powerpoint/2010/main" val="29644334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2158520" y="287338"/>
            <a:ext cx="4826963" cy="502702"/>
          </a:xfrm>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196975"/>
            <a:ext cx="4038600" cy="28084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196975"/>
            <a:ext cx="4038600" cy="28084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sldNum" sz="quarter" idx="10"/>
          </p:nvPr>
        </p:nvSpPr>
        <p:spPr>
          <a:xfrm>
            <a:off x="1000126" y="6034088"/>
            <a:ext cx="365125" cy="214312"/>
          </a:xfrm>
          <a:prstGeom prst="rect">
            <a:avLst/>
          </a:prstGeom>
          <a:ln/>
        </p:spPr>
        <p:txBody>
          <a:bodyPr/>
          <a:lstStyle>
            <a:lvl1pPr>
              <a:defRPr/>
            </a:lvl1pPr>
          </a:lstStyle>
          <a:p>
            <a:pPr defTabSz="457200" fontAlgn="base">
              <a:spcBef>
                <a:spcPct val="0"/>
              </a:spcBef>
              <a:spcAft>
                <a:spcPct val="0"/>
              </a:spcAft>
              <a:defRPr/>
            </a:pPr>
            <a:fld id="{F7306BE3-FA55-4F1F-8800-83C0CBCDF5C3}" type="slidenum">
              <a:rPr lang="fr-FR">
                <a:solidFill>
                  <a:srgbClr val="FFFFFF"/>
                </a:solidFill>
                <a:latin typeface="Arial" charset="0"/>
                <a:ea typeface="ＭＳ Ｐゴシック" charset="0"/>
                <a:cs typeface="ＭＳ Ｐゴシック" charset="0"/>
              </a:rPr>
              <a:pPr defTabSz="457200" fontAlgn="base">
                <a:spcBef>
                  <a:spcPct val="0"/>
                </a:spcBef>
                <a:spcAft>
                  <a:spcPct val="0"/>
                </a:spcAft>
                <a:defRPr/>
              </a:pPr>
              <a:t>‹N›</a:t>
            </a:fld>
            <a:endParaRPr lang="fr-FR">
              <a:solidFill>
                <a:srgbClr val="FFFFFF"/>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926350756"/>
      </p:ext>
    </p:extLst>
  </p:cSld>
  <p:clrMapOvr>
    <a:masterClrMapping/>
  </p:clrMapOvr>
  <p:transition>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1000126" y="6034088"/>
            <a:ext cx="365125" cy="214312"/>
          </a:xfrm>
          <a:prstGeom prst="rect">
            <a:avLst/>
          </a:prstGeom>
          <a:ln/>
        </p:spPr>
        <p:txBody>
          <a:bodyPr/>
          <a:lstStyle>
            <a:lvl1pPr>
              <a:defRPr/>
            </a:lvl1pPr>
          </a:lstStyle>
          <a:p>
            <a:pPr defTabSz="457200" fontAlgn="base">
              <a:spcBef>
                <a:spcPct val="0"/>
              </a:spcBef>
              <a:spcAft>
                <a:spcPct val="0"/>
              </a:spcAft>
              <a:defRPr/>
            </a:pPr>
            <a:fld id="{302BF6E9-40E3-448A-8C26-56E98C0CEF5E}" type="slidenum">
              <a:rPr lang="fr-FR">
                <a:solidFill>
                  <a:srgbClr val="FFFFFF"/>
                </a:solidFill>
                <a:latin typeface="Arial" charset="0"/>
                <a:ea typeface="ＭＳ Ｐゴシック" charset="0"/>
                <a:cs typeface="ＭＳ Ｐゴシック" charset="0"/>
              </a:rPr>
              <a:pPr defTabSz="457200" fontAlgn="base">
                <a:spcBef>
                  <a:spcPct val="0"/>
                </a:spcBef>
                <a:spcAft>
                  <a:spcPct val="0"/>
                </a:spcAft>
                <a:defRPr/>
              </a:pPr>
              <a:t>‹N›</a:t>
            </a:fld>
            <a:endParaRPr lang="fr-FR">
              <a:solidFill>
                <a:srgbClr val="FFFFFF"/>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023802970"/>
      </p:ext>
    </p:extLst>
  </p:cSld>
  <p:clrMapOvr>
    <a:masterClrMapping/>
  </p:clrMapOvr>
  <p:transition>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250826" y="2060850"/>
            <a:ext cx="8785225" cy="2478137"/>
          </a:xfrm>
        </p:spPr>
        <p:txBody>
          <a:bodyPr anchor="b"/>
          <a:lstStyle>
            <a:lvl1pPr algn="ctr">
              <a:defRPr sz="3000" b="0" cap="none" spc="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300" endPos="45500" dir="5400000" sy="-100000" algn="bl" rotWithShape="0"/>
                </a:effectLst>
              </a:defRPr>
            </a:lvl1pPr>
          </a:lstStyle>
          <a:p>
            <a:r>
              <a:rPr lang="it-IT" smtClean="0"/>
              <a:t>Fare clic per modificare lo stile del titolo</a:t>
            </a:r>
            <a:endParaRPr lang="it-IT"/>
          </a:p>
        </p:txBody>
      </p:sp>
      <p:sp>
        <p:nvSpPr>
          <p:cNvPr id="3" name="Sottotitolo 2"/>
          <p:cNvSpPr>
            <a:spLocks noGrp="1"/>
          </p:cNvSpPr>
          <p:nvPr>
            <p:ph type="subTitle" idx="1"/>
          </p:nvPr>
        </p:nvSpPr>
        <p:spPr>
          <a:xfrm>
            <a:off x="250826" y="4653136"/>
            <a:ext cx="8785225" cy="1224136"/>
          </a:xfrm>
        </p:spPr>
        <p:txBody>
          <a:bodyPr/>
          <a:lstStyle>
            <a:lvl1pPr marL="0" indent="0" algn="ctr">
              <a:buNone/>
              <a:defRPr sz="2000">
                <a:solidFill>
                  <a:schemeClr val="bg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val="1120773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numero diapositiva 5"/>
          <p:cNvSpPr>
            <a:spLocks noGrp="1"/>
          </p:cNvSpPr>
          <p:nvPr>
            <p:ph type="sldNum" sz="quarter" idx="10"/>
          </p:nvPr>
        </p:nvSpPr>
        <p:spPr/>
        <p:txBody>
          <a:bodyPr/>
          <a:lstStyle>
            <a:lvl1pPr>
              <a:defRPr/>
            </a:lvl1pPr>
          </a:lstStyle>
          <a:p>
            <a:pPr>
              <a:defRPr/>
            </a:pPr>
            <a:fld id="{9070F9F9-16A8-1F43-9A68-7B45897961D5}" type="slidenum">
              <a:rPr lang="it-IT">
                <a:solidFill>
                  <a:prstClr val="white"/>
                </a:solidFill>
              </a:rPr>
              <a:pPr>
                <a:defRPr/>
              </a:pPr>
              <a:t>‹N›</a:t>
            </a:fld>
            <a:endParaRPr lang="it-IT">
              <a:solidFill>
                <a:prstClr val="white"/>
              </a:solidFill>
            </a:endParaRPr>
          </a:p>
        </p:txBody>
      </p:sp>
    </p:spTree>
    <p:extLst>
      <p:ext uri="{BB962C8B-B14F-4D97-AF65-F5344CB8AC3E}">
        <p14:creationId xmlns:p14="http://schemas.microsoft.com/office/powerpoint/2010/main" val="29644334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323850" y="1484314"/>
            <a:ext cx="4248150" cy="4641850"/>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contenuto 3"/>
          <p:cNvSpPr>
            <a:spLocks noGrp="1"/>
          </p:cNvSpPr>
          <p:nvPr>
            <p:ph sz="half" idx="2"/>
          </p:nvPr>
        </p:nvSpPr>
        <p:spPr>
          <a:xfrm>
            <a:off x="4787900" y="1484314"/>
            <a:ext cx="4248150" cy="4641850"/>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5" name="Segnaposto numero diapositiva 5"/>
          <p:cNvSpPr>
            <a:spLocks noGrp="1"/>
          </p:cNvSpPr>
          <p:nvPr>
            <p:ph type="sldNum" sz="quarter" idx="10"/>
          </p:nvPr>
        </p:nvSpPr>
        <p:spPr/>
        <p:txBody>
          <a:bodyPr/>
          <a:lstStyle>
            <a:lvl1pPr>
              <a:defRPr/>
            </a:lvl1pPr>
          </a:lstStyle>
          <a:p>
            <a:pPr>
              <a:defRPr/>
            </a:pPr>
            <a:fld id="{3BA58833-F85D-1542-BE7A-BEB8B187EF0A}" type="slidenum">
              <a:rPr lang="it-IT">
                <a:solidFill>
                  <a:prstClr val="white"/>
                </a:solidFill>
              </a:rPr>
              <a:pPr>
                <a:defRPr/>
              </a:pPr>
              <a:t>‹N›</a:t>
            </a:fld>
            <a:endParaRPr lang="it-IT">
              <a:solidFill>
                <a:prstClr val="white"/>
              </a:solidFill>
            </a:endParaRPr>
          </a:p>
        </p:txBody>
      </p:sp>
    </p:spTree>
    <p:extLst>
      <p:ext uri="{BB962C8B-B14F-4D97-AF65-F5344CB8AC3E}">
        <p14:creationId xmlns:p14="http://schemas.microsoft.com/office/powerpoint/2010/main" val="12263820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323850" y="1484313"/>
            <a:ext cx="4248150" cy="690562"/>
          </a:xfrm>
        </p:spPr>
        <p:txBody>
          <a:bodyPr anchor="b"/>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smtClean="0"/>
              <a:t>Fare clic per modificare stili del testo dello schema</a:t>
            </a:r>
          </a:p>
        </p:txBody>
      </p:sp>
      <p:sp>
        <p:nvSpPr>
          <p:cNvPr id="4" name="Segnaposto contenuto 3"/>
          <p:cNvSpPr>
            <a:spLocks noGrp="1"/>
          </p:cNvSpPr>
          <p:nvPr>
            <p:ph sz="half" idx="2"/>
          </p:nvPr>
        </p:nvSpPr>
        <p:spPr>
          <a:xfrm>
            <a:off x="323850" y="2174875"/>
            <a:ext cx="4248150" cy="3951288"/>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5" name="Segnaposto testo 4"/>
          <p:cNvSpPr>
            <a:spLocks noGrp="1"/>
          </p:cNvSpPr>
          <p:nvPr>
            <p:ph type="body" sz="quarter" idx="3"/>
          </p:nvPr>
        </p:nvSpPr>
        <p:spPr>
          <a:xfrm>
            <a:off x="4787900" y="1484313"/>
            <a:ext cx="4248150" cy="690562"/>
          </a:xfrm>
        </p:spPr>
        <p:txBody>
          <a:bodyPr anchor="b"/>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smtClean="0"/>
              <a:t>Fare clic per modificare stili del testo dello schema</a:t>
            </a:r>
          </a:p>
        </p:txBody>
      </p:sp>
      <p:sp>
        <p:nvSpPr>
          <p:cNvPr id="6" name="Segnaposto contenuto 5"/>
          <p:cNvSpPr>
            <a:spLocks noGrp="1"/>
          </p:cNvSpPr>
          <p:nvPr>
            <p:ph sz="quarter" idx="4"/>
          </p:nvPr>
        </p:nvSpPr>
        <p:spPr>
          <a:xfrm>
            <a:off x="4787900" y="2174875"/>
            <a:ext cx="4248150" cy="3951288"/>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7" name="Segnaposto numero diapositiva 5"/>
          <p:cNvSpPr>
            <a:spLocks noGrp="1"/>
          </p:cNvSpPr>
          <p:nvPr>
            <p:ph type="sldNum" sz="quarter" idx="10"/>
          </p:nvPr>
        </p:nvSpPr>
        <p:spPr/>
        <p:txBody>
          <a:bodyPr/>
          <a:lstStyle>
            <a:lvl1pPr>
              <a:defRPr/>
            </a:lvl1pPr>
          </a:lstStyle>
          <a:p>
            <a:pPr>
              <a:defRPr/>
            </a:pPr>
            <a:fld id="{0F928C96-C645-8045-BA00-1EF2ADD642B1}" type="slidenum">
              <a:rPr lang="it-IT">
                <a:solidFill>
                  <a:prstClr val="white"/>
                </a:solidFill>
              </a:rPr>
              <a:pPr>
                <a:defRPr/>
              </a:pPr>
              <a:t>‹N›</a:t>
            </a:fld>
            <a:endParaRPr lang="it-IT">
              <a:solidFill>
                <a:prstClr val="white"/>
              </a:solidFill>
            </a:endParaRPr>
          </a:p>
        </p:txBody>
      </p:sp>
    </p:spTree>
    <p:extLst>
      <p:ext uri="{BB962C8B-B14F-4D97-AF65-F5344CB8AC3E}">
        <p14:creationId xmlns:p14="http://schemas.microsoft.com/office/powerpoint/2010/main" val="13989317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3" name="Segnaposto numero diapositiva 5"/>
          <p:cNvSpPr>
            <a:spLocks noGrp="1"/>
          </p:cNvSpPr>
          <p:nvPr>
            <p:ph type="sldNum" sz="quarter" idx="10"/>
          </p:nvPr>
        </p:nvSpPr>
        <p:spPr/>
        <p:txBody>
          <a:bodyPr/>
          <a:lstStyle>
            <a:lvl1pPr>
              <a:defRPr/>
            </a:lvl1pPr>
          </a:lstStyle>
          <a:p>
            <a:pPr>
              <a:defRPr/>
            </a:pPr>
            <a:fld id="{E4AE1B5B-333D-5C4D-8ECE-5D9C7BD16293}" type="slidenum">
              <a:rPr lang="it-IT">
                <a:solidFill>
                  <a:prstClr val="white"/>
                </a:solidFill>
              </a:rPr>
              <a:pPr>
                <a:defRPr/>
              </a:pPr>
              <a:t>‹N›</a:t>
            </a:fld>
            <a:endParaRPr lang="it-IT">
              <a:solidFill>
                <a:prstClr val="white"/>
              </a:solidFill>
            </a:endParaRPr>
          </a:p>
        </p:txBody>
      </p:sp>
    </p:spTree>
    <p:extLst>
      <p:ext uri="{BB962C8B-B14F-4D97-AF65-F5344CB8AC3E}">
        <p14:creationId xmlns:p14="http://schemas.microsoft.com/office/powerpoint/2010/main" val="38753154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numero diapositiva 5"/>
          <p:cNvSpPr>
            <a:spLocks noGrp="1"/>
          </p:cNvSpPr>
          <p:nvPr>
            <p:ph type="sldNum" sz="quarter" idx="10"/>
          </p:nvPr>
        </p:nvSpPr>
        <p:spPr/>
        <p:txBody>
          <a:bodyPr/>
          <a:lstStyle>
            <a:lvl1pPr>
              <a:defRPr/>
            </a:lvl1pPr>
          </a:lstStyle>
          <a:p>
            <a:pPr>
              <a:defRPr/>
            </a:pPr>
            <a:fld id="{29B70298-A150-3F4C-AD55-9FF95291605E}" type="slidenum">
              <a:rPr lang="it-IT">
                <a:solidFill>
                  <a:prstClr val="white"/>
                </a:solidFill>
              </a:rPr>
              <a:pPr>
                <a:defRPr/>
              </a:pPr>
              <a:t>‹N›</a:t>
            </a:fld>
            <a:endParaRPr lang="it-IT">
              <a:solidFill>
                <a:prstClr val="white"/>
              </a:solidFill>
            </a:endParaRPr>
          </a:p>
        </p:txBody>
      </p:sp>
    </p:spTree>
    <p:extLst>
      <p:ext uri="{BB962C8B-B14F-4D97-AF65-F5344CB8AC3E}">
        <p14:creationId xmlns:p14="http://schemas.microsoft.com/office/powerpoint/2010/main" val="18925076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defRPr sz="3200"/>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898544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000"/>
            </a:lvl1pPr>
            <a:lvl2pPr>
              <a:defRPr sz="16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1331596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323850" y="1484314"/>
            <a:ext cx="4248150" cy="4641850"/>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contenuto 3"/>
          <p:cNvSpPr>
            <a:spLocks noGrp="1"/>
          </p:cNvSpPr>
          <p:nvPr>
            <p:ph sz="half" idx="2"/>
          </p:nvPr>
        </p:nvSpPr>
        <p:spPr>
          <a:xfrm>
            <a:off x="4787900" y="1484314"/>
            <a:ext cx="4248150" cy="4641850"/>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5" name="Segnaposto numero diapositiva 5"/>
          <p:cNvSpPr>
            <a:spLocks noGrp="1"/>
          </p:cNvSpPr>
          <p:nvPr>
            <p:ph type="sldNum" sz="quarter" idx="10"/>
          </p:nvPr>
        </p:nvSpPr>
        <p:spPr/>
        <p:txBody>
          <a:bodyPr/>
          <a:lstStyle>
            <a:lvl1pPr>
              <a:defRPr/>
            </a:lvl1pPr>
          </a:lstStyle>
          <a:p>
            <a:pPr>
              <a:defRPr/>
            </a:pPr>
            <a:fld id="{3BA58833-F85D-1542-BE7A-BEB8B187EF0A}" type="slidenum">
              <a:rPr lang="it-IT">
                <a:solidFill>
                  <a:prstClr val="white"/>
                </a:solidFill>
              </a:rPr>
              <a:pPr>
                <a:defRPr/>
              </a:pPr>
              <a:t>‹N›</a:t>
            </a:fld>
            <a:endParaRPr lang="it-IT">
              <a:solidFill>
                <a:prstClr val="white"/>
              </a:solidFill>
            </a:endParaRPr>
          </a:p>
        </p:txBody>
      </p:sp>
    </p:spTree>
    <p:extLst>
      <p:ext uri="{BB962C8B-B14F-4D97-AF65-F5344CB8AC3E}">
        <p14:creationId xmlns:p14="http://schemas.microsoft.com/office/powerpoint/2010/main" val="12263820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2"/>
            <a:ext cx="7772400" cy="1362075"/>
          </a:xfrm>
        </p:spPr>
        <p:txBody>
          <a:bodyPr anchor="t"/>
          <a:lstStyle>
            <a:lvl1pPr algn="l">
              <a:defRPr sz="3200" b="1" cap="none"/>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sz="2800">
                <a:solidFill>
                  <a:srgbClr val="000000"/>
                </a:solidFill>
                <a:latin typeface="Arial" charset="0"/>
                <a:ea typeface="ＭＳ Ｐゴシック" charset="-128"/>
                <a:cs typeface="+mn-cs"/>
              </a:defRPr>
            </a:lvl1pPr>
          </a:lstStyle>
          <a:p>
            <a:pPr fontAlgn="base">
              <a:spcBef>
                <a:spcPct val="0"/>
              </a:spcBef>
              <a:spcAft>
                <a:spcPct val="0"/>
              </a:spcAft>
              <a:defRPr/>
            </a:pPr>
            <a:endParaRPr lang="en-US" b="1" dirty="0"/>
          </a:p>
        </p:txBody>
      </p:sp>
    </p:spTree>
    <p:extLst>
      <p:ext uri="{BB962C8B-B14F-4D97-AF65-F5344CB8AC3E}">
        <p14:creationId xmlns:p14="http://schemas.microsoft.com/office/powerpoint/2010/main" val="352147724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515667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sz="2800">
                <a:solidFill>
                  <a:srgbClr val="000000"/>
                </a:solidFill>
                <a:latin typeface="Arial" charset="0"/>
                <a:ea typeface="ＭＳ Ｐゴシック" charset="-128"/>
                <a:cs typeface="+mn-cs"/>
              </a:defRPr>
            </a:lvl1pPr>
          </a:lstStyle>
          <a:p>
            <a:pPr fontAlgn="base">
              <a:spcBef>
                <a:spcPct val="0"/>
              </a:spcBef>
              <a:spcAft>
                <a:spcPct val="0"/>
              </a:spcAft>
              <a:defRPr/>
            </a:pPr>
            <a:endParaRPr lang="en-US" b="1" dirty="0"/>
          </a:p>
        </p:txBody>
      </p:sp>
    </p:spTree>
    <p:extLst>
      <p:ext uri="{BB962C8B-B14F-4D97-AF65-F5344CB8AC3E}">
        <p14:creationId xmlns:p14="http://schemas.microsoft.com/office/powerpoint/2010/main" val="2925035658"/>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smtClean="0"/>
              <a:t>Click to edit Master title style</a:t>
            </a:r>
            <a:endParaRPr lang="en-US" dirty="0"/>
          </a:p>
        </p:txBody>
      </p:sp>
    </p:spTree>
    <p:extLst>
      <p:ext uri="{BB962C8B-B14F-4D97-AF65-F5344CB8AC3E}">
        <p14:creationId xmlns:p14="http://schemas.microsoft.com/office/powerpoint/2010/main" val="2888657215"/>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6906136"/>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2"/>
            <a:ext cx="8229600" cy="4525963"/>
          </a:xfrm>
        </p:spPr>
        <p:txBody>
          <a:bodyPr/>
          <a:lstStyle>
            <a:lvl1pPr>
              <a:defRPr sz="2000"/>
            </a:lvl1pPr>
            <a:lvl2pPr>
              <a:defRPr sz="16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p:nvPr>
        </p:nvSpPr>
        <p:spPr>
          <a:xfrm>
            <a:off x="0" y="6640193"/>
            <a:ext cx="8686800" cy="230832"/>
          </a:xfrm>
        </p:spPr>
        <p:txBody>
          <a:bodyPr anchor="b" anchorCtr="0">
            <a:spAutoFit/>
          </a:bodyPr>
          <a:lstStyle>
            <a:lvl1pPr marL="0" indent="0">
              <a:buNone/>
              <a:defRPr sz="9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GB"/>
              <a:t>Click to edit Master text styles</a:t>
            </a:r>
          </a:p>
        </p:txBody>
      </p:sp>
    </p:spTree>
    <p:extLst>
      <p:ext uri="{BB962C8B-B14F-4D97-AF65-F5344CB8AC3E}">
        <p14:creationId xmlns:p14="http://schemas.microsoft.com/office/powerpoint/2010/main" val="391179638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2"/>
            <a:ext cx="8229600" cy="4525963"/>
          </a:xfrm>
        </p:spPr>
        <p:txBody>
          <a:bodyPr/>
          <a:lstStyle>
            <a:lvl1pPr>
              <a:defRPr sz="2000"/>
            </a:lvl1pPr>
            <a:lvl2pPr>
              <a:defRPr sz="16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p:nvPr>
        </p:nvSpPr>
        <p:spPr>
          <a:xfrm>
            <a:off x="0" y="6640193"/>
            <a:ext cx="8686800" cy="230832"/>
          </a:xfrm>
        </p:spPr>
        <p:txBody>
          <a:bodyPr anchor="b" anchorCtr="0">
            <a:spAutoFit/>
          </a:bodyPr>
          <a:lstStyle>
            <a:lvl1pPr marL="0" indent="0">
              <a:buNone/>
              <a:defRPr sz="9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GB"/>
              <a:t>Click to edit Master text styles</a:t>
            </a:r>
          </a:p>
        </p:txBody>
      </p:sp>
    </p:spTree>
    <p:extLst>
      <p:ext uri="{BB962C8B-B14F-4D97-AF65-F5344CB8AC3E}">
        <p14:creationId xmlns:p14="http://schemas.microsoft.com/office/powerpoint/2010/main" val="336328530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2"/>
            <a:ext cx="8229600" cy="4525963"/>
          </a:xfrm>
        </p:spPr>
        <p:txBody>
          <a:bodyPr/>
          <a:lstStyle>
            <a:lvl1pPr>
              <a:defRPr sz="2000"/>
            </a:lvl1pPr>
            <a:lvl2pPr>
              <a:defRPr sz="16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p:nvPr>
        </p:nvSpPr>
        <p:spPr>
          <a:xfrm>
            <a:off x="0" y="6640193"/>
            <a:ext cx="8686800" cy="230832"/>
          </a:xfrm>
        </p:spPr>
        <p:txBody>
          <a:bodyPr anchor="b" anchorCtr="0">
            <a:spAutoFit/>
          </a:bodyPr>
          <a:lstStyle>
            <a:lvl1pPr marL="0" indent="0">
              <a:buNone/>
              <a:defRPr sz="9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GB"/>
              <a:t>Click to edit Master text styles</a:t>
            </a:r>
          </a:p>
        </p:txBody>
      </p:sp>
    </p:spTree>
    <p:extLst>
      <p:ext uri="{BB962C8B-B14F-4D97-AF65-F5344CB8AC3E}">
        <p14:creationId xmlns:p14="http://schemas.microsoft.com/office/powerpoint/2010/main" val="76559048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2"/>
            <a:ext cx="8229600" cy="4525963"/>
          </a:xfrm>
        </p:spPr>
        <p:txBody>
          <a:bodyPr/>
          <a:lstStyle>
            <a:lvl1pPr>
              <a:defRPr sz="2000"/>
            </a:lvl1pPr>
            <a:lvl2pPr>
              <a:defRPr sz="16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p:nvPr>
        </p:nvSpPr>
        <p:spPr>
          <a:xfrm>
            <a:off x="0" y="6640193"/>
            <a:ext cx="8686800" cy="230832"/>
          </a:xfrm>
        </p:spPr>
        <p:txBody>
          <a:bodyPr anchor="b" anchorCtr="0">
            <a:spAutoFit/>
          </a:bodyPr>
          <a:lstStyle>
            <a:lvl1pPr marL="0" indent="0">
              <a:buNone/>
              <a:defRPr sz="9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GB"/>
              <a:t>Click to edit Master text styles</a:t>
            </a:r>
          </a:p>
        </p:txBody>
      </p:sp>
    </p:spTree>
    <p:extLst>
      <p:ext uri="{BB962C8B-B14F-4D97-AF65-F5344CB8AC3E}">
        <p14:creationId xmlns:p14="http://schemas.microsoft.com/office/powerpoint/2010/main" val="336611190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2"/>
            <a:ext cx="8229600" cy="4525963"/>
          </a:xfrm>
        </p:spPr>
        <p:txBody>
          <a:bodyPr/>
          <a:lstStyle>
            <a:lvl1pPr>
              <a:defRPr sz="2000"/>
            </a:lvl1pPr>
            <a:lvl2pPr>
              <a:defRPr sz="16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p:nvPr>
        </p:nvSpPr>
        <p:spPr>
          <a:xfrm>
            <a:off x="0" y="6640193"/>
            <a:ext cx="8686800" cy="230832"/>
          </a:xfrm>
        </p:spPr>
        <p:txBody>
          <a:bodyPr anchor="b" anchorCtr="0">
            <a:spAutoFit/>
          </a:bodyPr>
          <a:lstStyle>
            <a:lvl1pPr marL="0" indent="0">
              <a:buNone/>
              <a:defRPr sz="9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GB"/>
              <a:t>Click to edit Master text styles</a:t>
            </a:r>
          </a:p>
        </p:txBody>
      </p:sp>
    </p:spTree>
    <p:extLst>
      <p:ext uri="{BB962C8B-B14F-4D97-AF65-F5344CB8AC3E}">
        <p14:creationId xmlns:p14="http://schemas.microsoft.com/office/powerpoint/2010/main" val="283507745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323850" y="1484313"/>
            <a:ext cx="4248150" cy="690562"/>
          </a:xfrm>
        </p:spPr>
        <p:txBody>
          <a:bodyPr anchor="b"/>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smtClean="0"/>
              <a:t>Fare clic per modificare stili del testo dello schema</a:t>
            </a:r>
          </a:p>
        </p:txBody>
      </p:sp>
      <p:sp>
        <p:nvSpPr>
          <p:cNvPr id="4" name="Segnaposto contenuto 3"/>
          <p:cNvSpPr>
            <a:spLocks noGrp="1"/>
          </p:cNvSpPr>
          <p:nvPr>
            <p:ph sz="half" idx="2"/>
          </p:nvPr>
        </p:nvSpPr>
        <p:spPr>
          <a:xfrm>
            <a:off x="323850" y="2174875"/>
            <a:ext cx="4248150" cy="3951288"/>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5" name="Segnaposto testo 4"/>
          <p:cNvSpPr>
            <a:spLocks noGrp="1"/>
          </p:cNvSpPr>
          <p:nvPr>
            <p:ph type="body" sz="quarter" idx="3"/>
          </p:nvPr>
        </p:nvSpPr>
        <p:spPr>
          <a:xfrm>
            <a:off x="4787900" y="1484313"/>
            <a:ext cx="4248150" cy="690562"/>
          </a:xfrm>
        </p:spPr>
        <p:txBody>
          <a:bodyPr anchor="b"/>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smtClean="0"/>
              <a:t>Fare clic per modificare stili del testo dello schema</a:t>
            </a:r>
          </a:p>
        </p:txBody>
      </p:sp>
      <p:sp>
        <p:nvSpPr>
          <p:cNvPr id="6" name="Segnaposto contenuto 5"/>
          <p:cNvSpPr>
            <a:spLocks noGrp="1"/>
          </p:cNvSpPr>
          <p:nvPr>
            <p:ph sz="quarter" idx="4"/>
          </p:nvPr>
        </p:nvSpPr>
        <p:spPr>
          <a:xfrm>
            <a:off x="4787900" y="2174875"/>
            <a:ext cx="4248150" cy="3951288"/>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7" name="Segnaposto numero diapositiva 5"/>
          <p:cNvSpPr>
            <a:spLocks noGrp="1"/>
          </p:cNvSpPr>
          <p:nvPr>
            <p:ph type="sldNum" sz="quarter" idx="10"/>
          </p:nvPr>
        </p:nvSpPr>
        <p:spPr/>
        <p:txBody>
          <a:bodyPr/>
          <a:lstStyle>
            <a:lvl1pPr>
              <a:defRPr/>
            </a:lvl1pPr>
          </a:lstStyle>
          <a:p>
            <a:pPr>
              <a:defRPr/>
            </a:pPr>
            <a:fld id="{0F928C96-C645-8045-BA00-1EF2ADD642B1}" type="slidenum">
              <a:rPr lang="it-IT">
                <a:solidFill>
                  <a:prstClr val="white"/>
                </a:solidFill>
              </a:rPr>
              <a:pPr>
                <a:defRPr/>
              </a:pPr>
              <a:t>‹N›</a:t>
            </a:fld>
            <a:endParaRPr lang="it-IT">
              <a:solidFill>
                <a:prstClr val="white"/>
              </a:solidFill>
            </a:endParaRPr>
          </a:p>
        </p:txBody>
      </p:sp>
    </p:spTree>
    <p:extLst>
      <p:ext uri="{BB962C8B-B14F-4D97-AF65-F5344CB8AC3E}">
        <p14:creationId xmlns:p14="http://schemas.microsoft.com/office/powerpoint/2010/main" val="13989317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2"/>
            <a:ext cx="8229600" cy="4525963"/>
          </a:xfrm>
        </p:spPr>
        <p:txBody>
          <a:bodyPr/>
          <a:lstStyle>
            <a:lvl1pPr>
              <a:defRPr sz="2000"/>
            </a:lvl1pPr>
            <a:lvl2pPr>
              <a:defRPr sz="16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p:nvPr>
        </p:nvSpPr>
        <p:spPr>
          <a:xfrm>
            <a:off x="0" y="6640193"/>
            <a:ext cx="8686800" cy="230832"/>
          </a:xfrm>
        </p:spPr>
        <p:txBody>
          <a:bodyPr anchor="b" anchorCtr="0">
            <a:spAutoFit/>
          </a:bodyPr>
          <a:lstStyle>
            <a:lvl1pPr marL="0" indent="0">
              <a:buNone/>
              <a:defRPr sz="9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GB"/>
              <a:t>Click to edit Master text styles</a:t>
            </a:r>
          </a:p>
        </p:txBody>
      </p:sp>
    </p:spTree>
    <p:extLst>
      <p:ext uri="{BB962C8B-B14F-4D97-AF65-F5344CB8AC3E}">
        <p14:creationId xmlns:p14="http://schemas.microsoft.com/office/powerpoint/2010/main" val="3024772141"/>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158519" y="2130426"/>
            <a:ext cx="4826963" cy="502702"/>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1"/>
            <a:ext cx="6400800" cy="892552"/>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Rectangle 4"/>
          <p:cNvSpPr>
            <a:spLocks noGrp="1" noChangeArrowheads="1"/>
          </p:cNvSpPr>
          <p:nvPr>
            <p:ph type="sldNum" sz="quarter" idx="10"/>
          </p:nvPr>
        </p:nvSpPr>
        <p:spPr>
          <a:xfrm>
            <a:off x="1000126" y="6034088"/>
            <a:ext cx="365125" cy="214312"/>
          </a:xfrm>
          <a:prstGeom prst="rect">
            <a:avLst/>
          </a:prstGeom>
          <a:ln/>
        </p:spPr>
        <p:txBody>
          <a:bodyPr/>
          <a:lstStyle>
            <a:lvl1pPr>
              <a:defRPr/>
            </a:lvl1pPr>
          </a:lstStyle>
          <a:p>
            <a:pPr defTabSz="457200" fontAlgn="base">
              <a:spcBef>
                <a:spcPct val="0"/>
              </a:spcBef>
              <a:spcAft>
                <a:spcPct val="0"/>
              </a:spcAft>
              <a:defRPr/>
            </a:pPr>
            <a:fld id="{F8F19FA4-3EDC-4518-BBDB-EDB480C43BDF}" type="slidenum">
              <a:rPr lang="fr-FR">
                <a:solidFill>
                  <a:srgbClr val="FFFFFF"/>
                </a:solidFill>
                <a:ea typeface="ＭＳ Ｐゴシック" charset="0"/>
                <a:cs typeface="ＭＳ Ｐゴシック" charset="0"/>
              </a:rPr>
              <a:pPr defTabSz="457200" fontAlgn="base">
                <a:spcBef>
                  <a:spcPct val="0"/>
                </a:spcBef>
                <a:spcAft>
                  <a:spcPct val="0"/>
                </a:spcAft>
                <a:defRPr/>
              </a:pPr>
              <a:t>‹N›</a:t>
            </a:fld>
            <a:endParaRPr lang="fr-FR">
              <a:solidFill>
                <a:srgbClr val="FFFFFF"/>
              </a:solidFill>
              <a:ea typeface="ＭＳ Ｐゴシック" charset="0"/>
              <a:cs typeface="ＭＳ Ｐゴシック" charset="0"/>
            </a:endParaRPr>
          </a:p>
        </p:txBody>
      </p:sp>
    </p:spTree>
    <p:extLst>
      <p:ext uri="{BB962C8B-B14F-4D97-AF65-F5344CB8AC3E}">
        <p14:creationId xmlns:p14="http://schemas.microsoft.com/office/powerpoint/2010/main" val="1319846366"/>
      </p:ext>
    </p:extLst>
  </p:cSld>
  <p:clrMapOvr>
    <a:masterClrMapping/>
  </p:clrMapOvr>
  <p:transition>
    <p:wip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158520" y="287338"/>
            <a:ext cx="4826963" cy="502702"/>
          </a:xfrm>
        </p:spPr>
        <p:txBody>
          <a:bodyPr/>
          <a:lstStyle/>
          <a:p>
            <a:r>
              <a:rPr lang="fr-FR" smtClean="0"/>
              <a:t>Modifiez le style du titre</a:t>
            </a:r>
            <a:endParaRPr lang="fr-FR"/>
          </a:p>
        </p:txBody>
      </p:sp>
      <p:sp>
        <p:nvSpPr>
          <p:cNvPr id="3" name="Espace réservé du contenu 2"/>
          <p:cNvSpPr>
            <a:spLocks noGrp="1"/>
          </p:cNvSpPr>
          <p:nvPr>
            <p:ph idx="1"/>
          </p:nvPr>
        </p:nvSpPr>
        <p:spPr>
          <a:xfrm>
            <a:off x="457200" y="1196976"/>
            <a:ext cx="8229600" cy="21698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sldNum" sz="quarter" idx="10"/>
          </p:nvPr>
        </p:nvSpPr>
        <p:spPr>
          <a:xfrm>
            <a:off x="1000126" y="6034088"/>
            <a:ext cx="365125" cy="214312"/>
          </a:xfrm>
          <a:prstGeom prst="rect">
            <a:avLst/>
          </a:prstGeom>
          <a:ln/>
        </p:spPr>
        <p:txBody>
          <a:bodyPr/>
          <a:lstStyle>
            <a:lvl1pPr>
              <a:defRPr/>
            </a:lvl1pPr>
          </a:lstStyle>
          <a:p>
            <a:pPr defTabSz="457200" fontAlgn="base">
              <a:spcBef>
                <a:spcPct val="0"/>
              </a:spcBef>
              <a:spcAft>
                <a:spcPct val="0"/>
              </a:spcAft>
              <a:defRPr/>
            </a:pPr>
            <a:fld id="{DBC6469F-EDBC-4026-84C9-DA0147E61956}" type="slidenum">
              <a:rPr lang="fr-FR">
                <a:solidFill>
                  <a:srgbClr val="FFFFFF"/>
                </a:solidFill>
                <a:ea typeface="ＭＳ Ｐゴシック" charset="0"/>
                <a:cs typeface="ＭＳ Ｐゴシック" charset="0"/>
              </a:rPr>
              <a:pPr defTabSz="457200" fontAlgn="base">
                <a:spcBef>
                  <a:spcPct val="0"/>
                </a:spcBef>
                <a:spcAft>
                  <a:spcPct val="0"/>
                </a:spcAft>
                <a:defRPr/>
              </a:pPr>
              <a:t>‹N›</a:t>
            </a:fld>
            <a:endParaRPr lang="fr-FR">
              <a:solidFill>
                <a:srgbClr val="FFFFFF"/>
              </a:solidFill>
              <a:ea typeface="ＭＳ Ｐゴシック" charset="0"/>
              <a:cs typeface="ＭＳ Ｐゴシック" charset="0"/>
            </a:endParaRPr>
          </a:p>
        </p:txBody>
      </p:sp>
    </p:spTree>
    <p:extLst>
      <p:ext uri="{BB962C8B-B14F-4D97-AF65-F5344CB8AC3E}">
        <p14:creationId xmlns:p14="http://schemas.microsoft.com/office/powerpoint/2010/main" val="3299570395"/>
      </p:ext>
    </p:extLst>
  </p:cSld>
  <p:clrMapOvr>
    <a:masterClrMapping/>
  </p:clrMapOvr>
  <p:transition>
    <p:wip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2158520" y="287338"/>
            <a:ext cx="4826963" cy="502702"/>
          </a:xfrm>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196975"/>
            <a:ext cx="4038600" cy="28084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196975"/>
            <a:ext cx="4038600" cy="28084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sldNum" sz="quarter" idx="10"/>
          </p:nvPr>
        </p:nvSpPr>
        <p:spPr>
          <a:xfrm>
            <a:off x="1000126" y="6034088"/>
            <a:ext cx="365125" cy="214312"/>
          </a:xfrm>
          <a:prstGeom prst="rect">
            <a:avLst/>
          </a:prstGeom>
          <a:ln/>
        </p:spPr>
        <p:txBody>
          <a:bodyPr/>
          <a:lstStyle>
            <a:lvl1pPr>
              <a:defRPr/>
            </a:lvl1pPr>
          </a:lstStyle>
          <a:p>
            <a:pPr defTabSz="457200" fontAlgn="base">
              <a:spcBef>
                <a:spcPct val="0"/>
              </a:spcBef>
              <a:spcAft>
                <a:spcPct val="0"/>
              </a:spcAft>
              <a:defRPr/>
            </a:pPr>
            <a:fld id="{F7306BE3-FA55-4F1F-8800-83C0CBCDF5C3}" type="slidenum">
              <a:rPr lang="fr-FR">
                <a:solidFill>
                  <a:srgbClr val="FFFFFF"/>
                </a:solidFill>
                <a:ea typeface="ＭＳ Ｐゴシック" charset="0"/>
                <a:cs typeface="ＭＳ Ｐゴシック" charset="0"/>
              </a:rPr>
              <a:pPr defTabSz="457200" fontAlgn="base">
                <a:spcBef>
                  <a:spcPct val="0"/>
                </a:spcBef>
                <a:spcAft>
                  <a:spcPct val="0"/>
                </a:spcAft>
                <a:defRPr/>
              </a:pPr>
              <a:t>‹N›</a:t>
            </a:fld>
            <a:endParaRPr lang="fr-FR">
              <a:solidFill>
                <a:srgbClr val="FFFFFF"/>
              </a:solidFill>
              <a:ea typeface="ＭＳ Ｐゴシック" charset="0"/>
              <a:cs typeface="ＭＳ Ｐゴシック" charset="0"/>
            </a:endParaRPr>
          </a:p>
        </p:txBody>
      </p:sp>
    </p:spTree>
    <p:extLst>
      <p:ext uri="{BB962C8B-B14F-4D97-AF65-F5344CB8AC3E}">
        <p14:creationId xmlns:p14="http://schemas.microsoft.com/office/powerpoint/2010/main" val="1926350756"/>
      </p:ext>
    </p:extLst>
  </p:cSld>
  <p:clrMapOvr>
    <a:masterClrMapping/>
  </p:clrMapOvr>
  <p:transition>
    <p:wip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1000126" y="6034088"/>
            <a:ext cx="365125" cy="214312"/>
          </a:xfrm>
          <a:prstGeom prst="rect">
            <a:avLst/>
          </a:prstGeom>
          <a:ln/>
        </p:spPr>
        <p:txBody>
          <a:bodyPr/>
          <a:lstStyle>
            <a:lvl1pPr>
              <a:defRPr/>
            </a:lvl1pPr>
          </a:lstStyle>
          <a:p>
            <a:pPr defTabSz="457200" fontAlgn="base">
              <a:spcBef>
                <a:spcPct val="0"/>
              </a:spcBef>
              <a:spcAft>
                <a:spcPct val="0"/>
              </a:spcAft>
              <a:defRPr/>
            </a:pPr>
            <a:fld id="{302BF6E9-40E3-448A-8C26-56E98C0CEF5E}" type="slidenum">
              <a:rPr lang="fr-FR">
                <a:solidFill>
                  <a:srgbClr val="FFFFFF"/>
                </a:solidFill>
                <a:ea typeface="ＭＳ Ｐゴシック" charset="0"/>
                <a:cs typeface="ＭＳ Ｐゴシック" charset="0"/>
              </a:rPr>
              <a:pPr defTabSz="457200" fontAlgn="base">
                <a:spcBef>
                  <a:spcPct val="0"/>
                </a:spcBef>
                <a:spcAft>
                  <a:spcPct val="0"/>
                </a:spcAft>
                <a:defRPr/>
              </a:pPr>
              <a:t>‹N›</a:t>
            </a:fld>
            <a:endParaRPr lang="fr-FR">
              <a:solidFill>
                <a:srgbClr val="FFFFFF"/>
              </a:solidFill>
              <a:ea typeface="ＭＳ Ｐゴシック" charset="0"/>
              <a:cs typeface="ＭＳ Ｐゴシック" charset="0"/>
            </a:endParaRPr>
          </a:p>
        </p:txBody>
      </p:sp>
    </p:spTree>
    <p:extLst>
      <p:ext uri="{BB962C8B-B14F-4D97-AF65-F5344CB8AC3E}">
        <p14:creationId xmlns:p14="http://schemas.microsoft.com/office/powerpoint/2010/main" val="1023802970"/>
      </p:ext>
    </p:extLst>
  </p:cSld>
  <p:clrMapOvr>
    <a:masterClrMapping/>
  </p:clrMapOvr>
  <p:transition>
    <p:wip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7"/>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869306D-6A6C-4204-A9F1-573DB825039A}" type="slidenum">
              <a:rPr lang="it-IT">
                <a:solidFill>
                  <a:srgbClr val="000000"/>
                </a:solidFill>
              </a:rPr>
              <a:pPr/>
              <a:t>‹N›</a:t>
            </a:fld>
            <a:endParaRPr lang="it-IT">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0C58790-D744-40E2-AAAD-9BA67BDD1A39}" type="slidenum">
              <a:rPr lang="it-IT">
                <a:solidFill>
                  <a:srgbClr val="000000"/>
                </a:solidFill>
              </a:rPr>
              <a:pPr/>
              <a:t>‹N›</a:t>
            </a:fld>
            <a:endParaRPr lang="it-IT">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2"/>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gli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4C29D40-6180-4214-AF72-573CE7BEF4C7}" type="slidenum">
              <a:rPr lang="it-IT">
                <a:solidFill>
                  <a:srgbClr val="000000"/>
                </a:solidFill>
              </a:rPr>
              <a:pPr/>
              <a:t>‹N›</a:t>
            </a:fld>
            <a:endParaRPr lang="it-IT">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BFAB12D-DB07-4F2A-9F02-1BF6C11B7815}" type="slidenum">
              <a:rPr lang="it-IT">
                <a:solidFill>
                  <a:srgbClr val="000000"/>
                </a:solidFill>
              </a:rPr>
              <a:pPr/>
              <a:t>‹N›</a:t>
            </a:fld>
            <a:endParaRPr lang="it-IT">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CF282463-44BC-4A10-9E6E-CA281A7AC69F}" type="slidenum">
              <a:rPr lang="it-IT">
                <a:solidFill>
                  <a:srgbClr val="000000"/>
                </a:solidFill>
              </a:rPr>
              <a:pPr/>
              <a:t>‹N›</a:t>
            </a:fld>
            <a:endParaRPr lang="it-IT">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3" name="Segnaposto numero diapositiva 5"/>
          <p:cNvSpPr>
            <a:spLocks noGrp="1"/>
          </p:cNvSpPr>
          <p:nvPr>
            <p:ph type="sldNum" sz="quarter" idx="10"/>
          </p:nvPr>
        </p:nvSpPr>
        <p:spPr/>
        <p:txBody>
          <a:bodyPr/>
          <a:lstStyle>
            <a:lvl1pPr>
              <a:defRPr/>
            </a:lvl1pPr>
          </a:lstStyle>
          <a:p>
            <a:pPr>
              <a:defRPr/>
            </a:pPr>
            <a:fld id="{E4AE1B5B-333D-5C4D-8ECE-5D9C7BD16293}" type="slidenum">
              <a:rPr lang="it-IT">
                <a:solidFill>
                  <a:prstClr val="white"/>
                </a:solidFill>
              </a:rPr>
              <a:pPr>
                <a:defRPr/>
              </a:pPr>
              <a:t>‹N›</a:t>
            </a:fld>
            <a:endParaRPr lang="it-IT">
              <a:solidFill>
                <a:prstClr val="white"/>
              </a:solidFill>
            </a:endParaRPr>
          </a:p>
        </p:txBody>
      </p:sp>
    </p:spTree>
    <p:extLst>
      <p:ext uri="{BB962C8B-B14F-4D97-AF65-F5344CB8AC3E}">
        <p14:creationId xmlns:p14="http://schemas.microsoft.com/office/powerpoint/2010/main" val="38753154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D9B8ECB-B8D8-4D9F-BCAF-ED26E2ECE63D}" type="slidenum">
              <a:rPr lang="it-IT">
                <a:solidFill>
                  <a:srgbClr val="000000"/>
                </a:solidFill>
              </a:rPr>
              <a:pPr/>
              <a:t>‹N›</a:t>
            </a:fld>
            <a:endParaRPr lang="it-IT">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8F4EAF95-9B18-4D05-8E42-9534A4CD39C1}" type="slidenum">
              <a:rPr lang="it-IT">
                <a:solidFill>
                  <a:srgbClr val="000000"/>
                </a:solidFill>
              </a:rPr>
              <a:pPr/>
              <a:t>‹N›</a:t>
            </a:fld>
            <a:endParaRPr lang="it-IT">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56F022B-C818-440A-A9B8-E776D50CC4E2}" type="slidenum">
              <a:rPr lang="it-IT">
                <a:solidFill>
                  <a:srgbClr val="000000"/>
                </a:solidFill>
              </a:rPr>
              <a:pPr/>
              <a:t>‹N›</a:t>
            </a:fld>
            <a:endParaRPr lang="it-IT">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47A849E-2099-4640-9F5B-A046226124DF}" type="slidenum">
              <a:rPr lang="it-IT">
                <a:solidFill>
                  <a:srgbClr val="000000"/>
                </a:solidFill>
              </a:rPr>
              <a:pPr/>
              <a:t>‹N›</a:t>
            </a:fld>
            <a:endParaRPr lang="it-IT">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72637D6-54B6-4A0B-8D70-4A7F8E9E9C3C}" type="slidenum">
              <a:rPr lang="it-IT">
                <a:solidFill>
                  <a:srgbClr val="000000"/>
                </a:solidFill>
              </a:rPr>
              <a:pPr/>
              <a:t>‹N›</a:t>
            </a:fld>
            <a:endParaRPr lang="it-IT">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9"/>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646F485-F0E6-495D-8B3A-4527D5B94253}" type="slidenum">
              <a:rPr lang="it-IT">
                <a:solidFill>
                  <a:srgbClr val="000000"/>
                </a:solidFill>
              </a:rPr>
              <a:pPr/>
              <a:t>‹N›</a:t>
            </a:fld>
            <a:endParaRPr lang="it-IT">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chart">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grafico 2"/>
          <p:cNvSpPr>
            <a:spLocks noGrp="1"/>
          </p:cNvSpPr>
          <p:nvPr>
            <p:ph type="chart" idx="1"/>
          </p:nvPr>
        </p:nvSpPr>
        <p:spPr>
          <a:xfrm>
            <a:off x="457200" y="1600202"/>
            <a:ext cx="8229600" cy="4525963"/>
          </a:xfrm>
        </p:spPr>
        <p:txBody>
          <a:bodyPr/>
          <a:lstStyle/>
          <a:p>
            <a:pPr lvl="0"/>
            <a:endParaRPr lang="it-IT" noProof="0"/>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32EA0C0-9D06-4155-9EC3-AEF19ADBA435}" type="slidenum">
              <a:rPr lang="it-IT">
                <a:solidFill>
                  <a:srgbClr val="000000"/>
                </a:solidFill>
              </a:rPr>
              <a:pPr/>
              <a:t>‹N›</a:t>
            </a:fld>
            <a:endParaRPr lang="it-IT">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250826" y="2060850"/>
            <a:ext cx="8785225" cy="2478137"/>
          </a:xfrm>
        </p:spPr>
        <p:txBody>
          <a:bodyPr anchor="b"/>
          <a:lstStyle>
            <a:lvl1pPr algn="ctr">
              <a:defRPr sz="3000" b="0" cap="none" spc="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300" endPos="45500" dir="5400000" sy="-100000" algn="bl" rotWithShape="0"/>
                </a:effectLst>
              </a:defRPr>
            </a:lvl1pPr>
          </a:lstStyle>
          <a:p>
            <a:r>
              <a:rPr lang="it-IT" smtClean="0"/>
              <a:t>Fare clic per modificare lo stile del titolo</a:t>
            </a:r>
            <a:endParaRPr lang="it-IT"/>
          </a:p>
        </p:txBody>
      </p:sp>
      <p:sp>
        <p:nvSpPr>
          <p:cNvPr id="3" name="Sottotitolo 2"/>
          <p:cNvSpPr>
            <a:spLocks noGrp="1"/>
          </p:cNvSpPr>
          <p:nvPr>
            <p:ph type="subTitle" idx="1"/>
          </p:nvPr>
        </p:nvSpPr>
        <p:spPr>
          <a:xfrm>
            <a:off x="250826" y="4653136"/>
            <a:ext cx="8785225" cy="1224136"/>
          </a:xfrm>
        </p:spPr>
        <p:txBody>
          <a:bodyPr/>
          <a:lstStyle>
            <a:lvl1pPr marL="0" indent="0" algn="ctr">
              <a:buNone/>
              <a:defRPr sz="2000">
                <a:solidFill>
                  <a:schemeClr val="bg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val="6612783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numero diapositiva 5"/>
          <p:cNvSpPr>
            <a:spLocks noGrp="1"/>
          </p:cNvSpPr>
          <p:nvPr>
            <p:ph type="sldNum" sz="quarter" idx="10"/>
          </p:nvPr>
        </p:nvSpPr>
        <p:spPr/>
        <p:txBody>
          <a:bodyPr/>
          <a:lstStyle>
            <a:lvl1pPr eaLnBrk="0" hangingPunct="0">
              <a:defRPr/>
            </a:lvl1pPr>
          </a:lstStyle>
          <a:p>
            <a:pPr>
              <a:defRPr/>
            </a:pPr>
            <a:fld id="{8905A0F9-46B6-4749-908F-F12F39AAB483}" type="slidenum">
              <a:rPr lang="it-IT" altLang="it-IT"/>
              <a:pPr>
                <a:defRPr/>
              </a:pPr>
              <a:t>‹N›</a:t>
            </a:fld>
            <a:endParaRPr lang="it-IT" altLang="it-IT"/>
          </a:p>
        </p:txBody>
      </p:sp>
    </p:spTree>
    <p:extLst>
      <p:ext uri="{BB962C8B-B14F-4D97-AF65-F5344CB8AC3E}">
        <p14:creationId xmlns:p14="http://schemas.microsoft.com/office/powerpoint/2010/main" val="31595496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323850" y="1484314"/>
            <a:ext cx="4248150" cy="4641850"/>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contenuto 3"/>
          <p:cNvSpPr>
            <a:spLocks noGrp="1"/>
          </p:cNvSpPr>
          <p:nvPr>
            <p:ph sz="half" idx="2"/>
          </p:nvPr>
        </p:nvSpPr>
        <p:spPr>
          <a:xfrm>
            <a:off x="4787900" y="1484314"/>
            <a:ext cx="4248150" cy="4641850"/>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5" name="Segnaposto numero diapositiva 5"/>
          <p:cNvSpPr>
            <a:spLocks noGrp="1"/>
          </p:cNvSpPr>
          <p:nvPr>
            <p:ph type="sldNum" sz="quarter" idx="10"/>
          </p:nvPr>
        </p:nvSpPr>
        <p:spPr/>
        <p:txBody>
          <a:bodyPr/>
          <a:lstStyle>
            <a:lvl1pPr eaLnBrk="0" hangingPunct="0">
              <a:defRPr/>
            </a:lvl1pPr>
          </a:lstStyle>
          <a:p>
            <a:pPr>
              <a:defRPr/>
            </a:pPr>
            <a:fld id="{1C143D5E-E804-42D0-A614-7355339B9CCE}" type="slidenum">
              <a:rPr lang="it-IT" altLang="it-IT"/>
              <a:pPr>
                <a:defRPr/>
              </a:pPr>
              <a:t>‹N›</a:t>
            </a:fld>
            <a:endParaRPr lang="it-IT" altLang="it-IT"/>
          </a:p>
        </p:txBody>
      </p:sp>
    </p:spTree>
    <p:extLst>
      <p:ext uri="{BB962C8B-B14F-4D97-AF65-F5344CB8AC3E}">
        <p14:creationId xmlns:p14="http://schemas.microsoft.com/office/powerpoint/2010/main" val="10790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numero diapositiva 5"/>
          <p:cNvSpPr>
            <a:spLocks noGrp="1"/>
          </p:cNvSpPr>
          <p:nvPr>
            <p:ph type="sldNum" sz="quarter" idx="10"/>
          </p:nvPr>
        </p:nvSpPr>
        <p:spPr/>
        <p:txBody>
          <a:bodyPr/>
          <a:lstStyle>
            <a:lvl1pPr>
              <a:defRPr/>
            </a:lvl1pPr>
          </a:lstStyle>
          <a:p>
            <a:pPr>
              <a:defRPr/>
            </a:pPr>
            <a:fld id="{29B70298-A150-3F4C-AD55-9FF95291605E}" type="slidenum">
              <a:rPr lang="it-IT">
                <a:solidFill>
                  <a:prstClr val="white"/>
                </a:solidFill>
              </a:rPr>
              <a:pPr>
                <a:defRPr/>
              </a:pPr>
              <a:t>‹N›</a:t>
            </a:fld>
            <a:endParaRPr lang="it-IT">
              <a:solidFill>
                <a:prstClr val="white"/>
              </a:solidFill>
            </a:endParaRPr>
          </a:p>
        </p:txBody>
      </p:sp>
    </p:spTree>
    <p:extLst>
      <p:ext uri="{BB962C8B-B14F-4D97-AF65-F5344CB8AC3E}">
        <p14:creationId xmlns:p14="http://schemas.microsoft.com/office/powerpoint/2010/main" val="18925076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323850" y="1484313"/>
            <a:ext cx="4248150" cy="690562"/>
          </a:xfrm>
        </p:spPr>
        <p:txBody>
          <a:bodyPr anchor="b"/>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smtClean="0"/>
              <a:t>Fare clic per modificare stili del testo dello schema</a:t>
            </a:r>
          </a:p>
        </p:txBody>
      </p:sp>
      <p:sp>
        <p:nvSpPr>
          <p:cNvPr id="4" name="Segnaposto contenuto 3"/>
          <p:cNvSpPr>
            <a:spLocks noGrp="1"/>
          </p:cNvSpPr>
          <p:nvPr>
            <p:ph sz="half" idx="2"/>
          </p:nvPr>
        </p:nvSpPr>
        <p:spPr>
          <a:xfrm>
            <a:off x="323850" y="2174875"/>
            <a:ext cx="4248150" cy="3951288"/>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5" name="Segnaposto testo 4"/>
          <p:cNvSpPr>
            <a:spLocks noGrp="1"/>
          </p:cNvSpPr>
          <p:nvPr>
            <p:ph type="body" sz="quarter" idx="3"/>
          </p:nvPr>
        </p:nvSpPr>
        <p:spPr>
          <a:xfrm>
            <a:off x="4787900" y="1484313"/>
            <a:ext cx="4248150" cy="690562"/>
          </a:xfrm>
        </p:spPr>
        <p:txBody>
          <a:bodyPr anchor="b"/>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smtClean="0"/>
              <a:t>Fare clic per modificare stili del testo dello schema</a:t>
            </a:r>
          </a:p>
        </p:txBody>
      </p:sp>
      <p:sp>
        <p:nvSpPr>
          <p:cNvPr id="6" name="Segnaposto contenuto 5"/>
          <p:cNvSpPr>
            <a:spLocks noGrp="1"/>
          </p:cNvSpPr>
          <p:nvPr>
            <p:ph sz="quarter" idx="4"/>
          </p:nvPr>
        </p:nvSpPr>
        <p:spPr>
          <a:xfrm>
            <a:off x="4787900" y="2174875"/>
            <a:ext cx="4248150" cy="3951288"/>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7" name="Segnaposto numero diapositiva 5"/>
          <p:cNvSpPr>
            <a:spLocks noGrp="1"/>
          </p:cNvSpPr>
          <p:nvPr>
            <p:ph type="sldNum" sz="quarter" idx="10"/>
          </p:nvPr>
        </p:nvSpPr>
        <p:spPr/>
        <p:txBody>
          <a:bodyPr/>
          <a:lstStyle>
            <a:lvl1pPr eaLnBrk="0" hangingPunct="0">
              <a:defRPr/>
            </a:lvl1pPr>
          </a:lstStyle>
          <a:p>
            <a:pPr>
              <a:defRPr/>
            </a:pPr>
            <a:fld id="{1FCD95BE-25C9-477E-A488-E46966A1969D}" type="slidenum">
              <a:rPr lang="it-IT" altLang="it-IT"/>
              <a:pPr>
                <a:defRPr/>
              </a:pPr>
              <a:t>‹N›</a:t>
            </a:fld>
            <a:endParaRPr lang="it-IT" altLang="it-IT"/>
          </a:p>
        </p:txBody>
      </p:sp>
    </p:spTree>
    <p:extLst>
      <p:ext uri="{BB962C8B-B14F-4D97-AF65-F5344CB8AC3E}">
        <p14:creationId xmlns:p14="http://schemas.microsoft.com/office/powerpoint/2010/main" val="12330359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3" name="Segnaposto numero diapositiva 5"/>
          <p:cNvSpPr>
            <a:spLocks noGrp="1"/>
          </p:cNvSpPr>
          <p:nvPr>
            <p:ph type="sldNum" sz="quarter" idx="10"/>
          </p:nvPr>
        </p:nvSpPr>
        <p:spPr/>
        <p:txBody>
          <a:bodyPr/>
          <a:lstStyle>
            <a:lvl1pPr eaLnBrk="0" hangingPunct="0">
              <a:defRPr/>
            </a:lvl1pPr>
          </a:lstStyle>
          <a:p>
            <a:pPr>
              <a:defRPr/>
            </a:pPr>
            <a:fld id="{5889AE8E-8FF5-4C56-95AE-889403AFAC51}" type="slidenum">
              <a:rPr lang="it-IT" altLang="it-IT"/>
              <a:pPr>
                <a:defRPr/>
              </a:pPr>
              <a:t>‹N›</a:t>
            </a:fld>
            <a:endParaRPr lang="it-IT" altLang="it-IT"/>
          </a:p>
        </p:txBody>
      </p:sp>
    </p:spTree>
    <p:extLst>
      <p:ext uri="{BB962C8B-B14F-4D97-AF65-F5344CB8AC3E}">
        <p14:creationId xmlns:p14="http://schemas.microsoft.com/office/powerpoint/2010/main" val="42016823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numero diapositiva 5"/>
          <p:cNvSpPr>
            <a:spLocks noGrp="1"/>
          </p:cNvSpPr>
          <p:nvPr>
            <p:ph type="sldNum" sz="quarter" idx="10"/>
          </p:nvPr>
        </p:nvSpPr>
        <p:spPr/>
        <p:txBody>
          <a:bodyPr/>
          <a:lstStyle>
            <a:lvl1pPr eaLnBrk="0" hangingPunct="0">
              <a:defRPr/>
            </a:lvl1pPr>
          </a:lstStyle>
          <a:p>
            <a:pPr>
              <a:defRPr/>
            </a:pPr>
            <a:fld id="{FA573DD3-22D8-462F-81F4-2410C904F9C6}" type="slidenum">
              <a:rPr lang="it-IT" altLang="it-IT"/>
              <a:pPr>
                <a:defRPr/>
              </a:pPr>
              <a:t>‹N›</a:t>
            </a:fld>
            <a:endParaRPr lang="it-IT" altLang="it-IT"/>
          </a:p>
        </p:txBody>
      </p:sp>
    </p:spTree>
    <p:extLst>
      <p:ext uri="{BB962C8B-B14F-4D97-AF65-F5344CB8AC3E}">
        <p14:creationId xmlns:p14="http://schemas.microsoft.com/office/powerpoint/2010/main" val="9325648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grpSp>
        <p:nvGrpSpPr>
          <p:cNvPr id="4" name="Group 9"/>
          <p:cNvGrpSpPr>
            <a:grpSpLocks noChangeAspect="1"/>
          </p:cNvGrpSpPr>
          <p:nvPr userDrawn="1"/>
        </p:nvGrpSpPr>
        <p:grpSpPr bwMode="auto">
          <a:xfrm>
            <a:off x="8382000" y="165100"/>
            <a:ext cx="609600" cy="577850"/>
            <a:chOff x="8076286" y="5962649"/>
            <a:chExt cx="763828" cy="721251"/>
          </a:xfrm>
        </p:grpSpPr>
        <p:sp>
          <p:nvSpPr>
            <p:cNvPr id="5" name="Rounded Rectangle 11"/>
            <p:cNvSpPr/>
            <p:nvPr/>
          </p:nvSpPr>
          <p:spPr>
            <a:xfrm>
              <a:off x="8076286" y="5962649"/>
              <a:ext cx="763828" cy="721251"/>
            </a:xfrm>
            <a:prstGeom prst="roundRect">
              <a:avLst>
                <a:gd name="adj" fmla="val 9887"/>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b="1" dirty="0">
                <a:solidFill>
                  <a:srgbClr val="FFFFFF"/>
                </a:solidFill>
                <a:latin typeface="Century Gothic"/>
              </a:endParaRPr>
            </a:p>
          </p:txBody>
        </p:sp>
        <p:pic>
          <p:nvPicPr>
            <p:cNvPr id="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7383" t="10995" r="14267" b="9666"/>
            <a:stretch>
              <a:fillRect/>
            </a:stretch>
          </p:blipFill>
          <p:spPr bwMode="auto">
            <a:xfrm>
              <a:off x="8122043" y="6007435"/>
              <a:ext cx="693396" cy="6438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 name="Title 1"/>
          <p:cNvSpPr>
            <a:spLocks noGrp="1"/>
          </p:cNvSpPr>
          <p:nvPr>
            <p:ph type="title"/>
          </p:nvPr>
        </p:nvSpPr>
        <p:spPr/>
        <p:txBody>
          <a:bodyPr/>
          <a:lstStyle>
            <a:lvl1pPr>
              <a:defRPr sz="3200">
                <a:solidFill>
                  <a:schemeClr val="accent6"/>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lstStyle>
            <a:lvl1pPr>
              <a:defRPr sz="2000"/>
            </a:lvl1pPr>
            <a:lvl2pPr>
              <a:defRPr sz="1600">
                <a:solidFill>
                  <a:schemeClr val="bg1"/>
                </a:solidFill>
              </a:defRPr>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26012776"/>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6"/>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B2A50FBB-7316-43A1-8A5F-68B359433A82}" type="datetimeFigureOut">
              <a:rPr lang="it-IT"/>
              <a:pPr>
                <a:defRPr/>
              </a:pPr>
              <a:t>05/06/2018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lvl1pPr>
              <a:defRPr/>
            </a:lvl1pPr>
          </a:lstStyle>
          <a:p>
            <a:pPr>
              <a:defRPr/>
            </a:pPr>
            <a:fld id="{CC67507B-4A14-4E4B-A8A4-D6C9365E89E3}" type="slidenum">
              <a:rPr lang="it-IT" altLang="it-IT"/>
              <a:pPr>
                <a:defRPr/>
              </a:pPr>
              <a:t>‹N›</a:t>
            </a:fld>
            <a:endParaRPr lang="it-IT" altLang="it-IT"/>
          </a:p>
        </p:txBody>
      </p:sp>
    </p:spTree>
    <p:extLst>
      <p:ext uri="{BB962C8B-B14F-4D97-AF65-F5344CB8AC3E}">
        <p14:creationId xmlns:p14="http://schemas.microsoft.com/office/powerpoint/2010/main" val="19547969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5520368-F4C7-4883-B44F-A2ADEB6BBF87}" type="datetimeFigureOut">
              <a:rPr lang="it-IT"/>
              <a:pPr>
                <a:defRPr/>
              </a:pPr>
              <a:t>05/06/2018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lvl1pPr>
              <a:defRPr/>
            </a:lvl1pPr>
          </a:lstStyle>
          <a:p>
            <a:pPr>
              <a:defRPr/>
            </a:pPr>
            <a:fld id="{A6CA5E83-2FEB-43D0-9F9B-CB961C4561C2}" type="slidenum">
              <a:rPr lang="it-IT" altLang="it-IT"/>
              <a:pPr>
                <a:defRPr/>
              </a:pPr>
              <a:t>‹N›</a:t>
            </a:fld>
            <a:endParaRPr lang="it-IT" altLang="it-IT"/>
          </a:p>
        </p:txBody>
      </p:sp>
    </p:spTree>
    <p:extLst>
      <p:ext uri="{BB962C8B-B14F-4D97-AF65-F5344CB8AC3E}">
        <p14:creationId xmlns:p14="http://schemas.microsoft.com/office/powerpoint/2010/main" val="32265596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1"/>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lvl1pPr>
              <a:defRPr/>
            </a:lvl1pPr>
          </a:lstStyle>
          <a:p>
            <a:pPr>
              <a:defRPr/>
            </a:pPr>
            <a:fld id="{2E1E0D1E-2D11-42CD-BD36-02146DC2E5EF}" type="datetimeFigureOut">
              <a:rPr lang="it-IT"/>
              <a:pPr>
                <a:defRPr/>
              </a:pPr>
              <a:t>05/06/2018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lvl1pPr>
              <a:defRPr/>
            </a:lvl1pPr>
          </a:lstStyle>
          <a:p>
            <a:pPr>
              <a:defRPr/>
            </a:pPr>
            <a:fld id="{56BAF522-2520-4882-932F-B340191DFA39}" type="slidenum">
              <a:rPr lang="it-IT" altLang="it-IT"/>
              <a:pPr>
                <a:defRPr/>
              </a:pPr>
              <a:t>‹N›</a:t>
            </a:fld>
            <a:endParaRPr lang="it-IT" altLang="it-IT"/>
          </a:p>
        </p:txBody>
      </p:sp>
    </p:spTree>
    <p:extLst>
      <p:ext uri="{BB962C8B-B14F-4D97-AF65-F5344CB8AC3E}">
        <p14:creationId xmlns:p14="http://schemas.microsoft.com/office/powerpoint/2010/main" val="24277525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73045B18-BA19-4ECC-B7B2-7243C1A85443}" type="datetimeFigureOut">
              <a:rPr lang="it-IT"/>
              <a:pPr>
                <a:defRPr/>
              </a:pPr>
              <a:t>05/06/2018</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latin typeface="Calibri"/>
            </a:endParaRPr>
          </a:p>
        </p:txBody>
      </p:sp>
      <p:sp>
        <p:nvSpPr>
          <p:cNvPr id="7" name="Segnaposto numero diapositiva 5"/>
          <p:cNvSpPr>
            <a:spLocks noGrp="1"/>
          </p:cNvSpPr>
          <p:nvPr>
            <p:ph type="sldNum" sz="quarter" idx="12"/>
          </p:nvPr>
        </p:nvSpPr>
        <p:spPr/>
        <p:txBody>
          <a:bodyPr/>
          <a:lstStyle>
            <a:lvl1pPr>
              <a:defRPr/>
            </a:lvl1pPr>
          </a:lstStyle>
          <a:p>
            <a:pPr>
              <a:defRPr/>
            </a:pPr>
            <a:fld id="{6E28C136-2EEE-4003-9231-D4A16B34A4AD}" type="slidenum">
              <a:rPr lang="it-IT" altLang="it-IT"/>
              <a:pPr>
                <a:defRPr/>
              </a:pPr>
              <a:t>‹N›</a:t>
            </a:fld>
            <a:endParaRPr lang="it-IT" altLang="it-IT"/>
          </a:p>
        </p:txBody>
      </p:sp>
    </p:spTree>
    <p:extLst>
      <p:ext uri="{BB962C8B-B14F-4D97-AF65-F5344CB8AC3E}">
        <p14:creationId xmlns:p14="http://schemas.microsoft.com/office/powerpoint/2010/main" val="12921038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E97E813F-CD78-4352-9F74-D616984014A7}" type="datetimeFigureOut">
              <a:rPr lang="it-IT"/>
              <a:pPr>
                <a:defRPr/>
              </a:pPr>
              <a:t>05/06/2018</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latin typeface="Calibri"/>
            </a:endParaRPr>
          </a:p>
        </p:txBody>
      </p:sp>
      <p:sp>
        <p:nvSpPr>
          <p:cNvPr id="9" name="Segnaposto numero diapositiva 5"/>
          <p:cNvSpPr>
            <a:spLocks noGrp="1"/>
          </p:cNvSpPr>
          <p:nvPr>
            <p:ph type="sldNum" sz="quarter" idx="12"/>
          </p:nvPr>
        </p:nvSpPr>
        <p:spPr/>
        <p:txBody>
          <a:bodyPr/>
          <a:lstStyle>
            <a:lvl1pPr>
              <a:defRPr/>
            </a:lvl1pPr>
          </a:lstStyle>
          <a:p>
            <a:pPr>
              <a:defRPr/>
            </a:pPr>
            <a:fld id="{11F64D04-F74F-4B1D-BE37-9DFC888B7E3C}" type="slidenum">
              <a:rPr lang="it-IT" altLang="it-IT"/>
              <a:pPr>
                <a:defRPr/>
              </a:pPr>
              <a:t>‹N›</a:t>
            </a:fld>
            <a:endParaRPr lang="it-IT" altLang="it-IT"/>
          </a:p>
        </p:txBody>
      </p:sp>
    </p:spTree>
    <p:extLst>
      <p:ext uri="{BB962C8B-B14F-4D97-AF65-F5344CB8AC3E}">
        <p14:creationId xmlns:p14="http://schemas.microsoft.com/office/powerpoint/2010/main" val="6067294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3"/>
          <p:cNvSpPr>
            <a:spLocks noGrp="1"/>
          </p:cNvSpPr>
          <p:nvPr>
            <p:ph type="dt" sz="half" idx="10"/>
          </p:nvPr>
        </p:nvSpPr>
        <p:spPr/>
        <p:txBody>
          <a:bodyPr/>
          <a:lstStyle>
            <a:lvl1pPr>
              <a:defRPr/>
            </a:lvl1pPr>
          </a:lstStyle>
          <a:p>
            <a:pPr>
              <a:defRPr/>
            </a:pPr>
            <a:fld id="{50220C1A-60BA-426C-A9EB-9F0D87273760}" type="datetimeFigureOut">
              <a:rPr lang="it-IT"/>
              <a:pPr>
                <a:defRPr/>
              </a:pPr>
              <a:t>05/06/2018</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latin typeface="Calibri"/>
            </a:endParaRPr>
          </a:p>
        </p:txBody>
      </p:sp>
      <p:sp>
        <p:nvSpPr>
          <p:cNvPr id="5" name="Segnaposto numero diapositiva 5"/>
          <p:cNvSpPr>
            <a:spLocks noGrp="1"/>
          </p:cNvSpPr>
          <p:nvPr>
            <p:ph type="sldNum" sz="quarter" idx="12"/>
          </p:nvPr>
        </p:nvSpPr>
        <p:spPr/>
        <p:txBody>
          <a:bodyPr/>
          <a:lstStyle>
            <a:lvl1pPr>
              <a:defRPr/>
            </a:lvl1pPr>
          </a:lstStyle>
          <a:p>
            <a:pPr>
              <a:defRPr/>
            </a:pPr>
            <a:fld id="{CB61B99C-6FC1-4446-A7C4-44F7B6485292}" type="slidenum">
              <a:rPr lang="it-IT" altLang="it-IT"/>
              <a:pPr>
                <a:defRPr/>
              </a:pPr>
              <a:t>‹N›</a:t>
            </a:fld>
            <a:endParaRPr lang="it-IT" altLang="it-IT"/>
          </a:p>
        </p:txBody>
      </p:sp>
    </p:spTree>
    <p:extLst>
      <p:ext uri="{BB962C8B-B14F-4D97-AF65-F5344CB8AC3E}">
        <p14:creationId xmlns:p14="http://schemas.microsoft.com/office/powerpoint/2010/main" val="27897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41092321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8D9B0664-BE49-4B75-BD71-670829C19AEB}" type="datetimeFigureOut">
              <a:rPr lang="it-IT"/>
              <a:pPr>
                <a:defRPr/>
              </a:pPr>
              <a:t>05/06/2018</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latin typeface="Calibri"/>
            </a:endParaRPr>
          </a:p>
        </p:txBody>
      </p:sp>
      <p:sp>
        <p:nvSpPr>
          <p:cNvPr id="4" name="Segnaposto numero diapositiva 5"/>
          <p:cNvSpPr>
            <a:spLocks noGrp="1"/>
          </p:cNvSpPr>
          <p:nvPr>
            <p:ph type="sldNum" sz="quarter" idx="12"/>
          </p:nvPr>
        </p:nvSpPr>
        <p:spPr/>
        <p:txBody>
          <a:bodyPr/>
          <a:lstStyle>
            <a:lvl1pPr>
              <a:defRPr/>
            </a:lvl1pPr>
          </a:lstStyle>
          <a:p>
            <a:pPr>
              <a:defRPr/>
            </a:pPr>
            <a:fld id="{4EDC11BA-72B9-4CB8-92DC-7E03AE68F9D4}" type="slidenum">
              <a:rPr lang="it-IT" altLang="it-IT"/>
              <a:pPr>
                <a:defRPr/>
              </a:pPr>
              <a:t>‹N›</a:t>
            </a:fld>
            <a:endParaRPr lang="it-IT" altLang="it-IT"/>
          </a:p>
        </p:txBody>
      </p:sp>
    </p:spTree>
    <p:extLst>
      <p:ext uri="{BB962C8B-B14F-4D97-AF65-F5344CB8AC3E}">
        <p14:creationId xmlns:p14="http://schemas.microsoft.com/office/powerpoint/2010/main" val="17791041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49"/>
            <a:ext cx="3008313" cy="1162051"/>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a:defRPr/>
            </a:lvl1pPr>
          </a:lstStyle>
          <a:p>
            <a:pPr>
              <a:defRPr/>
            </a:pPr>
            <a:fld id="{64C65C79-93E8-4FE8-A4E7-B3CAA1ED7ACF}" type="datetimeFigureOut">
              <a:rPr lang="it-IT"/>
              <a:pPr>
                <a:defRPr/>
              </a:pPr>
              <a:t>05/06/2018</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latin typeface="Calibri"/>
            </a:endParaRPr>
          </a:p>
        </p:txBody>
      </p:sp>
      <p:sp>
        <p:nvSpPr>
          <p:cNvPr id="7" name="Segnaposto numero diapositiva 5"/>
          <p:cNvSpPr>
            <a:spLocks noGrp="1"/>
          </p:cNvSpPr>
          <p:nvPr>
            <p:ph type="sldNum" sz="quarter" idx="12"/>
          </p:nvPr>
        </p:nvSpPr>
        <p:spPr/>
        <p:txBody>
          <a:bodyPr/>
          <a:lstStyle>
            <a:lvl1pPr>
              <a:defRPr/>
            </a:lvl1pPr>
          </a:lstStyle>
          <a:p>
            <a:pPr>
              <a:defRPr/>
            </a:pPr>
            <a:fld id="{D591D2F1-8CBC-4DB1-AF95-BC43FA4407A7}" type="slidenum">
              <a:rPr lang="it-IT" altLang="it-IT"/>
              <a:pPr>
                <a:defRPr/>
              </a:pPr>
              <a:t>‹N›</a:t>
            </a:fld>
            <a:endParaRPr lang="it-IT" altLang="it-IT"/>
          </a:p>
        </p:txBody>
      </p:sp>
    </p:spTree>
    <p:extLst>
      <p:ext uri="{BB962C8B-B14F-4D97-AF65-F5344CB8AC3E}">
        <p14:creationId xmlns:p14="http://schemas.microsoft.com/office/powerpoint/2010/main" val="36900904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9"/>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a:defRPr/>
            </a:lvl1pPr>
          </a:lstStyle>
          <a:p>
            <a:pPr>
              <a:defRPr/>
            </a:pPr>
            <a:fld id="{841CF508-3A3D-4EE8-A178-42E9BEFABFF7}" type="datetimeFigureOut">
              <a:rPr lang="it-IT"/>
              <a:pPr>
                <a:defRPr/>
              </a:pPr>
              <a:t>05/06/2018</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latin typeface="Calibri"/>
            </a:endParaRPr>
          </a:p>
        </p:txBody>
      </p:sp>
      <p:sp>
        <p:nvSpPr>
          <p:cNvPr id="7" name="Segnaposto numero diapositiva 5"/>
          <p:cNvSpPr>
            <a:spLocks noGrp="1"/>
          </p:cNvSpPr>
          <p:nvPr>
            <p:ph type="sldNum" sz="quarter" idx="12"/>
          </p:nvPr>
        </p:nvSpPr>
        <p:spPr/>
        <p:txBody>
          <a:bodyPr/>
          <a:lstStyle>
            <a:lvl1pPr>
              <a:defRPr/>
            </a:lvl1pPr>
          </a:lstStyle>
          <a:p>
            <a:pPr>
              <a:defRPr/>
            </a:pPr>
            <a:fld id="{4C255A0C-D259-414D-A8C5-C19FD622B1A2}" type="slidenum">
              <a:rPr lang="it-IT" altLang="it-IT"/>
              <a:pPr>
                <a:defRPr/>
              </a:pPr>
              <a:t>‹N›</a:t>
            </a:fld>
            <a:endParaRPr lang="it-IT" altLang="it-IT"/>
          </a:p>
        </p:txBody>
      </p:sp>
    </p:spTree>
    <p:extLst>
      <p:ext uri="{BB962C8B-B14F-4D97-AF65-F5344CB8AC3E}">
        <p14:creationId xmlns:p14="http://schemas.microsoft.com/office/powerpoint/2010/main" val="31429558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6BC13C3C-A0F8-4C3E-B584-1DCCE5FEEEC6}" type="datetimeFigureOut">
              <a:rPr lang="it-IT"/>
              <a:pPr>
                <a:defRPr/>
              </a:pPr>
              <a:t>05/06/2018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lvl1pPr>
              <a:defRPr/>
            </a:lvl1pPr>
          </a:lstStyle>
          <a:p>
            <a:pPr>
              <a:defRPr/>
            </a:pPr>
            <a:fld id="{5EEA8530-1E4B-4FA8-B2D6-4FF53887975A}" type="slidenum">
              <a:rPr lang="it-IT" altLang="it-IT"/>
              <a:pPr>
                <a:defRPr/>
              </a:pPr>
              <a:t>‹N›</a:t>
            </a:fld>
            <a:endParaRPr lang="it-IT" altLang="it-IT"/>
          </a:p>
        </p:txBody>
      </p:sp>
    </p:spTree>
    <p:extLst>
      <p:ext uri="{BB962C8B-B14F-4D97-AF65-F5344CB8AC3E}">
        <p14:creationId xmlns:p14="http://schemas.microsoft.com/office/powerpoint/2010/main" val="39407543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9"/>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B6D05B0E-6C7D-4DA9-93E7-67DC90082904}" type="datetimeFigureOut">
              <a:rPr lang="it-IT"/>
              <a:pPr>
                <a:defRPr/>
              </a:pPr>
              <a:t>05/06/2018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lvl1pPr>
              <a:defRPr/>
            </a:lvl1pPr>
          </a:lstStyle>
          <a:p>
            <a:pPr>
              <a:defRPr/>
            </a:pPr>
            <a:fld id="{B4B5B108-B664-47F2-AD98-42565FA0135D}" type="slidenum">
              <a:rPr lang="it-IT" altLang="it-IT"/>
              <a:pPr>
                <a:defRPr/>
              </a:pPr>
              <a:t>‹N›</a:t>
            </a:fld>
            <a:endParaRPr lang="it-IT" altLang="it-IT"/>
          </a:p>
        </p:txBody>
      </p:sp>
    </p:spTree>
    <p:extLst>
      <p:ext uri="{BB962C8B-B14F-4D97-AF65-F5344CB8AC3E}">
        <p14:creationId xmlns:p14="http://schemas.microsoft.com/office/powerpoint/2010/main" val="8970850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6"/>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B2A50FBB-7316-43A1-8A5F-68B359433A82}" type="datetimeFigureOut">
              <a:rPr lang="it-IT"/>
              <a:pPr>
                <a:defRPr/>
              </a:pPr>
              <a:t>05/06/2018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lvl1pPr>
              <a:defRPr/>
            </a:lvl1pPr>
          </a:lstStyle>
          <a:p>
            <a:pPr>
              <a:defRPr/>
            </a:pPr>
            <a:fld id="{CC67507B-4A14-4E4B-A8A4-D6C9365E89E3}" type="slidenum">
              <a:rPr lang="it-IT" altLang="it-IT"/>
              <a:pPr>
                <a:defRPr/>
              </a:pPr>
              <a:t>‹N›</a:t>
            </a:fld>
            <a:endParaRPr lang="it-IT" altLang="it-IT"/>
          </a:p>
        </p:txBody>
      </p:sp>
    </p:spTree>
    <p:extLst>
      <p:ext uri="{BB962C8B-B14F-4D97-AF65-F5344CB8AC3E}">
        <p14:creationId xmlns:p14="http://schemas.microsoft.com/office/powerpoint/2010/main" val="14366913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5520368-F4C7-4883-B44F-A2ADEB6BBF87}" type="datetimeFigureOut">
              <a:rPr lang="it-IT"/>
              <a:pPr>
                <a:defRPr/>
              </a:pPr>
              <a:t>05/06/2018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lvl1pPr>
              <a:defRPr/>
            </a:lvl1pPr>
          </a:lstStyle>
          <a:p>
            <a:pPr>
              <a:defRPr/>
            </a:pPr>
            <a:fld id="{A6CA5E83-2FEB-43D0-9F9B-CB961C4561C2}" type="slidenum">
              <a:rPr lang="it-IT" altLang="it-IT"/>
              <a:pPr>
                <a:defRPr/>
              </a:pPr>
              <a:t>‹N›</a:t>
            </a:fld>
            <a:endParaRPr lang="it-IT" altLang="it-IT"/>
          </a:p>
        </p:txBody>
      </p:sp>
    </p:spTree>
    <p:extLst>
      <p:ext uri="{BB962C8B-B14F-4D97-AF65-F5344CB8AC3E}">
        <p14:creationId xmlns:p14="http://schemas.microsoft.com/office/powerpoint/2010/main" val="36605929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1"/>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lvl1pPr>
              <a:defRPr/>
            </a:lvl1pPr>
          </a:lstStyle>
          <a:p>
            <a:pPr>
              <a:defRPr/>
            </a:pPr>
            <a:fld id="{2E1E0D1E-2D11-42CD-BD36-02146DC2E5EF}" type="datetimeFigureOut">
              <a:rPr lang="it-IT"/>
              <a:pPr>
                <a:defRPr/>
              </a:pPr>
              <a:t>05/06/2018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lvl1pPr>
              <a:defRPr/>
            </a:lvl1pPr>
          </a:lstStyle>
          <a:p>
            <a:pPr>
              <a:defRPr/>
            </a:pPr>
            <a:fld id="{56BAF522-2520-4882-932F-B340191DFA39}" type="slidenum">
              <a:rPr lang="it-IT" altLang="it-IT"/>
              <a:pPr>
                <a:defRPr/>
              </a:pPr>
              <a:t>‹N›</a:t>
            </a:fld>
            <a:endParaRPr lang="it-IT" altLang="it-IT"/>
          </a:p>
        </p:txBody>
      </p:sp>
    </p:spTree>
    <p:extLst>
      <p:ext uri="{BB962C8B-B14F-4D97-AF65-F5344CB8AC3E}">
        <p14:creationId xmlns:p14="http://schemas.microsoft.com/office/powerpoint/2010/main" val="28894721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73045B18-BA19-4ECC-B7B2-7243C1A85443}" type="datetimeFigureOut">
              <a:rPr lang="it-IT"/>
              <a:pPr>
                <a:defRPr/>
              </a:pPr>
              <a:t>05/06/2018</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latin typeface="Calibri"/>
            </a:endParaRPr>
          </a:p>
        </p:txBody>
      </p:sp>
      <p:sp>
        <p:nvSpPr>
          <p:cNvPr id="7" name="Segnaposto numero diapositiva 5"/>
          <p:cNvSpPr>
            <a:spLocks noGrp="1"/>
          </p:cNvSpPr>
          <p:nvPr>
            <p:ph type="sldNum" sz="quarter" idx="12"/>
          </p:nvPr>
        </p:nvSpPr>
        <p:spPr/>
        <p:txBody>
          <a:bodyPr/>
          <a:lstStyle>
            <a:lvl1pPr>
              <a:defRPr/>
            </a:lvl1pPr>
          </a:lstStyle>
          <a:p>
            <a:pPr>
              <a:defRPr/>
            </a:pPr>
            <a:fld id="{6E28C136-2EEE-4003-9231-D4A16B34A4AD}" type="slidenum">
              <a:rPr lang="it-IT" altLang="it-IT"/>
              <a:pPr>
                <a:defRPr/>
              </a:pPr>
              <a:t>‹N›</a:t>
            </a:fld>
            <a:endParaRPr lang="it-IT" altLang="it-IT"/>
          </a:p>
        </p:txBody>
      </p:sp>
    </p:spTree>
    <p:extLst>
      <p:ext uri="{BB962C8B-B14F-4D97-AF65-F5344CB8AC3E}">
        <p14:creationId xmlns:p14="http://schemas.microsoft.com/office/powerpoint/2010/main" val="26495035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E97E813F-CD78-4352-9F74-D616984014A7}" type="datetimeFigureOut">
              <a:rPr lang="it-IT"/>
              <a:pPr>
                <a:defRPr/>
              </a:pPr>
              <a:t>05/06/2018</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latin typeface="Calibri"/>
            </a:endParaRPr>
          </a:p>
        </p:txBody>
      </p:sp>
      <p:sp>
        <p:nvSpPr>
          <p:cNvPr id="9" name="Segnaposto numero diapositiva 5"/>
          <p:cNvSpPr>
            <a:spLocks noGrp="1"/>
          </p:cNvSpPr>
          <p:nvPr>
            <p:ph type="sldNum" sz="quarter" idx="12"/>
          </p:nvPr>
        </p:nvSpPr>
        <p:spPr/>
        <p:txBody>
          <a:bodyPr/>
          <a:lstStyle>
            <a:lvl1pPr>
              <a:defRPr/>
            </a:lvl1pPr>
          </a:lstStyle>
          <a:p>
            <a:pPr>
              <a:defRPr/>
            </a:pPr>
            <a:fld id="{11F64D04-F74F-4B1D-BE37-9DFC888B7E3C}" type="slidenum">
              <a:rPr lang="it-IT" altLang="it-IT"/>
              <a:pPr>
                <a:defRPr/>
              </a:pPr>
              <a:t>‹N›</a:t>
            </a:fld>
            <a:endParaRPr lang="it-IT" altLang="it-IT"/>
          </a:p>
        </p:txBody>
      </p:sp>
    </p:spTree>
    <p:extLst>
      <p:ext uri="{BB962C8B-B14F-4D97-AF65-F5344CB8AC3E}">
        <p14:creationId xmlns:p14="http://schemas.microsoft.com/office/powerpoint/2010/main" val="3973704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5964519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3"/>
          <p:cNvSpPr>
            <a:spLocks noGrp="1"/>
          </p:cNvSpPr>
          <p:nvPr>
            <p:ph type="dt" sz="half" idx="10"/>
          </p:nvPr>
        </p:nvSpPr>
        <p:spPr/>
        <p:txBody>
          <a:bodyPr/>
          <a:lstStyle>
            <a:lvl1pPr>
              <a:defRPr/>
            </a:lvl1pPr>
          </a:lstStyle>
          <a:p>
            <a:pPr>
              <a:defRPr/>
            </a:pPr>
            <a:fld id="{50220C1A-60BA-426C-A9EB-9F0D87273760}" type="datetimeFigureOut">
              <a:rPr lang="it-IT"/>
              <a:pPr>
                <a:defRPr/>
              </a:pPr>
              <a:t>05/06/2018</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latin typeface="Calibri"/>
            </a:endParaRPr>
          </a:p>
        </p:txBody>
      </p:sp>
      <p:sp>
        <p:nvSpPr>
          <p:cNvPr id="5" name="Segnaposto numero diapositiva 5"/>
          <p:cNvSpPr>
            <a:spLocks noGrp="1"/>
          </p:cNvSpPr>
          <p:nvPr>
            <p:ph type="sldNum" sz="quarter" idx="12"/>
          </p:nvPr>
        </p:nvSpPr>
        <p:spPr/>
        <p:txBody>
          <a:bodyPr/>
          <a:lstStyle>
            <a:lvl1pPr>
              <a:defRPr/>
            </a:lvl1pPr>
          </a:lstStyle>
          <a:p>
            <a:pPr>
              <a:defRPr/>
            </a:pPr>
            <a:fld id="{CB61B99C-6FC1-4446-A7C4-44F7B6485292}" type="slidenum">
              <a:rPr lang="it-IT" altLang="it-IT"/>
              <a:pPr>
                <a:defRPr/>
              </a:pPr>
              <a:t>‹N›</a:t>
            </a:fld>
            <a:endParaRPr lang="it-IT" altLang="it-IT"/>
          </a:p>
        </p:txBody>
      </p:sp>
    </p:spTree>
    <p:extLst>
      <p:ext uri="{BB962C8B-B14F-4D97-AF65-F5344CB8AC3E}">
        <p14:creationId xmlns:p14="http://schemas.microsoft.com/office/powerpoint/2010/main" val="3925405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8D9B0664-BE49-4B75-BD71-670829C19AEB}" type="datetimeFigureOut">
              <a:rPr lang="it-IT"/>
              <a:pPr>
                <a:defRPr/>
              </a:pPr>
              <a:t>05/06/2018</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latin typeface="Calibri"/>
            </a:endParaRPr>
          </a:p>
        </p:txBody>
      </p:sp>
      <p:sp>
        <p:nvSpPr>
          <p:cNvPr id="4" name="Segnaposto numero diapositiva 5"/>
          <p:cNvSpPr>
            <a:spLocks noGrp="1"/>
          </p:cNvSpPr>
          <p:nvPr>
            <p:ph type="sldNum" sz="quarter" idx="12"/>
          </p:nvPr>
        </p:nvSpPr>
        <p:spPr/>
        <p:txBody>
          <a:bodyPr/>
          <a:lstStyle>
            <a:lvl1pPr>
              <a:defRPr/>
            </a:lvl1pPr>
          </a:lstStyle>
          <a:p>
            <a:pPr>
              <a:defRPr/>
            </a:pPr>
            <a:fld id="{4EDC11BA-72B9-4CB8-92DC-7E03AE68F9D4}" type="slidenum">
              <a:rPr lang="it-IT" altLang="it-IT"/>
              <a:pPr>
                <a:defRPr/>
              </a:pPr>
              <a:t>‹N›</a:t>
            </a:fld>
            <a:endParaRPr lang="it-IT" altLang="it-IT"/>
          </a:p>
        </p:txBody>
      </p:sp>
    </p:spTree>
    <p:extLst>
      <p:ext uri="{BB962C8B-B14F-4D97-AF65-F5344CB8AC3E}">
        <p14:creationId xmlns:p14="http://schemas.microsoft.com/office/powerpoint/2010/main" val="427457086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49"/>
            <a:ext cx="3008313" cy="1162051"/>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a:defRPr/>
            </a:lvl1pPr>
          </a:lstStyle>
          <a:p>
            <a:pPr>
              <a:defRPr/>
            </a:pPr>
            <a:fld id="{64C65C79-93E8-4FE8-A4E7-B3CAA1ED7ACF}" type="datetimeFigureOut">
              <a:rPr lang="it-IT"/>
              <a:pPr>
                <a:defRPr/>
              </a:pPr>
              <a:t>05/06/2018</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latin typeface="Calibri"/>
            </a:endParaRPr>
          </a:p>
        </p:txBody>
      </p:sp>
      <p:sp>
        <p:nvSpPr>
          <p:cNvPr id="7" name="Segnaposto numero diapositiva 5"/>
          <p:cNvSpPr>
            <a:spLocks noGrp="1"/>
          </p:cNvSpPr>
          <p:nvPr>
            <p:ph type="sldNum" sz="quarter" idx="12"/>
          </p:nvPr>
        </p:nvSpPr>
        <p:spPr/>
        <p:txBody>
          <a:bodyPr/>
          <a:lstStyle>
            <a:lvl1pPr>
              <a:defRPr/>
            </a:lvl1pPr>
          </a:lstStyle>
          <a:p>
            <a:pPr>
              <a:defRPr/>
            </a:pPr>
            <a:fld id="{D591D2F1-8CBC-4DB1-AF95-BC43FA4407A7}" type="slidenum">
              <a:rPr lang="it-IT" altLang="it-IT"/>
              <a:pPr>
                <a:defRPr/>
              </a:pPr>
              <a:t>‹N›</a:t>
            </a:fld>
            <a:endParaRPr lang="it-IT" altLang="it-IT"/>
          </a:p>
        </p:txBody>
      </p:sp>
    </p:spTree>
    <p:extLst>
      <p:ext uri="{BB962C8B-B14F-4D97-AF65-F5344CB8AC3E}">
        <p14:creationId xmlns:p14="http://schemas.microsoft.com/office/powerpoint/2010/main" val="193458055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9"/>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a:defRPr/>
            </a:lvl1pPr>
          </a:lstStyle>
          <a:p>
            <a:pPr>
              <a:defRPr/>
            </a:pPr>
            <a:fld id="{841CF508-3A3D-4EE8-A178-42E9BEFABFF7}" type="datetimeFigureOut">
              <a:rPr lang="it-IT"/>
              <a:pPr>
                <a:defRPr/>
              </a:pPr>
              <a:t>05/06/2018</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latin typeface="Calibri"/>
            </a:endParaRPr>
          </a:p>
        </p:txBody>
      </p:sp>
      <p:sp>
        <p:nvSpPr>
          <p:cNvPr id="7" name="Segnaposto numero diapositiva 5"/>
          <p:cNvSpPr>
            <a:spLocks noGrp="1"/>
          </p:cNvSpPr>
          <p:nvPr>
            <p:ph type="sldNum" sz="quarter" idx="12"/>
          </p:nvPr>
        </p:nvSpPr>
        <p:spPr/>
        <p:txBody>
          <a:bodyPr/>
          <a:lstStyle>
            <a:lvl1pPr>
              <a:defRPr/>
            </a:lvl1pPr>
          </a:lstStyle>
          <a:p>
            <a:pPr>
              <a:defRPr/>
            </a:pPr>
            <a:fld id="{4C255A0C-D259-414D-A8C5-C19FD622B1A2}" type="slidenum">
              <a:rPr lang="it-IT" altLang="it-IT"/>
              <a:pPr>
                <a:defRPr/>
              </a:pPr>
              <a:t>‹N›</a:t>
            </a:fld>
            <a:endParaRPr lang="it-IT" altLang="it-IT"/>
          </a:p>
        </p:txBody>
      </p:sp>
    </p:spTree>
    <p:extLst>
      <p:ext uri="{BB962C8B-B14F-4D97-AF65-F5344CB8AC3E}">
        <p14:creationId xmlns:p14="http://schemas.microsoft.com/office/powerpoint/2010/main" val="18772124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6BC13C3C-A0F8-4C3E-B584-1DCCE5FEEEC6}" type="datetimeFigureOut">
              <a:rPr lang="it-IT"/>
              <a:pPr>
                <a:defRPr/>
              </a:pPr>
              <a:t>05/06/2018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lvl1pPr>
              <a:defRPr/>
            </a:lvl1pPr>
          </a:lstStyle>
          <a:p>
            <a:pPr>
              <a:defRPr/>
            </a:pPr>
            <a:fld id="{5EEA8530-1E4B-4FA8-B2D6-4FF53887975A}" type="slidenum">
              <a:rPr lang="it-IT" altLang="it-IT"/>
              <a:pPr>
                <a:defRPr/>
              </a:pPr>
              <a:t>‹N›</a:t>
            </a:fld>
            <a:endParaRPr lang="it-IT" altLang="it-IT"/>
          </a:p>
        </p:txBody>
      </p:sp>
    </p:spTree>
    <p:extLst>
      <p:ext uri="{BB962C8B-B14F-4D97-AF65-F5344CB8AC3E}">
        <p14:creationId xmlns:p14="http://schemas.microsoft.com/office/powerpoint/2010/main" val="17039245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9"/>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B6D05B0E-6C7D-4DA9-93E7-67DC90082904}" type="datetimeFigureOut">
              <a:rPr lang="it-IT"/>
              <a:pPr>
                <a:defRPr/>
              </a:pPr>
              <a:t>05/06/2018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lvl1pPr>
              <a:defRPr/>
            </a:lvl1pPr>
          </a:lstStyle>
          <a:p>
            <a:pPr>
              <a:defRPr/>
            </a:pPr>
            <a:fld id="{B4B5B108-B664-47F2-AD98-42565FA0135D}" type="slidenum">
              <a:rPr lang="it-IT" altLang="it-IT"/>
              <a:pPr>
                <a:defRPr/>
              </a:pPr>
              <a:t>‹N›</a:t>
            </a:fld>
            <a:endParaRPr lang="it-IT" altLang="it-IT"/>
          </a:p>
        </p:txBody>
      </p:sp>
    </p:spTree>
    <p:extLst>
      <p:ext uri="{BB962C8B-B14F-4D97-AF65-F5344CB8AC3E}">
        <p14:creationId xmlns:p14="http://schemas.microsoft.com/office/powerpoint/2010/main" val="42892544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cstate="print"/>
          <a:srcRect/>
          <a:stretch>
            <a:fillRect/>
          </a:stretch>
        </p:blipFill>
        <p:spPr bwMode="auto">
          <a:xfrm>
            <a:off x="0" y="0"/>
            <a:ext cx="1290638" cy="949325"/>
          </a:xfrm>
          <a:prstGeom prst="rect">
            <a:avLst/>
          </a:prstGeom>
          <a:noFill/>
          <a:ln w="9525">
            <a:noFill/>
            <a:miter lim="800000"/>
            <a:headEnd/>
            <a:tailEnd/>
          </a:ln>
        </p:spPr>
      </p:pic>
      <p:sp>
        <p:nvSpPr>
          <p:cNvPr id="6146"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b="1"/>
            </a:lvl1pPr>
          </a:lstStyle>
          <a:p>
            <a:r>
              <a:rPr lang="en-US"/>
              <a:t>Click to edit Master subtitle style</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b="1">
              <a:solidFill>
                <a:srgbClr val="000000"/>
              </a:solidFill>
              <a:latin typeface="Arial" charset="0"/>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E3D7679D-4CEE-4A2B-B5DA-DE267311BCA8}" type="slidenum">
              <a:rPr lang="en-US">
                <a:solidFill>
                  <a:srgbClr val="000000"/>
                </a:solidFill>
              </a:rPr>
              <a:pPr>
                <a:defRPr/>
              </a:pPr>
              <a:t>‹N›</a:t>
            </a:fld>
            <a:endParaRPr lang="en-US" dirty="0">
              <a:solidFill>
                <a:srgbClr val="000000"/>
              </a:solidFill>
            </a:endParaRPr>
          </a:p>
        </p:txBody>
      </p:sp>
    </p:spTree>
    <p:extLst>
      <p:ext uri="{BB962C8B-B14F-4D97-AF65-F5344CB8AC3E}">
        <p14:creationId xmlns:p14="http://schemas.microsoft.com/office/powerpoint/2010/main" val="58826623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US" b="1">
              <a:solidFill>
                <a:srgbClr val="000000"/>
              </a:solidFill>
              <a:latin typeface="Arial"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79084A-3F88-42B9-BBB9-47C891D960EA}" type="slidenum">
              <a:rPr lang="en-US">
                <a:solidFill>
                  <a:srgbClr val="000000"/>
                </a:solidFill>
              </a:rPr>
              <a:pPr>
                <a:defRPr/>
              </a:pPr>
              <a:t>‹N›</a:t>
            </a:fld>
            <a:endParaRPr lang="en-US" dirty="0">
              <a:solidFill>
                <a:srgbClr val="000000"/>
              </a:solidFill>
            </a:endParaRPr>
          </a:p>
        </p:txBody>
      </p:sp>
    </p:spTree>
    <p:extLst>
      <p:ext uri="{BB962C8B-B14F-4D97-AF65-F5344CB8AC3E}">
        <p14:creationId xmlns:p14="http://schemas.microsoft.com/office/powerpoint/2010/main" val="36071078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US" b="1">
              <a:solidFill>
                <a:srgbClr val="000000"/>
              </a:solidFill>
              <a:latin typeface="Arial"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845FCC-892A-498B-87C8-938947B4EAD8}" type="slidenum">
              <a:rPr lang="en-US">
                <a:solidFill>
                  <a:srgbClr val="000000"/>
                </a:solidFill>
              </a:rPr>
              <a:pPr>
                <a:defRPr/>
              </a:pPr>
              <a:t>‹N›</a:t>
            </a:fld>
            <a:endParaRPr lang="en-US" dirty="0">
              <a:solidFill>
                <a:srgbClr val="000000"/>
              </a:solidFill>
            </a:endParaRPr>
          </a:p>
        </p:txBody>
      </p:sp>
    </p:spTree>
    <p:extLst>
      <p:ext uri="{BB962C8B-B14F-4D97-AF65-F5344CB8AC3E}">
        <p14:creationId xmlns:p14="http://schemas.microsoft.com/office/powerpoint/2010/main" val="350309615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US" b="1">
              <a:solidFill>
                <a:srgbClr val="000000"/>
              </a:solidFill>
              <a:latin typeface="Arial" charset="0"/>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47BFB5E-722F-4920-B63B-DB81EAA95A40}" type="slidenum">
              <a:rPr lang="en-US">
                <a:solidFill>
                  <a:srgbClr val="000000"/>
                </a:solidFill>
              </a:rPr>
              <a:pPr>
                <a:defRPr/>
              </a:pPr>
              <a:t>‹N›</a:t>
            </a:fld>
            <a:endParaRPr lang="en-US" dirty="0">
              <a:solidFill>
                <a:srgbClr val="000000"/>
              </a:solidFill>
            </a:endParaRPr>
          </a:p>
        </p:txBody>
      </p:sp>
    </p:spTree>
    <p:extLst>
      <p:ext uri="{BB962C8B-B14F-4D97-AF65-F5344CB8AC3E}">
        <p14:creationId xmlns:p14="http://schemas.microsoft.com/office/powerpoint/2010/main" val="2719831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6046790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US" b="1">
              <a:solidFill>
                <a:srgbClr val="000000"/>
              </a:solidFill>
              <a:latin typeface="Arial" charset="0"/>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2D49718-1F50-4729-8ECF-64156ECB688E}" type="slidenum">
              <a:rPr lang="en-US">
                <a:solidFill>
                  <a:srgbClr val="000000"/>
                </a:solidFill>
              </a:rPr>
              <a:pPr>
                <a:defRPr/>
              </a:pPr>
              <a:t>‹N›</a:t>
            </a:fld>
            <a:endParaRPr lang="en-US" dirty="0">
              <a:solidFill>
                <a:srgbClr val="000000"/>
              </a:solidFill>
            </a:endParaRPr>
          </a:p>
        </p:txBody>
      </p:sp>
    </p:spTree>
    <p:extLst>
      <p:ext uri="{BB962C8B-B14F-4D97-AF65-F5344CB8AC3E}">
        <p14:creationId xmlns:p14="http://schemas.microsoft.com/office/powerpoint/2010/main" val="27081868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US" b="1">
              <a:solidFill>
                <a:srgbClr val="000000"/>
              </a:solidFill>
              <a:latin typeface="Arial" charset="0"/>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9E145F7-9AC1-4C99-9B73-2BC2A6D92E8B}" type="slidenum">
              <a:rPr lang="en-US">
                <a:solidFill>
                  <a:srgbClr val="000000"/>
                </a:solidFill>
              </a:rPr>
              <a:pPr>
                <a:defRPr/>
              </a:pPr>
              <a:t>‹N›</a:t>
            </a:fld>
            <a:endParaRPr lang="en-US" dirty="0">
              <a:solidFill>
                <a:srgbClr val="000000"/>
              </a:solidFill>
            </a:endParaRPr>
          </a:p>
        </p:txBody>
      </p:sp>
    </p:spTree>
    <p:extLst>
      <p:ext uri="{BB962C8B-B14F-4D97-AF65-F5344CB8AC3E}">
        <p14:creationId xmlns:p14="http://schemas.microsoft.com/office/powerpoint/2010/main" val="8566027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US" b="1">
              <a:solidFill>
                <a:srgbClr val="000000"/>
              </a:solidFill>
              <a:latin typeface="Arial" charset="0"/>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4970DB8-D486-48F7-9F08-B6B4157654C8}" type="slidenum">
              <a:rPr lang="en-US">
                <a:solidFill>
                  <a:srgbClr val="000000"/>
                </a:solidFill>
              </a:rPr>
              <a:pPr>
                <a:defRPr/>
              </a:pPr>
              <a:t>‹N›</a:t>
            </a:fld>
            <a:endParaRPr lang="en-US" dirty="0">
              <a:solidFill>
                <a:srgbClr val="000000"/>
              </a:solidFill>
            </a:endParaRPr>
          </a:p>
        </p:txBody>
      </p:sp>
    </p:spTree>
    <p:extLst>
      <p:ext uri="{BB962C8B-B14F-4D97-AF65-F5344CB8AC3E}">
        <p14:creationId xmlns:p14="http://schemas.microsoft.com/office/powerpoint/2010/main" val="150990714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US" b="1">
              <a:solidFill>
                <a:srgbClr val="000000"/>
              </a:solidFill>
              <a:latin typeface="Arial" charset="0"/>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BF85FD-9AE3-45A6-AC9D-42233D0DF3B5}" type="slidenum">
              <a:rPr lang="en-US">
                <a:solidFill>
                  <a:srgbClr val="000000"/>
                </a:solidFill>
              </a:rPr>
              <a:pPr>
                <a:defRPr/>
              </a:pPr>
              <a:t>‹N›</a:t>
            </a:fld>
            <a:endParaRPr lang="en-US" dirty="0">
              <a:solidFill>
                <a:srgbClr val="000000"/>
              </a:solidFill>
            </a:endParaRPr>
          </a:p>
        </p:txBody>
      </p:sp>
    </p:spTree>
    <p:extLst>
      <p:ext uri="{BB962C8B-B14F-4D97-AF65-F5344CB8AC3E}">
        <p14:creationId xmlns:p14="http://schemas.microsoft.com/office/powerpoint/2010/main" val="376355625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US" b="1">
              <a:solidFill>
                <a:srgbClr val="000000"/>
              </a:solidFill>
              <a:latin typeface="Arial" charset="0"/>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EFC1C22-5E7A-41DF-846A-2694ED33D310}" type="slidenum">
              <a:rPr lang="en-US">
                <a:solidFill>
                  <a:srgbClr val="000000"/>
                </a:solidFill>
              </a:rPr>
              <a:pPr>
                <a:defRPr/>
              </a:pPr>
              <a:t>‹N›</a:t>
            </a:fld>
            <a:endParaRPr lang="en-US" dirty="0">
              <a:solidFill>
                <a:srgbClr val="000000"/>
              </a:solidFill>
            </a:endParaRPr>
          </a:p>
        </p:txBody>
      </p:sp>
    </p:spTree>
    <p:extLst>
      <p:ext uri="{BB962C8B-B14F-4D97-AF65-F5344CB8AC3E}">
        <p14:creationId xmlns:p14="http://schemas.microsoft.com/office/powerpoint/2010/main" val="256556080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US" b="1">
              <a:solidFill>
                <a:srgbClr val="000000"/>
              </a:solidFill>
              <a:latin typeface="Arial"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01E63A-C346-4EB3-9004-43A56D9782CA}" type="slidenum">
              <a:rPr lang="en-US">
                <a:solidFill>
                  <a:srgbClr val="000000"/>
                </a:solidFill>
              </a:rPr>
              <a:pPr>
                <a:defRPr/>
              </a:pPr>
              <a:t>‹N›</a:t>
            </a:fld>
            <a:endParaRPr lang="en-US" dirty="0">
              <a:solidFill>
                <a:srgbClr val="000000"/>
              </a:solidFill>
            </a:endParaRPr>
          </a:p>
        </p:txBody>
      </p:sp>
    </p:spTree>
    <p:extLst>
      <p:ext uri="{BB962C8B-B14F-4D97-AF65-F5344CB8AC3E}">
        <p14:creationId xmlns:p14="http://schemas.microsoft.com/office/powerpoint/2010/main" val="18547898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4450"/>
            <a:ext cx="2057400" cy="60817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4450"/>
            <a:ext cx="6019800" cy="60817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US" b="1">
              <a:solidFill>
                <a:srgbClr val="000000"/>
              </a:solidFill>
              <a:latin typeface="Arial"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BFEFAE-26BF-416B-8C39-902D58156EA4}" type="slidenum">
              <a:rPr lang="en-US">
                <a:solidFill>
                  <a:srgbClr val="000000"/>
                </a:solidFill>
              </a:rPr>
              <a:pPr>
                <a:defRPr/>
              </a:pPr>
              <a:t>‹N›</a:t>
            </a:fld>
            <a:endParaRPr lang="en-US" dirty="0">
              <a:solidFill>
                <a:srgbClr val="000000"/>
              </a:solidFill>
            </a:endParaRPr>
          </a:p>
        </p:txBody>
      </p:sp>
    </p:spTree>
    <p:extLst>
      <p:ext uri="{BB962C8B-B14F-4D97-AF65-F5344CB8AC3E}">
        <p14:creationId xmlns:p14="http://schemas.microsoft.com/office/powerpoint/2010/main" val="156438214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273175" y="44450"/>
            <a:ext cx="7413625" cy="731838"/>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US" b="1">
              <a:solidFill>
                <a:srgbClr val="000000"/>
              </a:solidFill>
              <a:latin typeface="Arial"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A52E03-E951-4E9C-9C3F-57E05F38CC5C}" type="slidenum">
              <a:rPr lang="en-US">
                <a:solidFill>
                  <a:srgbClr val="000000"/>
                </a:solidFill>
              </a:rPr>
              <a:pPr>
                <a:defRPr/>
              </a:pPr>
              <a:t>‹N›</a:t>
            </a:fld>
            <a:endParaRPr lang="en-US" dirty="0">
              <a:solidFill>
                <a:srgbClr val="000000"/>
              </a:solidFill>
            </a:endParaRPr>
          </a:p>
        </p:txBody>
      </p:sp>
    </p:spTree>
    <p:extLst>
      <p:ext uri="{BB962C8B-B14F-4D97-AF65-F5344CB8AC3E}">
        <p14:creationId xmlns:p14="http://schemas.microsoft.com/office/powerpoint/2010/main" val="55862890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73175" y="44450"/>
            <a:ext cx="7413625" cy="7318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US" b="1">
              <a:solidFill>
                <a:srgbClr val="000000"/>
              </a:solidFill>
              <a:latin typeface="Arial"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B07D3D-DF23-4170-811D-A079D6423F8C}" type="slidenum">
              <a:rPr lang="en-US">
                <a:solidFill>
                  <a:srgbClr val="000000"/>
                </a:solidFill>
              </a:rPr>
              <a:pPr>
                <a:defRPr/>
              </a:pPr>
              <a:t>‹N›</a:t>
            </a:fld>
            <a:endParaRPr lang="en-US" dirty="0">
              <a:solidFill>
                <a:srgbClr val="000000"/>
              </a:solidFill>
            </a:endParaRPr>
          </a:p>
        </p:txBody>
      </p:sp>
    </p:spTree>
    <p:extLst>
      <p:ext uri="{BB962C8B-B14F-4D97-AF65-F5344CB8AC3E}">
        <p14:creationId xmlns:p14="http://schemas.microsoft.com/office/powerpoint/2010/main" val="121204468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10.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image" Target="../media/image9.tiff"/><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image" Target="../media/image8.emf"/><Relationship Id="rId2" Type="http://schemas.openxmlformats.org/officeDocument/2006/relationships/slideLayout" Target="../slideLayouts/slideLayout87.xml"/><Relationship Id="rId16" Type="http://schemas.openxmlformats.org/officeDocument/2006/relationships/image" Target="../media/image7.png"/><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image" Target="../media/image6.jpeg"/><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hyperlink" Target="http://www.escardio.org/guidelines" TargetMode="External"/><Relationship Id="rId3" Type="http://schemas.openxmlformats.org/officeDocument/2006/relationships/slideLayout" Target="../slideLayouts/slideLayout20.xml"/><Relationship Id="rId7" Type="http://schemas.openxmlformats.org/officeDocument/2006/relationships/image" Target="../media/image4.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3.jpeg"/><Relationship Id="rId5" Type="http://schemas.openxmlformats.org/officeDocument/2006/relationships/theme" Target="../theme/theme3.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hyperlink" Target="http://www.escardio.org/guidelines" TargetMode="External"/><Relationship Id="rId3" Type="http://schemas.openxmlformats.org/officeDocument/2006/relationships/slideLayout" Target="../slideLayouts/slideLayout43.xml"/><Relationship Id="rId7" Type="http://schemas.openxmlformats.org/officeDocument/2006/relationships/image" Target="../media/image4.pn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image" Target="../media/image3.jpeg"/><Relationship Id="rId5" Type="http://schemas.openxmlformats.org/officeDocument/2006/relationships/theme" Target="../theme/theme6.xml"/><Relationship Id="rId4" Type="http://schemas.openxmlformats.org/officeDocument/2006/relationships/slideLayout" Target="../slideLayouts/slideLayout4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10" Type="http://schemas.openxmlformats.org/officeDocument/2006/relationships/image" Target="../media/image2.png"/><Relationship Id="rId4" Type="http://schemas.openxmlformats.org/officeDocument/2006/relationships/slideLayout" Target="../slideLayouts/slideLayout60.xml"/><Relationship Id="rId9"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9.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ttangolo 8"/>
          <p:cNvSpPr/>
          <p:nvPr userDrawn="1"/>
        </p:nvSpPr>
        <p:spPr>
          <a:xfrm>
            <a:off x="4427539" y="6524625"/>
            <a:ext cx="288925" cy="2873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latin typeface="Century Gothic"/>
            </a:endParaRPr>
          </a:p>
        </p:txBody>
      </p:sp>
      <p:sp>
        <p:nvSpPr>
          <p:cNvPr id="6" name="Segnaposto numero diapositiva 5"/>
          <p:cNvSpPr>
            <a:spLocks noGrp="1"/>
          </p:cNvSpPr>
          <p:nvPr>
            <p:ph type="sldNum" sz="quarter" idx="4"/>
          </p:nvPr>
        </p:nvSpPr>
        <p:spPr>
          <a:xfrm>
            <a:off x="4427539" y="6524625"/>
            <a:ext cx="288925" cy="287338"/>
          </a:xfrm>
          <a:prstGeom prst="rect">
            <a:avLst/>
          </a:prstGeom>
        </p:spPr>
        <p:txBody>
          <a:bodyPr vert="horz" wrap="none" lIns="0" tIns="0" rIns="0" bIns="0" numCol="1" anchor="ctr" anchorCtr="0" compatLnSpc="1">
            <a:prstTxWarp prst="textNoShape">
              <a:avLst/>
            </a:prstTxWarp>
          </a:bodyPr>
          <a:lstStyle>
            <a:lvl1pPr algn="ctr">
              <a:defRPr sz="1000" b="1">
                <a:solidFill>
                  <a:schemeClr val="bg1"/>
                </a:solidFill>
                <a:latin typeface="Century Gothic" charset="0"/>
                <a:cs typeface="Arial" charset="0"/>
              </a:defRPr>
            </a:lvl1pPr>
          </a:lstStyle>
          <a:p>
            <a:pPr fontAlgn="base">
              <a:spcBef>
                <a:spcPct val="0"/>
              </a:spcBef>
              <a:spcAft>
                <a:spcPct val="0"/>
              </a:spcAft>
              <a:defRPr/>
            </a:pPr>
            <a:fld id="{A8FB6AFA-B8F1-C64F-A358-A5D54A213206}" type="slidenum">
              <a:rPr lang="it-IT">
                <a:solidFill>
                  <a:prstClr val="white"/>
                </a:solidFill>
                <a:ea typeface="ＭＳ Ｐゴシック" charset="0"/>
              </a:rPr>
              <a:pPr fontAlgn="base">
                <a:spcBef>
                  <a:spcPct val="0"/>
                </a:spcBef>
                <a:spcAft>
                  <a:spcPct val="0"/>
                </a:spcAft>
                <a:defRPr/>
              </a:pPr>
              <a:t>‹N›</a:t>
            </a:fld>
            <a:endParaRPr lang="it-IT">
              <a:solidFill>
                <a:prstClr val="white"/>
              </a:solidFill>
              <a:ea typeface="ＭＳ Ｐゴシック" charset="0"/>
            </a:endParaRPr>
          </a:p>
        </p:txBody>
      </p:sp>
      <p:sp>
        <p:nvSpPr>
          <p:cNvPr id="15" name="Rettangolo 14"/>
          <p:cNvSpPr/>
          <p:nvPr userDrawn="1"/>
        </p:nvSpPr>
        <p:spPr>
          <a:xfrm>
            <a:off x="1" y="0"/>
            <a:ext cx="2508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latin typeface="Century Gothic"/>
            </a:endParaRPr>
          </a:p>
        </p:txBody>
      </p:sp>
      <p:pic>
        <p:nvPicPr>
          <p:cNvPr id="1029" name="Immagine 20" descr="consensus.png"/>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53975" y="3494090"/>
            <a:ext cx="142875" cy="3030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8" name="Connettore 1 7"/>
          <p:cNvCxnSpPr/>
          <p:nvPr userDrawn="1"/>
        </p:nvCxnSpPr>
        <p:spPr>
          <a:xfrm>
            <a:off x="2051051" y="6524625"/>
            <a:ext cx="5041900"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Rettangolo 15"/>
          <p:cNvSpPr/>
          <p:nvPr userDrawn="1"/>
        </p:nvSpPr>
        <p:spPr>
          <a:xfrm>
            <a:off x="179389" y="223838"/>
            <a:ext cx="142875" cy="1444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latin typeface="Century Gothic"/>
            </a:endParaRPr>
          </a:p>
        </p:txBody>
      </p:sp>
      <p:sp>
        <p:nvSpPr>
          <p:cNvPr id="17" name="Rettangolo 16"/>
          <p:cNvSpPr/>
          <p:nvPr userDrawn="1"/>
        </p:nvSpPr>
        <p:spPr>
          <a:xfrm>
            <a:off x="179389" y="441327"/>
            <a:ext cx="142875" cy="1428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latin typeface="Century Gothic"/>
            </a:endParaRPr>
          </a:p>
        </p:txBody>
      </p:sp>
      <p:sp>
        <p:nvSpPr>
          <p:cNvPr id="18" name="Rettangolo 17"/>
          <p:cNvSpPr/>
          <p:nvPr userDrawn="1"/>
        </p:nvSpPr>
        <p:spPr>
          <a:xfrm>
            <a:off x="179389" y="657227"/>
            <a:ext cx="142875" cy="1428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latin typeface="Century Gothic"/>
            </a:endParaRPr>
          </a:p>
        </p:txBody>
      </p:sp>
      <p:sp>
        <p:nvSpPr>
          <p:cNvPr id="19" name="Rettangolo 18"/>
          <p:cNvSpPr/>
          <p:nvPr userDrawn="1"/>
        </p:nvSpPr>
        <p:spPr>
          <a:xfrm>
            <a:off x="179389" y="873127"/>
            <a:ext cx="142875" cy="1428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latin typeface="Century Gothic"/>
            </a:endParaRPr>
          </a:p>
        </p:txBody>
      </p:sp>
      <p:sp>
        <p:nvSpPr>
          <p:cNvPr id="20" name="Rettangolo 19"/>
          <p:cNvSpPr/>
          <p:nvPr userDrawn="1"/>
        </p:nvSpPr>
        <p:spPr>
          <a:xfrm>
            <a:off x="179389" y="1089027"/>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latin typeface="Century Gothic"/>
            </a:endParaRPr>
          </a:p>
        </p:txBody>
      </p:sp>
      <p:sp>
        <p:nvSpPr>
          <p:cNvPr id="1036" name="Segnaposto titolo 1"/>
          <p:cNvSpPr>
            <a:spLocks noGrp="1"/>
          </p:cNvSpPr>
          <p:nvPr>
            <p:ph type="title"/>
          </p:nvPr>
        </p:nvSpPr>
        <p:spPr bwMode="auto">
          <a:xfrm>
            <a:off x="395288" y="44451"/>
            <a:ext cx="8640762"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1037" name="Segnaposto testo 2"/>
          <p:cNvSpPr>
            <a:spLocks noGrp="1"/>
          </p:cNvSpPr>
          <p:nvPr>
            <p:ph type="body" idx="1"/>
          </p:nvPr>
        </p:nvSpPr>
        <p:spPr bwMode="auto">
          <a:xfrm>
            <a:off x="323851" y="1484313"/>
            <a:ext cx="8712200" cy="464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pic>
        <p:nvPicPr>
          <p:cNvPr id="1038" name="Immagine 23" descr="ANMCO.png"/>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397875" y="6205540"/>
            <a:ext cx="638175" cy="63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564851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rtl="0" eaLnBrk="0" fontAlgn="base" hangingPunct="0">
        <a:spcBef>
          <a:spcPct val="0"/>
        </a:spcBef>
        <a:spcAft>
          <a:spcPct val="0"/>
        </a:spcAft>
        <a:defRPr sz="2800" b="1" kern="12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tx2"/>
          </a:solidFill>
          <a:latin typeface="Century Gothic"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tx2"/>
          </a:solidFill>
          <a:latin typeface="Century Gothic"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tx2"/>
          </a:solidFill>
          <a:latin typeface="Century Gothic"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tx2"/>
          </a:solidFill>
          <a:latin typeface="Century Gothic" pitchFamily="34" charset="0"/>
          <a:ea typeface="ＭＳ Ｐゴシック" charset="0"/>
          <a:cs typeface="ＭＳ Ｐゴシック" charset="0"/>
        </a:defRPr>
      </a:lvl5pPr>
      <a:lvl6pPr marL="457200" algn="l" rtl="0" fontAlgn="base">
        <a:spcBef>
          <a:spcPct val="0"/>
        </a:spcBef>
        <a:spcAft>
          <a:spcPct val="0"/>
        </a:spcAft>
        <a:defRPr sz="2800" b="1">
          <a:solidFill>
            <a:schemeClr val="tx2"/>
          </a:solidFill>
          <a:latin typeface="Century Gothic" pitchFamily="34" charset="0"/>
        </a:defRPr>
      </a:lvl6pPr>
      <a:lvl7pPr marL="914400" algn="l" rtl="0" fontAlgn="base">
        <a:spcBef>
          <a:spcPct val="0"/>
        </a:spcBef>
        <a:spcAft>
          <a:spcPct val="0"/>
        </a:spcAft>
        <a:defRPr sz="2800" b="1">
          <a:solidFill>
            <a:schemeClr val="tx2"/>
          </a:solidFill>
          <a:latin typeface="Century Gothic" pitchFamily="34" charset="0"/>
        </a:defRPr>
      </a:lvl7pPr>
      <a:lvl8pPr marL="1371600" algn="l" rtl="0" fontAlgn="base">
        <a:spcBef>
          <a:spcPct val="0"/>
        </a:spcBef>
        <a:spcAft>
          <a:spcPct val="0"/>
        </a:spcAft>
        <a:defRPr sz="2800" b="1">
          <a:solidFill>
            <a:schemeClr val="tx2"/>
          </a:solidFill>
          <a:latin typeface="Century Gothic" pitchFamily="34" charset="0"/>
        </a:defRPr>
      </a:lvl8pPr>
      <a:lvl9pPr marL="1828800" algn="l" rtl="0" fontAlgn="base">
        <a:spcBef>
          <a:spcPct val="0"/>
        </a:spcBef>
        <a:spcAft>
          <a:spcPct val="0"/>
        </a:spcAft>
        <a:defRPr sz="2800" b="1">
          <a:solidFill>
            <a:schemeClr val="tx2"/>
          </a:solidFill>
          <a:latin typeface="Century Gothic" pitchFamily="34" charset="0"/>
        </a:defRPr>
      </a:lvl9pPr>
    </p:titleStyle>
    <p:bodyStyle>
      <a:lvl1pPr marL="177800" indent="-177800" algn="l" rtl="0" eaLnBrk="0" fontAlgn="base" hangingPunct="0">
        <a:spcBef>
          <a:spcPts val="600"/>
        </a:spcBef>
        <a:spcAft>
          <a:spcPct val="0"/>
        </a:spcAft>
        <a:buClr>
          <a:schemeClr val="bg2"/>
        </a:buClr>
        <a:buSzPct val="120000"/>
        <a:buFont typeface="Wingdings" charset="0"/>
        <a:buChar char="§"/>
        <a:defRPr kern="1200">
          <a:solidFill>
            <a:schemeClr val="tx1"/>
          </a:solidFill>
          <a:latin typeface="+mn-lt"/>
          <a:ea typeface="ＭＳ Ｐゴシック" charset="0"/>
          <a:cs typeface="ＭＳ Ｐゴシック" charset="0"/>
        </a:defRPr>
      </a:lvl1pPr>
      <a:lvl2pPr marL="357188" indent="-179388" algn="l" rtl="0" eaLnBrk="0" fontAlgn="base" hangingPunct="0">
        <a:spcBef>
          <a:spcPts val="600"/>
        </a:spcBef>
        <a:spcAft>
          <a:spcPct val="0"/>
        </a:spcAft>
        <a:buClr>
          <a:schemeClr val="bg2"/>
        </a:buClr>
        <a:buSzPct val="120000"/>
        <a:buFont typeface="Wingdings" charset="0"/>
        <a:buChar char="§"/>
        <a:defRPr sz="1600" kern="1200">
          <a:solidFill>
            <a:schemeClr val="tx1"/>
          </a:solidFill>
          <a:latin typeface="+mn-lt"/>
          <a:ea typeface="ＭＳ Ｐゴシック" charset="0"/>
          <a:cs typeface="+mn-cs"/>
        </a:defRPr>
      </a:lvl2pPr>
      <a:lvl3pPr marL="534988" indent="-177800" algn="l" rtl="0" eaLnBrk="0" fontAlgn="base" hangingPunct="0">
        <a:spcBef>
          <a:spcPts val="600"/>
        </a:spcBef>
        <a:spcAft>
          <a:spcPct val="0"/>
        </a:spcAft>
        <a:buClr>
          <a:schemeClr val="bg2"/>
        </a:buClr>
        <a:buSzPct val="120000"/>
        <a:buFont typeface="Wingdings" charset="0"/>
        <a:buChar char="§"/>
        <a:defRPr sz="1400" kern="1200">
          <a:solidFill>
            <a:schemeClr val="tx1"/>
          </a:solidFill>
          <a:latin typeface="+mn-lt"/>
          <a:ea typeface="ＭＳ Ｐゴシック" charset="0"/>
          <a:cs typeface="+mn-cs"/>
        </a:defRPr>
      </a:lvl3pPr>
      <a:lvl4pPr marL="720725" indent="-185738" algn="l" rtl="0" eaLnBrk="0" fontAlgn="base" hangingPunct="0">
        <a:spcBef>
          <a:spcPts val="600"/>
        </a:spcBef>
        <a:spcAft>
          <a:spcPct val="0"/>
        </a:spcAft>
        <a:buClr>
          <a:schemeClr val="bg2"/>
        </a:buClr>
        <a:buSzPct val="120000"/>
        <a:buFont typeface="Wingdings" charset="0"/>
        <a:buChar char="§"/>
        <a:defRPr sz="1200" kern="1200">
          <a:solidFill>
            <a:schemeClr val="tx1"/>
          </a:solidFill>
          <a:latin typeface="+mn-lt"/>
          <a:ea typeface="ＭＳ Ｐゴシック" charset="0"/>
          <a:cs typeface="+mn-cs"/>
        </a:defRPr>
      </a:lvl4pPr>
      <a:lvl5pPr marL="900113" indent="-179388" algn="l" rtl="0" eaLnBrk="0" fontAlgn="base" hangingPunct="0">
        <a:spcBef>
          <a:spcPts val="600"/>
        </a:spcBef>
        <a:spcAft>
          <a:spcPct val="0"/>
        </a:spcAft>
        <a:buClr>
          <a:schemeClr val="bg2"/>
        </a:buClr>
        <a:buSzPct val="120000"/>
        <a:buFont typeface="Wingdings" charset="0"/>
        <a:buChar char="§"/>
        <a:defRPr sz="12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stile</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defTabSz="457200" fontAlgn="base">
              <a:spcBef>
                <a:spcPct val="0"/>
              </a:spcBef>
              <a:spcAft>
                <a:spcPct val="0"/>
              </a:spcAft>
              <a:defRPr/>
            </a:pPr>
            <a:fld id="{672F5743-F903-4B08-8430-D97EF409D00D}" type="datetimeFigureOut">
              <a:rPr lang="it-IT">
                <a:latin typeface="Calibri" panose="020F0502020204030204" pitchFamily="34" charset="0"/>
                <a:ea typeface="MS PGothic" panose="020B0600070205080204" pitchFamily="34" charset="-128"/>
              </a:rPr>
              <a:pPr defTabSz="457200" fontAlgn="base">
                <a:spcBef>
                  <a:spcPct val="0"/>
                </a:spcBef>
                <a:spcAft>
                  <a:spcPct val="0"/>
                </a:spcAft>
                <a:defRPr/>
              </a:pPr>
              <a:t>05/06/2018</a:t>
            </a:fld>
            <a:endParaRPr lang="it-IT">
              <a:latin typeface="Calibri" panose="020F0502020204030204" pitchFamily="34" charset="0"/>
              <a:ea typeface="MS PGothic" panose="020B0600070205080204" pitchFamily="34" charset="-128"/>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defTabSz="457200">
              <a:defRPr/>
            </a:pPr>
            <a:endParaRPr lang="it-IT">
              <a:solidFill>
                <a:prstClr val="black">
                  <a:tint val="75000"/>
                </a:prstClr>
              </a:solidFill>
              <a:latin typeface="Calibri"/>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defTabSz="457200" fontAlgn="base">
              <a:spcBef>
                <a:spcPct val="0"/>
              </a:spcBef>
              <a:spcAft>
                <a:spcPct val="0"/>
              </a:spcAft>
              <a:defRPr/>
            </a:pPr>
            <a:fld id="{CD604708-1378-4D88-90F4-E53A0A5E0A31}" type="slidenum">
              <a:rPr lang="it-IT" altLang="it-IT">
                <a:latin typeface="Calibri" panose="020F0502020204030204" pitchFamily="34" charset="0"/>
                <a:ea typeface="MS PGothic" panose="020B0600070205080204" pitchFamily="34" charset="-128"/>
              </a:rPr>
              <a:pPr defTabSz="457200" fontAlgn="base">
                <a:spcBef>
                  <a:spcPct val="0"/>
                </a:spcBef>
                <a:spcAft>
                  <a:spcPct val="0"/>
                </a:spcAft>
                <a:defRPr/>
              </a:pPr>
              <a:t>‹N›</a:t>
            </a:fld>
            <a:endParaRPr lang="it-IT" altLang="it-IT">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2147429768"/>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90446" y="44450"/>
            <a:ext cx="7496354" cy="7318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112808"/>
            <a:ext cx="8229600" cy="50133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Tx/>
              <a:buFontTx/>
              <a:buNone/>
              <a:defRPr sz="1400" b="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FontTx/>
              <a:buNone/>
              <a:defRPr sz="1400" b="0">
                <a:latin typeface="Arial" charset="0"/>
              </a:defRPr>
            </a:lvl1pPr>
          </a:lstStyle>
          <a:p>
            <a:pPr fontAlgn="base">
              <a:spcBef>
                <a:spcPct val="0"/>
              </a:spcBef>
              <a:spcAft>
                <a:spcPct val="0"/>
              </a:spcAft>
              <a:defRPr/>
            </a:pPr>
            <a:fld id="{32E05084-1D67-44EC-B758-871BD0FA4140}" type="slidenum">
              <a:rPr lang="en-US">
                <a:solidFill>
                  <a:srgbClr val="000000"/>
                </a:solidFill>
              </a:rPr>
              <a:pPr fontAlgn="base">
                <a:spcBef>
                  <a:spcPct val="0"/>
                </a:spcBef>
                <a:spcAft>
                  <a:spcPct val="0"/>
                </a:spcAft>
                <a:defRPr/>
              </a:pPr>
              <a:t>‹N›</a:t>
            </a:fld>
            <a:endParaRPr lang="en-US" dirty="0">
              <a:solidFill>
                <a:srgbClr val="000000"/>
              </a:solidFill>
            </a:endParaRPr>
          </a:p>
        </p:txBody>
      </p:sp>
      <p:sp>
        <p:nvSpPr>
          <p:cNvPr id="1040" name="Line 16"/>
          <p:cNvSpPr>
            <a:spLocks noChangeShapeType="1"/>
          </p:cNvSpPr>
          <p:nvPr userDrawn="1"/>
        </p:nvSpPr>
        <p:spPr bwMode="auto">
          <a:xfrm flipV="1">
            <a:off x="1306416" y="852488"/>
            <a:ext cx="7132320" cy="1587"/>
          </a:xfrm>
          <a:prstGeom prst="line">
            <a:avLst/>
          </a:prstGeom>
          <a:noFill/>
          <a:ln w="12700">
            <a:solidFill>
              <a:srgbClr val="E8112D"/>
            </a:solidFill>
            <a:round/>
            <a:headEnd/>
            <a:tailEnd/>
          </a:ln>
          <a:effectLst/>
        </p:spPr>
        <p:txBody>
          <a:bodyPr/>
          <a:lstStyle/>
          <a:p>
            <a:pPr fontAlgn="base">
              <a:spcBef>
                <a:spcPct val="0"/>
              </a:spcBef>
              <a:spcAft>
                <a:spcPct val="0"/>
              </a:spcAft>
              <a:defRPr/>
            </a:pPr>
            <a:endParaRPr lang="en-US" dirty="0">
              <a:solidFill>
                <a:srgbClr val="000000"/>
              </a:solidFill>
              <a:latin typeface="Arial" charset="0"/>
            </a:endParaRPr>
          </a:p>
        </p:txBody>
      </p:sp>
      <p:sp>
        <p:nvSpPr>
          <p:cNvPr id="1041" name="Line 17"/>
          <p:cNvSpPr>
            <a:spLocks noChangeShapeType="1"/>
          </p:cNvSpPr>
          <p:nvPr userDrawn="1"/>
        </p:nvSpPr>
        <p:spPr bwMode="auto">
          <a:xfrm>
            <a:off x="1306416" y="790575"/>
            <a:ext cx="7132320" cy="0"/>
          </a:xfrm>
          <a:prstGeom prst="line">
            <a:avLst/>
          </a:prstGeom>
          <a:noFill/>
          <a:ln w="44450">
            <a:solidFill>
              <a:srgbClr val="4176C3"/>
            </a:solidFill>
            <a:round/>
            <a:headEnd/>
            <a:tailEnd/>
          </a:ln>
          <a:effectLst/>
        </p:spPr>
        <p:txBody>
          <a:bodyPr/>
          <a:lstStyle/>
          <a:p>
            <a:pPr fontAlgn="base">
              <a:spcBef>
                <a:spcPct val="0"/>
              </a:spcBef>
              <a:spcAft>
                <a:spcPct val="0"/>
              </a:spcAft>
              <a:defRPr/>
            </a:pPr>
            <a:endParaRPr lang="en-US" dirty="0">
              <a:solidFill>
                <a:srgbClr val="000000"/>
              </a:solidFill>
              <a:latin typeface="Arial" charset="0"/>
            </a:endParaRPr>
          </a:p>
        </p:txBody>
      </p:sp>
      <p:pic>
        <p:nvPicPr>
          <p:cNvPr id="1033" name="Picture 10"/>
          <p:cNvPicPr>
            <a:picLocks noChangeAspect="1" noChangeArrowheads="1"/>
          </p:cNvPicPr>
          <p:nvPr userDrawn="1"/>
        </p:nvPicPr>
        <p:blipFill>
          <a:blip r:embed="rId15" cstate="print"/>
          <a:srcRect/>
          <a:stretch>
            <a:fillRect/>
          </a:stretch>
        </p:blipFill>
        <p:spPr bwMode="auto">
          <a:xfrm>
            <a:off x="37833" y="0"/>
            <a:ext cx="1290638" cy="949325"/>
          </a:xfrm>
          <a:prstGeom prst="rect">
            <a:avLst/>
          </a:prstGeom>
          <a:noFill/>
          <a:ln w="9525">
            <a:noFill/>
            <a:miter lim="800000"/>
            <a:headEnd/>
            <a:tailEnd/>
          </a:ln>
        </p:spPr>
      </p:pic>
      <p:sp>
        <p:nvSpPr>
          <p:cNvPr id="10" name="Text Box 9"/>
          <p:cNvSpPr txBox="1">
            <a:spLocks noChangeArrowheads="1"/>
          </p:cNvSpPr>
          <p:nvPr userDrawn="1"/>
        </p:nvSpPr>
        <p:spPr bwMode="auto">
          <a:xfrm>
            <a:off x="673100" y="6454775"/>
            <a:ext cx="3962400" cy="304800"/>
          </a:xfrm>
          <a:prstGeom prst="rect">
            <a:avLst/>
          </a:prstGeom>
          <a:noFill/>
          <a:ln w="9525">
            <a:noFill/>
            <a:miter lim="800000"/>
            <a:headEnd/>
            <a:tailEnd/>
          </a:ln>
          <a:effectLst/>
        </p:spPr>
        <p:txBody>
          <a:bodyPr>
            <a:spAutoFit/>
          </a:bodyPr>
          <a:lstStyle/>
          <a:p>
            <a:pPr fontAlgn="base">
              <a:spcBef>
                <a:spcPct val="0"/>
              </a:spcBef>
              <a:spcAft>
                <a:spcPct val="0"/>
              </a:spcAft>
              <a:defRPr/>
            </a:pPr>
            <a:r>
              <a:rPr lang="en-US" sz="700" b="1">
                <a:solidFill>
                  <a:srgbClr val="990000"/>
                </a:solidFill>
                <a:latin typeface="Arial" charset="0"/>
              </a:rPr>
              <a:t>An Academic Research Organization of </a:t>
            </a:r>
          </a:p>
          <a:p>
            <a:pPr fontAlgn="base">
              <a:spcBef>
                <a:spcPct val="0"/>
              </a:spcBef>
              <a:spcAft>
                <a:spcPct val="0"/>
              </a:spcAft>
              <a:defRPr/>
            </a:pPr>
            <a:r>
              <a:rPr lang="en-US" sz="700" b="1">
                <a:solidFill>
                  <a:srgbClr val="990000"/>
                </a:solidFill>
                <a:latin typeface="Arial" charset="0"/>
              </a:rPr>
              <a:t>Brigham and Women’s Hospital and Harvard Medical School</a:t>
            </a:r>
          </a:p>
        </p:txBody>
      </p:sp>
      <p:pic>
        <p:nvPicPr>
          <p:cNvPr id="11" name="Picture 2"/>
          <p:cNvPicPr>
            <a:picLocks noChangeAspect="1" noChangeArrowheads="1"/>
          </p:cNvPicPr>
          <p:nvPr userDrawn="1"/>
        </p:nvPicPr>
        <p:blipFill>
          <a:blip r:embed="rId16" cstate="print"/>
          <a:srcRect l="2838" t="5727" r="83394" b="33792"/>
          <a:stretch>
            <a:fillRect/>
          </a:stretch>
        </p:blipFill>
        <p:spPr bwMode="auto">
          <a:xfrm>
            <a:off x="212734" y="6494462"/>
            <a:ext cx="205324" cy="237744"/>
          </a:xfrm>
          <a:prstGeom prst="rect">
            <a:avLst/>
          </a:prstGeom>
          <a:noFill/>
          <a:ln w="9525">
            <a:noFill/>
            <a:miter lim="800000"/>
            <a:headEnd/>
            <a:tailEnd/>
          </a:ln>
        </p:spPr>
      </p:pic>
      <p:pic>
        <p:nvPicPr>
          <p:cNvPr id="12" name="Picture 1" descr="HMS_Affiliate_NEW_8.eps"/>
          <p:cNvPicPr>
            <a:picLocks noChangeAspect="1"/>
          </p:cNvPicPr>
          <p:nvPr userDrawn="1"/>
        </p:nvPicPr>
        <p:blipFill>
          <a:blip r:embed="rId17" cstate="print"/>
          <a:srcRect r="85854"/>
          <a:stretch>
            <a:fillRect/>
          </a:stretch>
        </p:blipFill>
        <p:spPr bwMode="auto">
          <a:xfrm>
            <a:off x="454614" y="6500812"/>
            <a:ext cx="189310" cy="228600"/>
          </a:xfrm>
          <a:prstGeom prst="rect">
            <a:avLst/>
          </a:prstGeom>
          <a:noFill/>
          <a:ln w="9525">
            <a:noFill/>
            <a:miter lim="800000"/>
            <a:headEnd/>
            <a:tailEnd/>
          </a:ln>
        </p:spPr>
      </p:pic>
      <p:pic>
        <p:nvPicPr>
          <p:cNvPr id="13" name="Picture 12" descr="TIMI heart_type inside_F.tif"/>
          <p:cNvPicPr>
            <a:picLocks noChangeAspect="1"/>
          </p:cNvPicPr>
          <p:nvPr userDrawn="1"/>
        </p:nvPicPr>
        <p:blipFill>
          <a:blip r:embed="rId18" cstate="print"/>
          <a:srcRect b="34756"/>
          <a:stretch>
            <a:fillRect/>
          </a:stretch>
        </p:blipFill>
        <p:spPr>
          <a:xfrm>
            <a:off x="8474717" y="62851"/>
            <a:ext cx="424165" cy="686272"/>
          </a:xfrm>
          <a:prstGeom prst="rect">
            <a:avLst/>
          </a:prstGeom>
        </p:spPr>
      </p:pic>
    </p:spTree>
    <p:extLst>
      <p:ext uri="{BB962C8B-B14F-4D97-AF65-F5344CB8AC3E}">
        <p14:creationId xmlns:p14="http://schemas.microsoft.com/office/powerpoint/2010/main" val="2186031476"/>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 id="2147483920" r:id="rId13"/>
  </p:sldLayoutIdLst>
  <p:hf hdr="0" ftr="0" dt="0"/>
  <p:txStyles>
    <p:titleStyle>
      <a:lvl1pPr algn="ctr" rtl="0" eaLnBrk="0" fontAlgn="base" hangingPunct="0">
        <a:spcBef>
          <a:spcPct val="0"/>
        </a:spcBef>
        <a:spcAft>
          <a:spcPct val="0"/>
        </a:spcAft>
        <a:defRPr sz="3600" b="1">
          <a:solidFill>
            <a:srgbClr val="CC001E"/>
          </a:solidFill>
          <a:latin typeface="+mj-lt"/>
          <a:ea typeface="+mj-ea"/>
          <a:cs typeface="+mj-cs"/>
        </a:defRPr>
      </a:lvl1pPr>
      <a:lvl2pPr algn="ctr" rtl="0" eaLnBrk="0" fontAlgn="base" hangingPunct="0">
        <a:spcBef>
          <a:spcPct val="0"/>
        </a:spcBef>
        <a:spcAft>
          <a:spcPct val="0"/>
        </a:spcAft>
        <a:defRPr sz="4000" b="1">
          <a:solidFill>
            <a:srgbClr val="333399"/>
          </a:solidFill>
          <a:latin typeface="Arial" charset="0"/>
        </a:defRPr>
      </a:lvl2pPr>
      <a:lvl3pPr algn="ctr" rtl="0" eaLnBrk="0" fontAlgn="base" hangingPunct="0">
        <a:spcBef>
          <a:spcPct val="0"/>
        </a:spcBef>
        <a:spcAft>
          <a:spcPct val="0"/>
        </a:spcAft>
        <a:defRPr sz="4000" b="1">
          <a:solidFill>
            <a:srgbClr val="333399"/>
          </a:solidFill>
          <a:latin typeface="Arial" charset="0"/>
        </a:defRPr>
      </a:lvl3pPr>
      <a:lvl4pPr algn="ctr" rtl="0" eaLnBrk="0" fontAlgn="base" hangingPunct="0">
        <a:spcBef>
          <a:spcPct val="0"/>
        </a:spcBef>
        <a:spcAft>
          <a:spcPct val="0"/>
        </a:spcAft>
        <a:defRPr sz="4000" b="1">
          <a:solidFill>
            <a:srgbClr val="333399"/>
          </a:solidFill>
          <a:latin typeface="Arial" charset="0"/>
        </a:defRPr>
      </a:lvl4pPr>
      <a:lvl5pPr algn="ctr" rtl="0" eaLnBrk="0" fontAlgn="base" hangingPunct="0">
        <a:spcBef>
          <a:spcPct val="0"/>
        </a:spcBef>
        <a:spcAft>
          <a:spcPct val="0"/>
        </a:spcAft>
        <a:defRPr sz="4000" b="1">
          <a:solidFill>
            <a:srgbClr val="333399"/>
          </a:solidFill>
          <a:latin typeface="Arial" charset="0"/>
        </a:defRPr>
      </a:lvl5pPr>
      <a:lvl6pPr marL="457200" algn="ctr" rtl="0" fontAlgn="base">
        <a:spcBef>
          <a:spcPct val="0"/>
        </a:spcBef>
        <a:spcAft>
          <a:spcPct val="0"/>
        </a:spcAft>
        <a:defRPr sz="4000" b="1">
          <a:solidFill>
            <a:srgbClr val="333399"/>
          </a:solidFill>
          <a:latin typeface="Arial" charset="0"/>
        </a:defRPr>
      </a:lvl6pPr>
      <a:lvl7pPr marL="914400" algn="ctr" rtl="0" fontAlgn="base">
        <a:spcBef>
          <a:spcPct val="0"/>
        </a:spcBef>
        <a:spcAft>
          <a:spcPct val="0"/>
        </a:spcAft>
        <a:defRPr sz="4000" b="1">
          <a:solidFill>
            <a:srgbClr val="333399"/>
          </a:solidFill>
          <a:latin typeface="Arial" charset="0"/>
        </a:defRPr>
      </a:lvl7pPr>
      <a:lvl8pPr marL="1371600" algn="ctr" rtl="0" fontAlgn="base">
        <a:spcBef>
          <a:spcPct val="0"/>
        </a:spcBef>
        <a:spcAft>
          <a:spcPct val="0"/>
        </a:spcAft>
        <a:defRPr sz="4000" b="1">
          <a:solidFill>
            <a:srgbClr val="333399"/>
          </a:solidFill>
          <a:latin typeface="Arial" charset="0"/>
        </a:defRPr>
      </a:lvl8pPr>
      <a:lvl9pPr marL="1828800" algn="ctr" rtl="0" fontAlgn="base">
        <a:spcBef>
          <a:spcPct val="0"/>
        </a:spcBef>
        <a:spcAft>
          <a:spcPct val="0"/>
        </a:spcAft>
        <a:defRPr sz="4000" b="1">
          <a:solidFill>
            <a:srgbClr val="333399"/>
          </a:solidFill>
          <a:latin typeface="Arial" charset="0"/>
        </a:defRPr>
      </a:lvl9pPr>
    </p:titleStyle>
    <p:bodyStyle>
      <a:lvl1pPr marL="342900" indent="-342900" algn="l" rtl="0" eaLnBrk="0" fontAlgn="base" hangingPunct="0">
        <a:spcBef>
          <a:spcPct val="20000"/>
        </a:spcBef>
        <a:spcAft>
          <a:spcPct val="0"/>
        </a:spcAft>
        <a:buChar char="•"/>
        <a:defRPr sz="3200">
          <a:solidFill>
            <a:srgbClr val="0A5DA2"/>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2"/>
          </a:solidFill>
          <a:latin typeface="+mn-lt"/>
        </a:defRPr>
      </a:lvl2pPr>
      <a:lvl3pPr marL="1143000" indent="-228600" algn="l" rtl="0" eaLnBrk="0" fontAlgn="base" hangingPunct="0">
        <a:spcBef>
          <a:spcPct val="20000"/>
        </a:spcBef>
        <a:spcAft>
          <a:spcPct val="0"/>
        </a:spcAft>
        <a:buChar char="•"/>
        <a:defRPr sz="2400">
          <a:solidFill>
            <a:srgbClr val="FF0000"/>
          </a:solidFill>
          <a:latin typeface="+mn-lt"/>
        </a:defRPr>
      </a:lvl3pPr>
      <a:lvl4pPr marL="1600200" indent="-228600" algn="l" rtl="0" eaLnBrk="0" fontAlgn="base" hangingPunct="0">
        <a:spcBef>
          <a:spcPct val="20000"/>
        </a:spcBef>
        <a:spcAft>
          <a:spcPct val="0"/>
        </a:spcAft>
        <a:buChar char="–"/>
        <a:defRPr sz="2000">
          <a:solidFill>
            <a:srgbClr val="3366FF"/>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bwMode="auto">
          <a:xfrm>
            <a:off x="314325" y="3429000"/>
            <a:ext cx="6705600" cy="2749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1267" name="Rectangle 4"/>
          <p:cNvSpPr>
            <a:spLocks noGrp="1" noChangeArrowheads="1"/>
          </p:cNvSpPr>
          <p:nvPr>
            <p:ph type="title"/>
          </p:nvPr>
        </p:nvSpPr>
        <p:spPr bwMode="auto">
          <a:xfrm>
            <a:off x="314325" y="274638"/>
            <a:ext cx="8415338" cy="3154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smtClean="0"/>
          </a:p>
        </p:txBody>
      </p:sp>
    </p:spTree>
    <p:extLst>
      <p:ext uri="{BB962C8B-B14F-4D97-AF65-F5344CB8AC3E}">
        <p14:creationId xmlns:p14="http://schemas.microsoft.com/office/powerpoint/2010/main" val="247175826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rtl="0" fontAlgn="base">
        <a:lnSpc>
          <a:spcPct val="95000"/>
        </a:lnSpc>
        <a:spcBef>
          <a:spcPct val="0"/>
        </a:spcBef>
        <a:spcAft>
          <a:spcPct val="0"/>
        </a:spcAft>
        <a:defRPr sz="3600" b="1">
          <a:solidFill>
            <a:schemeClr val="bg1"/>
          </a:solidFill>
          <a:latin typeface="+mj-lt"/>
          <a:ea typeface="+mj-ea"/>
          <a:cs typeface="+mj-cs"/>
        </a:defRPr>
      </a:lvl1pPr>
      <a:lvl2pPr algn="l" rtl="0" fontAlgn="base">
        <a:lnSpc>
          <a:spcPct val="95000"/>
        </a:lnSpc>
        <a:spcBef>
          <a:spcPct val="0"/>
        </a:spcBef>
        <a:spcAft>
          <a:spcPct val="0"/>
        </a:spcAft>
        <a:defRPr sz="3600" b="1">
          <a:solidFill>
            <a:schemeClr val="bg1"/>
          </a:solidFill>
          <a:latin typeface="Arial" charset="0"/>
          <a:cs typeface="Arial" charset="0"/>
        </a:defRPr>
      </a:lvl2pPr>
      <a:lvl3pPr algn="l" rtl="0" fontAlgn="base">
        <a:lnSpc>
          <a:spcPct val="95000"/>
        </a:lnSpc>
        <a:spcBef>
          <a:spcPct val="0"/>
        </a:spcBef>
        <a:spcAft>
          <a:spcPct val="0"/>
        </a:spcAft>
        <a:defRPr sz="3600" b="1">
          <a:solidFill>
            <a:schemeClr val="bg1"/>
          </a:solidFill>
          <a:latin typeface="Arial" charset="0"/>
          <a:cs typeface="Arial" charset="0"/>
        </a:defRPr>
      </a:lvl3pPr>
      <a:lvl4pPr algn="l" rtl="0" fontAlgn="base">
        <a:lnSpc>
          <a:spcPct val="95000"/>
        </a:lnSpc>
        <a:spcBef>
          <a:spcPct val="0"/>
        </a:spcBef>
        <a:spcAft>
          <a:spcPct val="0"/>
        </a:spcAft>
        <a:defRPr sz="3600" b="1">
          <a:solidFill>
            <a:schemeClr val="bg1"/>
          </a:solidFill>
          <a:latin typeface="Arial" charset="0"/>
          <a:cs typeface="Arial" charset="0"/>
        </a:defRPr>
      </a:lvl4pPr>
      <a:lvl5pPr algn="l" rtl="0" fontAlgn="base">
        <a:lnSpc>
          <a:spcPct val="95000"/>
        </a:lnSpc>
        <a:spcBef>
          <a:spcPct val="0"/>
        </a:spcBef>
        <a:spcAft>
          <a:spcPct val="0"/>
        </a:spcAft>
        <a:defRPr sz="3600" b="1">
          <a:solidFill>
            <a:schemeClr val="bg1"/>
          </a:solidFill>
          <a:latin typeface="Arial" charset="0"/>
          <a:cs typeface="Arial" charset="0"/>
        </a:defRPr>
      </a:lvl5pPr>
      <a:lvl6pPr marL="457200" algn="l" rtl="0" eaLnBrk="1" fontAlgn="base" hangingPunct="1">
        <a:lnSpc>
          <a:spcPct val="95000"/>
        </a:lnSpc>
        <a:spcBef>
          <a:spcPct val="0"/>
        </a:spcBef>
        <a:spcAft>
          <a:spcPct val="0"/>
        </a:spcAft>
        <a:defRPr sz="3600" b="1">
          <a:solidFill>
            <a:schemeClr val="bg1"/>
          </a:solidFill>
          <a:latin typeface="Arial" charset="0"/>
          <a:cs typeface="Arial" charset="0"/>
        </a:defRPr>
      </a:lvl6pPr>
      <a:lvl7pPr marL="914400" algn="l" rtl="0" eaLnBrk="1" fontAlgn="base" hangingPunct="1">
        <a:lnSpc>
          <a:spcPct val="95000"/>
        </a:lnSpc>
        <a:spcBef>
          <a:spcPct val="0"/>
        </a:spcBef>
        <a:spcAft>
          <a:spcPct val="0"/>
        </a:spcAft>
        <a:defRPr sz="3600" b="1">
          <a:solidFill>
            <a:schemeClr val="bg1"/>
          </a:solidFill>
          <a:latin typeface="Arial" charset="0"/>
          <a:cs typeface="Arial" charset="0"/>
        </a:defRPr>
      </a:lvl7pPr>
      <a:lvl8pPr marL="1371600" algn="l" rtl="0" eaLnBrk="1" fontAlgn="base" hangingPunct="1">
        <a:lnSpc>
          <a:spcPct val="95000"/>
        </a:lnSpc>
        <a:spcBef>
          <a:spcPct val="0"/>
        </a:spcBef>
        <a:spcAft>
          <a:spcPct val="0"/>
        </a:spcAft>
        <a:defRPr sz="3600" b="1">
          <a:solidFill>
            <a:schemeClr val="bg1"/>
          </a:solidFill>
          <a:latin typeface="Arial" charset="0"/>
          <a:cs typeface="Arial" charset="0"/>
        </a:defRPr>
      </a:lvl8pPr>
      <a:lvl9pPr marL="1828800" algn="l" rtl="0" eaLnBrk="1" fontAlgn="base" hangingPunct="1">
        <a:lnSpc>
          <a:spcPct val="95000"/>
        </a:lnSpc>
        <a:spcBef>
          <a:spcPct val="0"/>
        </a:spcBef>
        <a:spcAft>
          <a:spcPct val="0"/>
        </a:spcAft>
        <a:defRPr sz="3600" b="1">
          <a:solidFill>
            <a:schemeClr val="bg1"/>
          </a:solidFill>
          <a:latin typeface="Arial" charset="0"/>
          <a:cs typeface="Arial" charset="0"/>
        </a:defRPr>
      </a:lvl9pPr>
    </p:titleStyle>
    <p:bodyStyle>
      <a:lvl1pPr marL="342900" indent="-342900" algn="l" rtl="0" fontAlgn="base">
        <a:spcBef>
          <a:spcPct val="0"/>
        </a:spcBef>
        <a:spcAft>
          <a:spcPct val="0"/>
        </a:spcAft>
        <a:defRPr b="1">
          <a:solidFill>
            <a:schemeClr val="tx1"/>
          </a:solidFill>
          <a:latin typeface="+mn-lt"/>
          <a:ea typeface="+mn-ea"/>
          <a:cs typeface="+mn-cs"/>
        </a:defRPr>
      </a:lvl1pPr>
      <a:lvl2pPr marL="179388" indent="-177800" algn="l" rtl="0" fontAlgn="base">
        <a:spcBef>
          <a:spcPct val="0"/>
        </a:spcBef>
        <a:spcAft>
          <a:spcPct val="0"/>
        </a:spcAft>
        <a:buChar char="•"/>
        <a:defRPr b="1">
          <a:solidFill>
            <a:schemeClr val="tx1"/>
          </a:solidFill>
          <a:latin typeface="+mn-lt"/>
          <a:cs typeface="+mn-cs"/>
        </a:defRPr>
      </a:lvl2pPr>
      <a:lvl3pPr marL="455613" indent="-96838" algn="l" rtl="0" fontAlgn="base">
        <a:spcBef>
          <a:spcPct val="0"/>
        </a:spcBef>
        <a:spcAft>
          <a:spcPct val="0"/>
        </a:spcAft>
        <a:buFont typeface="Arial" pitchFamily="34" charset="0"/>
        <a:buChar char="-"/>
        <a:defRPr b="1">
          <a:solidFill>
            <a:schemeClr val="tx1"/>
          </a:solidFill>
          <a:latin typeface="+mn-lt"/>
          <a:cs typeface="+mn-cs"/>
        </a:defRPr>
      </a:lvl3pPr>
      <a:lvl4pPr marL="808038" indent="-173038" algn="l" rtl="0" fontAlgn="base">
        <a:spcBef>
          <a:spcPct val="0"/>
        </a:spcBef>
        <a:spcAft>
          <a:spcPct val="0"/>
        </a:spcAft>
        <a:buChar char="•"/>
        <a:defRPr sz="1600" b="1">
          <a:solidFill>
            <a:schemeClr val="tx1"/>
          </a:solidFill>
          <a:latin typeface="+mn-lt"/>
          <a:cs typeface="+mn-cs"/>
        </a:defRPr>
      </a:lvl4pPr>
      <a:lvl5pPr marL="1163638" indent="-176213" algn="l" rtl="0" fontAlgn="base">
        <a:spcBef>
          <a:spcPct val="0"/>
        </a:spcBef>
        <a:spcAft>
          <a:spcPct val="0"/>
        </a:spcAft>
        <a:buChar char="•"/>
        <a:defRPr sz="1400" b="1">
          <a:solidFill>
            <a:schemeClr val="tx1"/>
          </a:solidFill>
          <a:latin typeface="+mn-lt"/>
          <a:cs typeface="+mn-cs"/>
        </a:defRPr>
      </a:lvl5pPr>
      <a:lvl6pPr marL="1620838" indent="-176213" algn="l" rtl="0" eaLnBrk="1" fontAlgn="base" hangingPunct="1">
        <a:spcBef>
          <a:spcPct val="0"/>
        </a:spcBef>
        <a:spcAft>
          <a:spcPct val="0"/>
        </a:spcAft>
        <a:buChar char="•"/>
        <a:defRPr sz="1400" b="1">
          <a:solidFill>
            <a:schemeClr val="tx1"/>
          </a:solidFill>
          <a:latin typeface="+mn-lt"/>
          <a:cs typeface="+mn-cs"/>
        </a:defRPr>
      </a:lvl6pPr>
      <a:lvl7pPr marL="2078038" indent="-176213" algn="l" rtl="0" eaLnBrk="1" fontAlgn="base" hangingPunct="1">
        <a:spcBef>
          <a:spcPct val="0"/>
        </a:spcBef>
        <a:spcAft>
          <a:spcPct val="0"/>
        </a:spcAft>
        <a:buChar char="•"/>
        <a:defRPr sz="1400" b="1">
          <a:solidFill>
            <a:schemeClr val="tx1"/>
          </a:solidFill>
          <a:latin typeface="+mn-lt"/>
          <a:cs typeface="+mn-cs"/>
        </a:defRPr>
      </a:lvl7pPr>
      <a:lvl8pPr marL="2535238" indent="-176213" algn="l" rtl="0" eaLnBrk="1" fontAlgn="base" hangingPunct="1">
        <a:spcBef>
          <a:spcPct val="0"/>
        </a:spcBef>
        <a:spcAft>
          <a:spcPct val="0"/>
        </a:spcAft>
        <a:buChar char="•"/>
        <a:defRPr sz="1400" b="1">
          <a:solidFill>
            <a:schemeClr val="tx1"/>
          </a:solidFill>
          <a:latin typeface="+mn-lt"/>
          <a:cs typeface="+mn-cs"/>
        </a:defRPr>
      </a:lvl8pPr>
      <a:lvl9pPr marL="2992438" indent="-176213" algn="l" rtl="0" eaLnBrk="1" fontAlgn="base" hangingPunct="1">
        <a:spcBef>
          <a:spcPct val="0"/>
        </a:spcBef>
        <a:spcAft>
          <a:spcPct val="0"/>
        </a:spcAft>
        <a:buChar char="•"/>
        <a:defRPr sz="14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871309" y="287338"/>
            <a:ext cx="7401385" cy="502702"/>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lvl="0"/>
            <a:r>
              <a:rPr lang="fr-FR" smtClean="0"/>
              <a:t>Cliquez pour modifier le style du titre</a:t>
            </a:r>
          </a:p>
        </p:txBody>
      </p:sp>
      <p:sp>
        <p:nvSpPr>
          <p:cNvPr id="30723" name="Rectangle 3"/>
          <p:cNvSpPr>
            <a:spLocks noGrp="1" noChangeArrowheads="1"/>
          </p:cNvSpPr>
          <p:nvPr>
            <p:ph type="body" idx="1"/>
          </p:nvPr>
        </p:nvSpPr>
        <p:spPr bwMode="auto">
          <a:xfrm>
            <a:off x="457200" y="1196976"/>
            <a:ext cx="8229600" cy="25699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pic>
        <p:nvPicPr>
          <p:cNvPr id="30725" name="Picture 5" descr="Module_web_NEW_NEW"/>
          <p:cNvPicPr>
            <a:picLocks noChangeAspect="1" noChangeArrowheads="1"/>
          </p:cNvPicPr>
          <p:nvPr/>
        </p:nvPicPr>
        <p:blipFill>
          <a:blip r:embed="rId7" cstate="print"/>
          <a:srcRect/>
          <a:stretch>
            <a:fillRect/>
          </a:stretch>
        </p:blipFill>
        <p:spPr bwMode="auto">
          <a:xfrm>
            <a:off x="157164" y="6289677"/>
            <a:ext cx="2816225" cy="481013"/>
          </a:xfrm>
          <a:prstGeom prst="rect">
            <a:avLst/>
          </a:prstGeom>
          <a:noFill/>
          <a:ln w="9525">
            <a:noFill/>
            <a:miter lim="800000"/>
            <a:headEnd/>
            <a:tailEnd/>
          </a:ln>
        </p:spPr>
      </p:pic>
      <p:sp>
        <p:nvSpPr>
          <p:cNvPr id="2054" name="AutoShape 6">
            <a:hlinkClick r:id="rId8" highlightClick="1"/>
          </p:cNvPr>
          <p:cNvSpPr>
            <a:spLocks noChangeArrowheads="1"/>
          </p:cNvSpPr>
          <p:nvPr/>
        </p:nvSpPr>
        <p:spPr bwMode="auto">
          <a:xfrm>
            <a:off x="429685" y="6362135"/>
            <a:ext cx="2269596" cy="215444"/>
          </a:xfrm>
          <a:prstGeom prst="actionButtonBlank">
            <a:avLst/>
          </a:prstGeom>
          <a:noFill/>
          <a:ln>
            <a:noFill/>
          </a:ln>
          <a:extLst/>
        </p:spPr>
        <p:txBody>
          <a:bodyPr wrap="none" lIns="0" tIns="0" rIns="0" bIns="0" anchor="ctr">
            <a:spAutoFit/>
          </a:bodyPr>
          <a:lstStyle/>
          <a:p>
            <a:pPr algn="ctr" fontAlgn="base">
              <a:spcBef>
                <a:spcPct val="0"/>
              </a:spcBef>
              <a:spcAft>
                <a:spcPct val="0"/>
              </a:spcAft>
              <a:defRPr/>
            </a:pPr>
            <a:r>
              <a:rPr lang="fr-FR" sz="1400">
                <a:solidFill>
                  <a:srgbClr val="FFFFFF"/>
                </a:solidFill>
                <a:latin typeface="Arial" pitchFamily="34" charset="0"/>
                <a:ea typeface="ＭＳ Ｐゴシック" charset="0"/>
                <a:cs typeface="Arial" charset="0"/>
              </a:rPr>
              <a:t>www.escardio.org/guidelines</a:t>
            </a:r>
          </a:p>
        </p:txBody>
      </p:sp>
    </p:spTree>
    <p:extLst>
      <p:ext uri="{BB962C8B-B14F-4D97-AF65-F5344CB8AC3E}">
        <p14:creationId xmlns:p14="http://schemas.microsoft.com/office/powerpoint/2010/main" val="3143202125"/>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Lst>
  <p:transition>
    <p:wipe/>
  </p:transition>
  <p:timing>
    <p:tnLst>
      <p:par>
        <p:cTn id="1" dur="indefinite" restart="never" nodeType="tmRoot"/>
      </p:par>
    </p:tnLst>
  </p:timing>
  <p:txStyles>
    <p:titleStyle>
      <a:lvl1pPr algn="ctr" rtl="0" eaLnBrk="0" fontAlgn="base" hangingPunct="0">
        <a:lnSpc>
          <a:spcPts val="3200"/>
        </a:lnSpc>
        <a:spcBef>
          <a:spcPct val="0"/>
        </a:spcBef>
        <a:spcAft>
          <a:spcPct val="0"/>
        </a:spcAft>
        <a:defRPr sz="3200" b="1">
          <a:solidFill>
            <a:srgbClr val="000066"/>
          </a:solidFill>
          <a:latin typeface="+mj-lt"/>
          <a:ea typeface="+mj-ea"/>
          <a:cs typeface="+mj-cs"/>
        </a:defRPr>
      </a:lvl1pPr>
      <a:lvl2pPr algn="ctr" rtl="0" eaLnBrk="0" fontAlgn="base" hangingPunct="0">
        <a:lnSpc>
          <a:spcPts val="3200"/>
        </a:lnSpc>
        <a:spcBef>
          <a:spcPct val="0"/>
        </a:spcBef>
        <a:spcAft>
          <a:spcPct val="0"/>
        </a:spcAft>
        <a:defRPr sz="3200" b="1">
          <a:solidFill>
            <a:srgbClr val="000066"/>
          </a:solidFill>
          <a:latin typeface="Arial" pitchFamily="34" charset="0"/>
        </a:defRPr>
      </a:lvl2pPr>
      <a:lvl3pPr algn="ctr" rtl="0" eaLnBrk="0" fontAlgn="base" hangingPunct="0">
        <a:lnSpc>
          <a:spcPts val="3200"/>
        </a:lnSpc>
        <a:spcBef>
          <a:spcPct val="0"/>
        </a:spcBef>
        <a:spcAft>
          <a:spcPct val="0"/>
        </a:spcAft>
        <a:defRPr sz="3200" b="1">
          <a:solidFill>
            <a:srgbClr val="000066"/>
          </a:solidFill>
          <a:latin typeface="Arial" pitchFamily="34" charset="0"/>
        </a:defRPr>
      </a:lvl3pPr>
      <a:lvl4pPr algn="ctr" rtl="0" eaLnBrk="0" fontAlgn="base" hangingPunct="0">
        <a:lnSpc>
          <a:spcPts val="3200"/>
        </a:lnSpc>
        <a:spcBef>
          <a:spcPct val="0"/>
        </a:spcBef>
        <a:spcAft>
          <a:spcPct val="0"/>
        </a:spcAft>
        <a:defRPr sz="3200" b="1">
          <a:solidFill>
            <a:srgbClr val="000066"/>
          </a:solidFill>
          <a:latin typeface="Arial" pitchFamily="34" charset="0"/>
        </a:defRPr>
      </a:lvl4pPr>
      <a:lvl5pPr algn="ctr" rtl="0" eaLnBrk="0" fontAlgn="base" hangingPunct="0">
        <a:lnSpc>
          <a:spcPts val="3200"/>
        </a:lnSpc>
        <a:spcBef>
          <a:spcPct val="0"/>
        </a:spcBef>
        <a:spcAft>
          <a:spcPct val="0"/>
        </a:spcAft>
        <a:defRPr sz="3200" b="1">
          <a:solidFill>
            <a:srgbClr val="000066"/>
          </a:solidFill>
          <a:latin typeface="Arial" pitchFamily="34" charset="0"/>
        </a:defRPr>
      </a:lvl5pPr>
      <a:lvl6pPr marL="457200" algn="ctr" rtl="0" fontAlgn="base">
        <a:lnSpc>
          <a:spcPct val="85000"/>
        </a:lnSpc>
        <a:spcBef>
          <a:spcPct val="0"/>
        </a:spcBef>
        <a:spcAft>
          <a:spcPct val="0"/>
        </a:spcAft>
        <a:defRPr sz="3200" b="1">
          <a:solidFill>
            <a:srgbClr val="000066"/>
          </a:solidFill>
          <a:latin typeface="Arial" pitchFamily="34" charset="0"/>
        </a:defRPr>
      </a:lvl6pPr>
      <a:lvl7pPr marL="914400" algn="ctr" rtl="0" fontAlgn="base">
        <a:lnSpc>
          <a:spcPct val="85000"/>
        </a:lnSpc>
        <a:spcBef>
          <a:spcPct val="0"/>
        </a:spcBef>
        <a:spcAft>
          <a:spcPct val="0"/>
        </a:spcAft>
        <a:defRPr sz="3200" b="1">
          <a:solidFill>
            <a:srgbClr val="000066"/>
          </a:solidFill>
          <a:latin typeface="Arial" pitchFamily="34" charset="0"/>
        </a:defRPr>
      </a:lvl7pPr>
      <a:lvl8pPr marL="1371600" algn="ctr" rtl="0" fontAlgn="base">
        <a:lnSpc>
          <a:spcPct val="85000"/>
        </a:lnSpc>
        <a:spcBef>
          <a:spcPct val="0"/>
        </a:spcBef>
        <a:spcAft>
          <a:spcPct val="0"/>
        </a:spcAft>
        <a:defRPr sz="3200" b="1">
          <a:solidFill>
            <a:srgbClr val="000066"/>
          </a:solidFill>
          <a:latin typeface="Arial" pitchFamily="34" charset="0"/>
        </a:defRPr>
      </a:lvl8pPr>
      <a:lvl9pPr marL="1828800" algn="ctr" rtl="0" fontAlgn="base">
        <a:lnSpc>
          <a:spcPct val="85000"/>
        </a:lnSpc>
        <a:spcBef>
          <a:spcPct val="0"/>
        </a:spcBef>
        <a:spcAft>
          <a:spcPct val="0"/>
        </a:spcAft>
        <a:defRPr sz="3200" b="1">
          <a:solidFill>
            <a:srgbClr val="000066"/>
          </a:solidFill>
          <a:latin typeface="Arial" pitchFamily="34" charset="0"/>
        </a:defRPr>
      </a:lvl9pPr>
    </p:titleStyle>
    <p:bodyStyle>
      <a:lvl1pPr marL="342900" indent="-342900" algn="l" rtl="0" eaLnBrk="0" fontAlgn="base" hangingPunct="0">
        <a:spcBef>
          <a:spcPct val="0"/>
        </a:spcBef>
        <a:spcAft>
          <a:spcPct val="25000"/>
        </a:spcAft>
        <a:buClr>
          <a:schemeClr val="accent1"/>
        </a:buClr>
        <a:buFont typeface="Arial" charset="0"/>
        <a:buChar char="●"/>
        <a:defRPr sz="2600" b="1">
          <a:solidFill>
            <a:schemeClr val="tx1"/>
          </a:solidFill>
          <a:latin typeface="+mn-lt"/>
          <a:ea typeface="+mn-ea"/>
          <a:cs typeface="+mn-cs"/>
        </a:defRPr>
      </a:lvl1pPr>
      <a:lvl2pPr marL="906463" indent="-288925" algn="l" rtl="0" eaLnBrk="0" fontAlgn="base" hangingPunct="0">
        <a:spcBef>
          <a:spcPct val="0"/>
        </a:spcBef>
        <a:spcAft>
          <a:spcPct val="25000"/>
        </a:spcAft>
        <a:buClr>
          <a:schemeClr val="accent1"/>
        </a:buClr>
        <a:buFont typeface="Arial" charset="0"/>
        <a:buChar char="–"/>
        <a:defRPr sz="2400">
          <a:solidFill>
            <a:schemeClr val="tx1"/>
          </a:solidFill>
          <a:latin typeface="+mn-lt"/>
        </a:defRPr>
      </a:lvl2pPr>
      <a:lvl3pPr marL="1433513" indent="-271463" algn="l" rtl="0" eaLnBrk="0" fontAlgn="base" hangingPunct="0">
        <a:spcBef>
          <a:spcPct val="0"/>
        </a:spcBef>
        <a:spcAft>
          <a:spcPct val="25000"/>
        </a:spcAft>
        <a:buClr>
          <a:schemeClr val="accent1"/>
        </a:buClr>
        <a:buFont typeface="Arial" charset="0"/>
        <a:buChar char="●"/>
        <a:defRPr sz="2200">
          <a:solidFill>
            <a:schemeClr val="tx1"/>
          </a:solidFill>
          <a:latin typeface="+mn-lt"/>
        </a:defRPr>
      </a:lvl3pPr>
      <a:lvl4pPr marL="1993900" indent="-288925" algn="l" rtl="0" eaLnBrk="0" fontAlgn="base" hangingPunct="0">
        <a:spcBef>
          <a:spcPct val="0"/>
        </a:spcBef>
        <a:spcAft>
          <a:spcPct val="25000"/>
        </a:spcAft>
        <a:buClr>
          <a:schemeClr val="accent1"/>
        </a:buClr>
        <a:buFont typeface="Arial" charset="0"/>
        <a:buChar char="–"/>
        <a:defRPr sz="2000">
          <a:solidFill>
            <a:schemeClr val="tx1"/>
          </a:solidFill>
          <a:latin typeface="+mn-lt"/>
        </a:defRPr>
      </a:lvl4pPr>
      <a:lvl5pPr marL="2513013" indent="-274638" algn="l" rtl="0" eaLnBrk="0" fontAlgn="base" hangingPunct="0">
        <a:spcBef>
          <a:spcPct val="0"/>
        </a:spcBef>
        <a:spcAft>
          <a:spcPct val="25000"/>
        </a:spcAft>
        <a:buClr>
          <a:schemeClr val="accent1"/>
        </a:buClr>
        <a:buFont typeface="Arial" charset="0"/>
        <a:buChar char="●"/>
        <a:defRPr sz="2000">
          <a:solidFill>
            <a:schemeClr val="tx1"/>
          </a:solidFill>
          <a:latin typeface="+mn-lt"/>
        </a:defRPr>
      </a:lvl5pPr>
      <a:lvl6pPr marL="2970213" indent="-274638" algn="l" rtl="0" fontAlgn="base">
        <a:spcBef>
          <a:spcPct val="0"/>
        </a:spcBef>
        <a:spcAft>
          <a:spcPct val="25000"/>
        </a:spcAft>
        <a:buClr>
          <a:schemeClr val="accent1"/>
        </a:buClr>
        <a:buFont typeface="Arial" pitchFamily="34" charset="0"/>
        <a:buChar char="●"/>
        <a:defRPr sz="2000">
          <a:solidFill>
            <a:schemeClr val="tx1"/>
          </a:solidFill>
          <a:latin typeface="+mn-lt"/>
        </a:defRPr>
      </a:lvl6pPr>
      <a:lvl7pPr marL="3427413" indent="-274638" algn="l" rtl="0" fontAlgn="base">
        <a:spcBef>
          <a:spcPct val="0"/>
        </a:spcBef>
        <a:spcAft>
          <a:spcPct val="25000"/>
        </a:spcAft>
        <a:buClr>
          <a:schemeClr val="accent1"/>
        </a:buClr>
        <a:buFont typeface="Arial" pitchFamily="34" charset="0"/>
        <a:buChar char="●"/>
        <a:defRPr sz="2000">
          <a:solidFill>
            <a:schemeClr val="tx1"/>
          </a:solidFill>
          <a:latin typeface="+mn-lt"/>
        </a:defRPr>
      </a:lvl7pPr>
      <a:lvl8pPr marL="3884613" indent="-274638" algn="l" rtl="0" fontAlgn="base">
        <a:spcBef>
          <a:spcPct val="0"/>
        </a:spcBef>
        <a:spcAft>
          <a:spcPct val="25000"/>
        </a:spcAft>
        <a:buClr>
          <a:schemeClr val="accent1"/>
        </a:buClr>
        <a:buFont typeface="Arial" pitchFamily="34" charset="0"/>
        <a:buChar char="●"/>
        <a:defRPr sz="2000">
          <a:solidFill>
            <a:schemeClr val="tx1"/>
          </a:solidFill>
          <a:latin typeface="+mn-lt"/>
        </a:defRPr>
      </a:lvl8pPr>
      <a:lvl9pPr marL="4341813" indent="-274638" algn="l" rtl="0" fontAlgn="base">
        <a:spcBef>
          <a:spcPct val="0"/>
        </a:spcBef>
        <a:spcAft>
          <a:spcPct val="25000"/>
        </a:spcAft>
        <a:buClr>
          <a:schemeClr val="accent1"/>
        </a:buClr>
        <a:buFont typeface="Arial" pitchFamily="34"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ttangolo 8"/>
          <p:cNvSpPr/>
          <p:nvPr userDrawn="1"/>
        </p:nvSpPr>
        <p:spPr>
          <a:xfrm>
            <a:off x="4427539" y="6524625"/>
            <a:ext cx="288925" cy="2873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6" name="Segnaposto numero diapositiva 5"/>
          <p:cNvSpPr>
            <a:spLocks noGrp="1"/>
          </p:cNvSpPr>
          <p:nvPr>
            <p:ph type="sldNum" sz="quarter" idx="4"/>
          </p:nvPr>
        </p:nvSpPr>
        <p:spPr>
          <a:xfrm>
            <a:off x="4427539" y="6524625"/>
            <a:ext cx="288925" cy="287338"/>
          </a:xfrm>
          <a:prstGeom prst="rect">
            <a:avLst/>
          </a:prstGeom>
        </p:spPr>
        <p:txBody>
          <a:bodyPr vert="horz" wrap="none" lIns="0" tIns="0" rIns="0" bIns="0" numCol="1" anchor="ctr" anchorCtr="0" compatLnSpc="1">
            <a:prstTxWarp prst="textNoShape">
              <a:avLst/>
            </a:prstTxWarp>
          </a:bodyPr>
          <a:lstStyle>
            <a:lvl1pPr algn="ctr">
              <a:defRPr sz="1000" b="1">
                <a:solidFill>
                  <a:schemeClr val="bg1"/>
                </a:solidFill>
                <a:latin typeface="Century Gothic" charset="0"/>
                <a:cs typeface="Arial" charset="0"/>
              </a:defRPr>
            </a:lvl1pPr>
          </a:lstStyle>
          <a:p>
            <a:pPr fontAlgn="base">
              <a:spcBef>
                <a:spcPct val="0"/>
              </a:spcBef>
              <a:spcAft>
                <a:spcPct val="0"/>
              </a:spcAft>
              <a:defRPr/>
            </a:pPr>
            <a:fld id="{A8FB6AFA-B8F1-C64F-A358-A5D54A213206}" type="slidenum">
              <a:rPr lang="it-IT">
                <a:solidFill>
                  <a:prstClr val="white"/>
                </a:solidFill>
                <a:ea typeface="ＭＳ Ｐゴシック" charset="0"/>
              </a:rPr>
              <a:pPr fontAlgn="base">
                <a:spcBef>
                  <a:spcPct val="0"/>
                </a:spcBef>
                <a:spcAft>
                  <a:spcPct val="0"/>
                </a:spcAft>
                <a:defRPr/>
              </a:pPr>
              <a:t>‹N›</a:t>
            </a:fld>
            <a:endParaRPr lang="it-IT">
              <a:solidFill>
                <a:prstClr val="white"/>
              </a:solidFill>
              <a:ea typeface="ＭＳ Ｐゴシック" charset="0"/>
            </a:endParaRPr>
          </a:p>
        </p:txBody>
      </p:sp>
      <p:sp>
        <p:nvSpPr>
          <p:cNvPr id="15" name="Rettangolo 14"/>
          <p:cNvSpPr/>
          <p:nvPr userDrawn="1"/>
        </p:nvSpPr>
        <p:spPr>
          <a:xfrm>
            <a:off x="1" y="0"/>
            <a:ext cx="2508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pic>
        <p:nvPicPr>
          <p:cNvPr id="1029" name="Immagine 20" descr="consensus.png"/>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53975" y="3494090"/>
            <a:ext cx="142875" cy="3030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8" name="Connettore 1 7"/>
          <p:cNvCxnSpPr/>
          <p:nvPr userDrawn="1"/>
        </p:nvCxnSpPr>
        <p:spPr>
          <a:xfrm>
            <a:off x="2051051" y="6524625"/>
            <a:ext cx="5041900"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Rettangolo 15"/>
          <p:cNvSpPr/>
          <p:nvPr userDrawn="1"/>
        </p:nvSpPr>
        <p:spPr>
          <a:xfrm>
            <a:off x="179389" y="223838"/>
            <a:ext cx="142875" cy="1444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17" name="Rettangolo 16"/>
          <p:cNvSpPr/>
          <p:nvPr userDrawn="1"/>
        </p:nvSpPr>
        <p:spPr>
          <a:xfrm>
            <a:off x="179389" y="441327"/>
            <a:ext cx="142875" cy="1428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18" name="Rettangolo 17"/>
          <p:cNvSpPr/>
          <p:nvPr userDrawn="1"/>
        </p:nvSpPr>
        <p:spPr>
          <a:xfrm>
            <a:off x="179389" y="657227"/>
            <a:ext cx="142875" cy="1428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19" name="Rettangolo 18"/>
          <p:cNvSpPr/>
          <p:nvPr userDrawn="1"/>
        </p:nvSpPr>
        <p:spPr>
          <a:xfrm>
            <a:off x="179389" y="873127"/>
            <a:ext cx="142875" cy="1428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20" name="Rettangolo 19"/>
          <p:cNvSpPr/>
          <p:nvPr userDrawn="1"/>
        </p:nvSpPr>
        <p:spPr>
          <a:xfrm>
            <a:off x="179389" y="1089027"/>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1036" name="Segnaposto titolo 1"/>
          <p:cNvSpPr>
            <a:spLocks noGrp="1"/>
          </p:cNvSpPr>
          <p:nvPr>
            <p:ph type="title"/>
          </p:nvPr>
        </p:nvSpPr>
        <p:spPr bwMode="auto">
          <a:xfrm>
            <a:off x="395288" y="44451"/>
            <a:ext cx="8640762"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1037" name="Segnaposto testo 2"/>
          <p:cNvSpPr>
            <a:spLocks noGrp="1"/>
          </p:cNvSpPr>
          <p:nvPr>
            <p:ph type="body" idx="1"/>
          </p:nvPr>
        </p:nvSpPr>
        <p:spPr bwMode="auto">
          <a:xfrm>
            <a:off x="323851" y="1484313"/>
            <a:ext cx="8712200" cy="464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pic>
        <p:nvPicPr>
          <p:cNvPr id="1038" name="Immagine 23" descr="ANMCO.png"/>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397875" y="6205540"/>
            <a:ext cx="638175" cy="63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56485160"/>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Lst>
  <p:txStyles>
    <p:titleStyle>
      <a:lvl1pPr algn="l" rtl="0" eaLnBrk="0" fontAlgn="base" hangingPunct="0">
        <a:spcBef>
          <a:spcPct val="0"/>
        </a:spcBef>
        <a:spcAft>
          <a:spcPct val="0"/>
        </a:spcAft>
        <a:defRPr sz="2800" b="1" kern="12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tx2"/>
          </a:solidFill>
          <a:latin typeface="Century Gothic"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tx2"/>
          </a:solidFill>
          <a:latin typeface="Century Gothic"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tx2"/>
          </a:solidFill>
          <a:latin typeface="Century Gothic"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tx2"/>
          </a:solidFill>
          <a:latin typeface="Century Gothic" pitchFamily="34" charset="0"/>
          <a:ea typeface="ＭＳ Ｐゴシック" charset="0"/>
          <a:cs typeface="ＭＳ Ｐゴシック" charset="0"/>
        </a:defRPr>
      </a:lvl5pPr>
      <a:lvl6pPr marL="457200" algn="l" rtl="0" fontAlgn="base">
        <a:spcBef>
          <a:spcPct val="0"/>
        </a:spcBef>
        <a:spcAft>
          <a:spcPct val="0"/>
        </a:spcAft>
        <a:defRPr sz="2800" b="1">
          <a:solidFill>
            <a:schemeClr val="tx2"/>
          </a:solidFill>
          <a:latin typeface="Century Gothic" pitchFamily="34" charset="0"/>
        </a:defRPr>
      </a:lvl6pPr>
      <a:lvl7pPr marL="914400" algn="l" rtl="0" fontAlgn="base">
        <a:spcBef>
          <a:spcPct val="0"/>
        </a:spcBef>
        <a:spcAft>
          <a:spcPct val="0"/>
        </a:spcAft>
        <a:defRPr sz="2800" b="1">
          <a:solidFill>
            <a:schemeClr val="tx2"/>
          </a:solidFill>
          <a:latin typeface="Century Gothic" pitchFamily="34" charset="0"/>
        </a:defRPr>
      </a:lvl7pPr>
      <a:lvl8pPr marL="1371600" algn="l" rtl="0" fontAlgn="base">
        <a:spcBef>
          <a:spcPct val="0"/>
        </a:spcBef>
        <a:spcAft>
          <a:spcPct val="0"/>
        </a:spcAft>
        <a:defRPr sz="2800" b="1">
          <a:solidFill>
            <a:schemeClr val="tx2"/>
          </a:solidFill>
          <a:latin typeface="Century Gothic" pitchFamily="34" charset="0"/>
        </a:defRPr>
      </a:lvl8pPr>
      <a:lvl9pPr marL="1828800" algn="l" rtl="0" fontAlgn="base">
        <a:spcBef>
          <a:spcPct val="0"/>
        </a:spcBef>
        <a:spcAft>
          <a:spcPct val="0"/>
        </a:spcAft>
        <a:defRPr sz="2800" b="1">
          <a:solidFill>
            <a:schemeClr val="tx2"/>
          </a:solidFill>
          <a:latin typeface="Century Gothic" pitchFamily="34" charset="0"/>
        </a:defRPr>
      </a:lvl9pPr>
    </p:titleStyle>
    <p:bodyStyle>
      <a:lvl1pPr marL="177800" indent="-177800" algn="l" rtl="0" eaLnBrk="0" fontAlgn="base" hangingPunct="0">
        <a:spcBef>
          <a:spcPts val="600"/>
        </a:spcBef>
        <a:spcAft>
          <a:spcPct val="0"/>
        </a:spcAft>
        <a:buClr>
          <a:schemeClr val="bg2"/>
        </a:buClr>
        <a:buSzPct val="120000"/>
        <a:buFont typeface="Wingdings" charset="0"/>
        <a:buChar char="§"/>
        <a:defRPr kern="1200">
          <a:solidFill>
            <a:schemeClr val="tx1"/>
          </a:solidFill>
          <a:latin typeface="+mn-lt"/>
          <a:ea typeface="ＭＳ Ｐゴシック" charset="0"/>
          <a:cs typeface="ＭＳ Ｐゴシック" charset="0"/>
        </a:defRPr>
      </a:lvl1pPr>
      <a:lvl2pPr marL="357188" indent="-179388" algn="l" rtl="0" eaLnBrk="0" fontAlgn="base" hangingPunct="0">
        <a:spcBef>
          <a:spcPts val="600"/>
        </a:spcBef>
        <a:spcAft>
          <a:spcPct val="0"/>
        </a:spcAft>
        <a:buClr>
          <a:schemeClr val="bg2"/>
        </a:buClr>
        <a:buSzPct val="120000"/>
        <a:buFont typeface="Wingdings" charset="0"/>
        <a:buChar char="§"/>
        <a:defRPr sz="1600" kern="1200">
          <a:solidFill>
            <a:schemeClr val="tx1"/>
          </a:solidFill>
          <a:latin typeface="+mn-lt"/>
          <a:ea typeface="ＭＳ Ｐゴシック" charset="0"/>
          <a:cs typeface="+mn-cs"/>
        </a:defRPr>
      </a:lvl2pPr>
      <a:lvl3pPr marL="534988" indent="-177800" algn="l" rtl="0" eaLnBrk="0" fontAlgn="base" hangingPunct="0">
        <a:spcBef>
          <a:spcPts val="600"/>
        </a:spcBef>
        <a:spcAft>
          <a:spcPct val="0"/>
        </a:spcAft>
        <a:buClr>
          <a:schemeClr val="bg2"/>
        </a:buClr>
        <a:buSzPct val="120000"/>
        <a:buFont typeface="Wingdings" charset="0"/>
        <a:buChar char="§"/>
        <a:defRPr sz="1400" kern="1200">
          <a:solidFill>
            <a:schemeClr val="tx1"/>
          </a:solidFill>
          <a:latin typeface="+mn-lt"/>
          <a:ea typeface="ＭＳ Ｐゴシック" charset="0"/>
          <a:cs typeface="+mn-cs"/>
        </a:defRPr>
      </a:lvl3pPr>
      <a:lvl4pPr marL="720725" indent="-185738" algn="l" rtl="0" eaLnBrk="0" fontAlgn="base" hangingPunct="0">
        <a:spcBef>
          <a:spcPts val="600"/>
        </a:spcBef>
        <a:spcAft>
          <a:spcPct val="0"/>
        </a:spcAft>
        <a:buClr>
          <a:schemeClr val="bg2"/>
        </a:buClr>
        <a:buSzPct val="120000"/>
        <a:buFont typeface="Wingdings" charset="0"/>
        <a:buChar char="§"/>
        <a:defRPr sz="1200" kern="1200">
          <a:solidFill>
            <a:schemeClr val="tx1"/>
          </a:solidFill>
          <a:latin typeface="+mn-lt"/>
          <a:ea typeface="ＭＳ Ｐゴシック" charset="0"/>
          <a:cs typeface="+mn-cs"/>
        </a:defRPr>
      </a:lvl4pPr>
      <a:lvl5pPr marL="900113" indent="-179388" algn="l" rtl="0" eaLnBrk="0" fontAlgn="base" hangingPunct="0">
        <a:spcBef>
          <a:spcPts val="600"/>
        </a:spcBef>
        <a:spcAft>
          <a:spcPct val="0"/>
        </a:spcAft>
        <a:buClr>
          <a:schemeClr val="bg2"/>
        </a:buClr>
        <a:buSzPct val="120000"/>
        <a:buFont typeface="Wingdings" charset="0"/>
        <a:buChar char="§"/>
        <a:defRPr sz="12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0058"/>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586862047"/>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Lst>
  <p:transition/>
  <p:hf hdr="0" ftr="0" dt="0"/>
  <p:txStyles>
    <p:titleStyle>
      <a:lvl1pPr algn="ctr" rtl="0" eaLnBrk="0" fontAlgn="base" hangingPunct="0">
        <a:spcBef>
          <a:spcPct val="0"/>
        </a:spcBef>
        <a:spcAft>
          <a:spcPct val="0"/>
        </a:spcAft>
        <a:defRPr sz="2800" b="1">
          <a:solidFill>
            <a:srgbClr val="FFCC00"/>
          </a:solidFill>
          <a:latin typeface="+mj-lt"/>
          <a:ea typeface="MS PGothic" pitchFamily="34" charset="-128"/>
          <a:cs typeface="MS PGothic"/>
        </a:defRPr>
      </a:lvl1pPr>
      <a:lvl2pPr algn="ctr" rtl="0" eaLnBrk="0" fontAlgn="base" hangingPunct="0">
        <a:spcBef>
          <a:spcPct val="0"/>
        </a:spcBef>
        <a:spcAft>
          <a:spcPct val="0"/>
        </a:spcAft>
        <a:defRPr sz="3600" b="1">
          <a:solidFill>
            <a:srgbClr val="FFCC00"/>
          </a:solidFill>
          <a:latin typeface="Arial" charset="0"/>
          <a:ea typeface="MS PGothic" pitchFamily="34" charset="-128"/>
          <a:cs typeface="MS PGothic"/>
        </a:defRPr>
      </a:lvl2pPr>
      <a:lvl3pPr algn="ctr" rtl="0" eaLnBrk="0" fontAlgn="base" hangingPunct="0">
        <a:spcBef>
          <a:spcPct val="0"/>
        </a:spcBef>
        <a:spcAft>
          <a:spcPct val="0"/>
        </a:spcAft>
        <a:defRPr sz="3600" b="1">
          <a:solidFill>
            <a:srgbClr val="FFCC00"/>
          </a:solidFill>
          <a:latin typeface="Arial" charset="0"/>
          <a:ea typeface="MS PGothic" pitchFamily="34" charset="-128"/>
          <a:cs typeface="MS PGothic"/>
        </a:defRPr>
      </a:lvl3pPr>
      <a:lvl4pPr algn="ctr" rtl="0" eaLnBrk="0" fontAlgn="base" hangingPunct="0">
        <a:spcBef>
          <a:spcPct val="0"/>
        </a:spcBef>
        <a:spcAft>
          <a:spcPct val="0"/>
        </a:spcAft>
        <a:defRPr sz="3600" b="1">
          <a:solidFill>
            <a:srgbClr val="FFCC00"/>
          </a:solidFill>
          <a:latin typeface="Arial" charset="0"/>
          <a:ea typeface="MS PGothic" pitchFamily="34" charset="-128"/>
          <a:cs typeface="MS PGothic"/>
        </a:defRPr>
      </a:lvl4pPr>
      <a:lvl5pPr algn="ctr" rtl="0" eaLnBrk="0" fontAlgn="base" hangingPunct="0">
        <a:spcBef>
          <a:spcPct val="0"/>
        </a:spcBef>
        <a:spcAft>
          <a:spcPct val="0"/>
        </a:spcAft>
        <a:defRPr sz="3600" b="1">
          <a:solidFill>
            <a:srgbClr val="FFCC00"/>
          </a:solidFill>
          <a:latin typeface="Arial" charset="0"/>
          <a:ea typeface="MS PGothic" pitchFamily="34" charset="-128"/>
          <a:cs typeface="MS PGothic"/>
        </a:defRPr>
      </a:lvl5pPr>
      <a:lvl6pPr marL="457200" algn="ctr" rtl="0" fontAlgn="base">
        <a:spcBef>
          <a:spcPct val="0"/>
        </a:spcBef>
        <a:spcAft>
          <a:spcPct val="0"/>
        </a:spcAft>
        <a:defRPr sz="3600" b="1">
          <a:solidFill>
            <a:srgbClr val="FFCC00"/>
          </a:solidFill>
          <a:latin typeface="Arial" charset="0"/>
        </a:defRPr>
      </a:lvl6pPr>
      <a:lvl7pPr marL="914400" algn="ctr" rtl="0" fontAlgn="base">
        <a:spcBef>
          <a:spcPct val="0"/>
        </a:spcBef>
        <a:spcAft>
          <a:spcPct val="0"/>
        </a:spcAft>
        <a:defRPr sz="3600" b="1">
          <a:solidFill>
            <a:srgbClr val="FFCC00"/>
          </a:solidFill>
          <a:latin typeface="Arial" charset="0"/>
        </a:defRPr>
      </a:lvl7pPr>
      <a:lvl8pPr marL="1371600" algn="ctr" rtl="0" fontAlgn="base">
        <a:spcBef>
          <a:spcPct val="0"/>
        </a:spcBef>
        <a:spcAft>
          <a:spcPct val="0"/>
        </a:spcAft>
        <a:defRPr sz="3600" b="1">
          <a:solidFill>
            <a:srgbClr val="FFCC00"/>
          </a:solidFill>
          <a:latin typeface="Arial" charset="0"/>
        </a:defRPr>
      </a:lvl8pPr>
      <a:lvl9pPr marL="1828800" algn="ctr" rtl="0" fontAlgn="base">
        <a:spcBef>
          <a:spcPct val="0"/>
        </a:spcBef>
        <a:spcAft>
          <a:spcPct val="0"/>
        </a:spcAft>
        <a:defRPr sz="3600" b="1">
          <a:solidFill>
            <a:srgbClr val="FFCC00"/>
          </a:solidFill>
          <a:latin typeface="Arial" charset="0"/>
        </a:defRPr>
      </a:lvl9pPr>
    </p:titleStyle>
    <p:bodyStyle>
      <a:lvl1pPr marL="342900" indent="-342900" algn="l" rtl="0" eaLnBrk="0" fontAlgn="base" hangingPunct="0">
        <a:spcBef>
          <a:spcPct val="20000"/>
        </a:spcBef>
        <a:spcAft>
          <a:spcPct val="0"/>
        </a:spcAft>
        <a:buClr>
          <a:srgbClr val="FFCC00"/>
        </a:buClr>
        <a:buChar char="•"/>
        <a:defRPr sz="2000">
          <a:solidFill>
            <a:schemeClr val="bg1"/>
          </a:solidFill>
          <a:latin typeface="+mn-lt"/>
          <a:ea typeface="MS PGothic" pitchFamily="34" charset="-128"/>
          <a:cs typeface="MS PGothic"/>
        </a:defRPr>
      </a:lvl1pPr>
      <a:lvl2pPr marL="742950" indent="-285750" algn="l" rtl="0" eaLnBrk="0" fontAlgn="base" hangingPunct="0">
        <a:spcBef>
          <a:spcPct val="20000"/>
        </a:spcBef>
        <a:spcAft>
          <a:spcPct val="0"/>
        </a:spcAft>
        <a:buChar char="–"/>
        <a:defRPr sz="1800">
          <a:solidFill>
            <a:schemeClr val="accent1"/>
          </a:solidFill>
          <a:latin typeface="+mn-lt"/>
          <a:ea typeface="MS PGothic" pitchFamily="34" charset="-128"/>
          <a:cs typeface="MS PGothic"/>
        </a:defRPr>
      </a:lvl2pPr>
      <a:lvl3pPr marL="1143000" indent="-228600" algn="l" rtl="0" eaLnBrk="0" fontAlgn="base" hangingPunct="0">
        <a:spcBef>
          <a:spcPct val="20000"/>
        </a:spcBef>
        <a:spcAft>
          <a:spcPct val="0"/>
        </a:spcAft>
        <a:buChar char="•"/>
        <a:defRPr sz="1600">
          <a:solidFill>
            <a:schemeClr val="bg1"/>
          </a:solidFill>
          <a:latin typeface="+mn-lt"/>
          <a:ea typeface="MS PGothic" pitchFamily="34" charset="-128"/>
          <a:cs typeface="MS PGothic"/>
        </a:defRPr>
      </a:lvl3pPr>
      <a:lvl4pPr marL="1600200" indent="-228600" algn="l" rtl="0" eaLnBrk="0" fontAlgn="base" hangingPunct="0">
        <a:spcBef>
          <a:spcPct val="20000"/>
        </a:spcBef>
        <a:spcAft>
          <a:spcPct val="0"/>
        </a:spcAft>
        <a:buChar char="–"/>
        <a:defRPr sz="1400">
          <a:solidFill>
            <a:schemeClr val="bg1"/>
          </a:solidFill>
          <a:latin typeface="+mn-lt"/>
          <a:ea typeface="MS PGothic" pitchFamily="34" charset="-128"/>
          <a:cs typeface="MS PGothic"/>
        </a:defRPr>
      </a:lvl4pPr>
      <a:lvl5pPr marL="2057400" indent="-228600" algn="l" rtl="0" eaLnBrk="0" fontAlgn="base" hangingPunct="0">
        <a:spcBef>
          <a:spcPct val="20000"/>
        </a:spcBef>
        <a:spcAft>
          <a:spcPct val="0"/>
        </a:spcAft>
        <a:buChar char="»"/>
        <a:defRPr sz="1200">
          <a:solidFill>
            <a:schemeClr val="bg1"/>
          </a:solidFill>
          <a:latin typeface="+mn-lt"/>
          <a:ea typeface="MS PGothic" pitchFamily="34" charset="-128"/>
          <a:cs typeface="MS PGothic"/>
        </a:defRPr>
      </a:lvl5pPr>
      <a:lvl6pPr marL="2514600" indent="-228600" algn="l" rtl="0" fontAlgn="base">
        <a:spcBef>
          <a:spcPct val="20000"/>
        </a:spcBef>
        <a:spcAft>
          <a:spcPct val="0"/>
        </a:spcAft>
        <a:buChar char="»"/>
        <a:defRPr sz="1300">
          <a:solidFill>
            <a:schemeClr val="bg1"/>
          </a:solidFill>
          <a:latin typeface="+mn-lt"/>
        </a:defRPr>
      </a:lvl6pPr>
      <a:lvl7pPr marL="2971800" indent="-228600" algn="l" rtl="0" fontAlgn="base">
        <a:spcBef>
          <a:spcPct val="20000"/>
        </a:spcBef>
        <a:spcAft>
          <a:spcPct val="0"/>
        </a:spcAft>
        <a:buChar char="»"/>
        <a:defRPr sz="1300">
          <a:solidFill>
            <a:schemeClr val="bg1"/>
          </a:solidFill>
          <a:latin typeface="+mn-lt"/>
        </a:defRPr>
      </a:lvl7pPr>
      <a:lvl8pPr marL="3429000" indent="-228600" algn="l" rtl="0" fontAlgn="base">
        <a:spcBef>
          <a:spcPct val="20000"/>
        </a:spcBef>
        <a:spcAft>
          <a:spcPct val="0"/>
        </a:spcAft>
        <a:buChar char="»"/>
        <a:defRPr sz="1300">
          <a:solidFill>
            <a:schemeClr val="bg1"/>
          </a:solidFill>
          <a:latin typeface="+mn-lt"/>
        </a:defRPr>
      </a:lvl8pPr>
      <a:lvl9pPr marL="3886200" indent="-228600" algn="l" rtl="0" fontAlgn="base">
        <a:spcBef>
          <a:spcPct val="20000"/>
        </a:spcBef>
        <a:spcAft>
          <a:spcPct val="0"/>
        </a:spcAft>
        <a:buChar char="»"/>
        <a:defRPr sz="13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871309" y="287338"/>
            <a:ext cx="7401385" cy="502702"/>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lvl="0"/>
            <a:r>
              <a:rPr lang="fr-FR" smtClean="0"/>
              <a:t>Cliquez pour modifier le style du titre</a:t>
            </a:r>
          </a:p>
        </p:txBody>
      </p:sp>
      <p:sp>
        <p:nvSpPr>
          <p:cNvPr id="30723" name="Rectangle 3"/>
          <p:cNvSpPr>
            <a:spLocks noGrp="1" noChangeArrowheads="1"/>
          </p:cNvSpPr>
          <p:nvPr>
            <p:ph type="body" idx="1"/>
          </p:nvPr>
        </p:nvSpPr>
        <p:spPr bwMode="auto">
          <a:xfrm>
            <a:off x="457200" y="1196976"/>
            <a:ext cx="8229600" cy="25699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pic>
        <p:nvPicPr>
          <p:cNvPr id="30725" name="Picture 5" descr="Module_web_NEW_NEW"/>
          <p:cNvPicPr>
            <a:picLocks noChangeAspect="1" noChangeArrowheads="1"/>
          </p:cNvPicPr>
          <p:nvPr/>
        </p:nvPicPr>
        <p:blipFill>
          <a:blip r:embed="rId7" cstate="print"/>
          <a:srcRect/>
          <a:stretch>
            <a:fillRect/>
          </a:stretch>
        </p:blipFill>
        <p:spPr bwMode="auto">
          <a:xfrm>
            <a:off x="157164" y="6289677"/>
            <a:ext cx="2816225" cy="481013"/>
          </a:xfrm>
          <a:prstGeom prst="rect">
            <a:avLst/>
          </a:prstGeom>
          <a:noFill/>
          <a:ln w="9525">
            <a:noFill/>
            <a:miter lim="800000"/>
            <a:headEnd/>
            <a:tailEnd/>
          </a:ln>
        </p:spPr>
      </p:pic>
      <p:sp>
        <p:nvSpPr>
          <p:cNvPr id="2054" name="AutoShape 6">
            <a:hlinkClick r:id="rId8" highlightClick="1"/>
          </p:cNvPr>
          <p:cNvSpPr>
            <a:spLocks noChangeArrowheads="1"/>
          </p:cNvSpPr>
          <p:nvPr/>
        </p:nvSpPr>
        <p:spPr bwMode="auto">
          <a:xfrm>
            <a:off x="429685" y="6362135"/>
            <a:ext cx="2269596" cy="215444"/>
          </a:xfrm>
          <a:prstGeom prst="actionButtonBlank">
            <a:avLst/>
          </a:prstGeom>
          <a:noFill/>
          <a:ln>
            <a:noFill/>
          </a:ln>
          <a:extLst/>
        </p:spPr>
        <p:txBody>
          <a:bodyPr wrap="none" lIns="0" tIns="0" rIns="0" bIns="0" anchor="ctr">
            <a:spAutoFit/>
          </a:bodyPr>
          <a:lstStyle/>
          <a:p>
            <a:pPr algn="ctr" fontAlgn="base">
              <a:spcBef>
                <a:spcPct val="0"/>
              </a:spcBef>
              <a:spcAft>
                <a:spcPct val="0"/>
              </a:spcAft>
              <a:defRPr/>
            </a:pPr>
            <a:r>
              <a:rPr lang="fr-FR" sz="1400">
                <a:solidFill>
                  <a:srgbClr val="FFFFFF"/>
                </a:solidFill>
                <a:ea typeface="ＭＳ Ｐゴシック" charset="0"/>
                <a:cs typeface="Arial" charset="0"/>
              </a:rPr>
              <a:t>www.escardio.org/guidelines</a:t>
            </a:r>
          </a:p>
        </p:txBody>
      </p:sp>
    </p:spTree>
    <p:extLst>
      <p:ext uri="{BB962C8B-B14F-4D97-AF65-F5344CB8AC3E}">
        <p14:creationId xmlns:p14="http://schemas.microsoft.com/office/powerpoint/2010/main" val="3143202125"/>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Lst>
  <p:transition>
    <p:wipe/>
  </p:transition>
  <p:timing>
    <p:tnLst>
      <p:par>
        <p:cTn id="1" dur="indefinite" restart="never" nodeType="tmRoot"/>
      </p:par>
    </p:tnLst>
  </p:timing>
  <p:txStyles>
    <p:titleStyle>
      <a:lvl1pPr algn="ctr" rtl="0" eaLnBrk="0" fontAlgn="base" hangingPunct="0">
        <a:lnSpc>
          <a:spcPts val="3200"/>
        </a:lnSpc>
        <a:spcBef>
          <a:spcPct val="0"/>
        </a:spcBef>
        <a:spcAft>
          <a:spcPct val="0"/>
        </a:spcAft>
        <a:defRPr sz="3200" b="1">
          <a:solidFill>
            <a:srgbClr val="000066"/>
          </a:solidFill>
          <a:latin typeface="+mj-lt"/>
          <a:ea typeface="+mj-ea"/>
          <a:cs typeface="+mj-cs"/>
        </a:defRPr>
      </a:lvl1pPr>
      <a:lvl2pPr algn="ctr" rtl="0" eaLnBrk="0" fontAlgn="base" hangingPunct="0">
        <a:lnSpc>
          <a:spcPts val="3200"/>
        </a:lnSpc>
        <a:spcBef>
          <a:spcPct val="0"/>
        </a:spcBef>
        <a:spcAft>
          <a:spcPct val="0"/>
        </a:spcAft>
        <a:defRPr sz="3200" b="1">
          <a:solidFill>
            <a:srgbClr val="000066"/>
          </a:solidFill>
          <a:latin typeface="Arial" pitchFamily="34" charset="0"/>
        </a:defRPr>
      </a:lvl2pPr>
      <a:lvl3pPr algn="ctr" rtl="0" eaLnBrk="0" fontAlgn="base" hangingPunct="0">
        <a:lnSpc>
          <a:spcPts val="3200"/>
        </a:lnSpc>
        <a:spcBef>
          <a:spcPct val="0"/>
        </a:spcBef>
        <a:spcAft>
          <a:spcPct val="0"/>
        </a:spcAft>
        <a:defRPr sz="3200" b="1">
          <a:solidFill>
            <a:srgbClr val="000066"/>
          </a:solidFill>
          <a:latin typeface="Arial" pitchFamily="34" charset="0"/>
        </a:defRPr>
      </a:lvl3pPr>
      <a:lvl4pPr algn="ctr" rtl="0" eaLnBrk="0" fontAlgn="base" hangingPunct="0">
        <a:lnSpc>
          <a:spcPts val="3200"/>
        </a:lnSpc>
        <a:spcBef>
          <a:spcPct val="0"/>
        </a:spcBef>
        <a:spcAft>
          <a:spcPct val="0"/>
        </a:spcAft>
        <a:defRPr sz="3200" b="1">
          <a:solidFill>
            <a:srgbClr val="000066"/>
          </a:solidFill>
          <a:latin typeface="Arial" pitchFamily="34" charset="0"/>
        </a:defRPr>
      </a:lvl4pPr>
      <a:lvl5pPr algn="ctr" rtl="0" eaLnBrk="0" fontAlgn="base" hangingPunct="0">
        <a:lnSpc>
          <a:spcPts val="3200"/>
        </a:lnSpc>
        <a:spcBef>
          <a:spcPct val="0"/>
        </a:spcBef>
        <a:spcAft>
          <a:spcPct val="0"/>
        </a:spcAft>
        <a:defRPr sz="3200" b="1">
          <a:solidFill>
            <a:srgbClr val="000066"/>
          </a:solidFill>
          <a:latin typeface="Arial" pitchFamily="34" charset="0"/>
        </a:defRPr>
      </a:lvl5pPr>
      <a:lvl6pPr marL="457200" algn="ctr" rtl="0" fontAlgn="base">
        <a:lnSpc>
          <a:spcPct val="85000"/>
        </a:lnSpc>
        <a:spcBef>
          <a:spcPct val="0"/>
        </a:spcBef>
        <a:spcAft>
          <a:spcPct val="0"/>
        </a:spcAft>
        <a:defRPr sz="3200" b="1">
          <a:solidFill>
            <a:srgbClr val="000066"/>
          </a:solidFill>
          <a:latin typeface="Arial" pitchFamily="34" charset="0"/>
        </a:defRPr>
      </a:lvl6pPr>
      <a:lvl7pPr marL="914400" algn="ctr" rtl="0" fontAlgn="base">
        <a:lnSpc>
          <a:spcPct val="85000"/>
        </a:lnSpc>
        <a:spcBef>
          <a:spcPct val="0"/>
        </a:spcBef>
        <a:spcAft>
          <a:spcPct val="0"/>
        </a:spcAft>
        <a:defRPr sz="3200" b="1">
          <a:solidFill>
            <a:srgbClr val="000066"/>
          </a:solidFill>
          <a:latin typeface="Arial" pitchFamily="34" charset="0"/>
        </a:defRPr>
      </a:lvl7pPr>
      <a:lvl8pPr marL="1371600" algn="ctr" rtl="0" fontAlgn="base">
        <a:lnSpc>
          <a:spcPct val="85000"/>
        </a:lnSpc>
        <a:spcBef>
          <a:spcPct val="0"/>
        </a:spcBef>
        <a:spcAft>
          <a:spcPct val="0"/>
        </a:spcAft>
        <a:defRPr sz="3200" b="1">
          <a:solidFill>
            <a:srgbClr val="000066"/>
          </a:solidFill>
          <a:latin typeface="Arial" pitchFamily="34" charset="0"/>
        </a:defRPr>
      </a:lvl8pPr>
      <a:lvl9pPr marL="1828800" algn="ctr" rtl="0" fontAlgn="base">
        <a:lnSpc>
          <a:spcPct val="85000"/>
        </a:lnSpc>
        <a:spcBef>
          <a:spcPct val="0"/>
        </a:spcBef>
        <a:spcAft>
          <a:spcPct val="0"/>
        </a:spcAft>
        <a:defRPr sz="3200" b="1">
          <a:solidFill>
            <a:srgbClr val="000066"/>
          </a:solidFill>
          <a:latin typeface="Arial" pitchFamily="34" charset="0"/>
        </a:defRPr>
      </a:lvl9pPr>
    </p:titleStyle>
    <p:bodyStyle>
      <a:lvl1pPr marL="342900" indent="-342900" algn="l" rtl="0" eaLnBrk="0" fontAlgn="base" hangingPunct="0">
        <a:spcBef>
          <a:spcPct val="0"/>
        </a:spcBef>
        <a:spcAft>
          <a:spcPct val="25000"/>
        </a:spcAft>
        <a:buClr>
          <a:schemeClr val="accent1"/>
        </a:buClr>
        <a:buFont typeface="Arial" charset="0"/>
        <a:buChar char="●"/>
        <a:defRPr sz="2600" b="1">
          <a:solidFill>
            <a:schemeClr val="tx1"/>
          </a:solidFill>
          <a:latin typeface="+mn-lt"/>
          <a:ea typeface="+mn-ea"/>
          <a:cs typeface="+mn-cs"/>
        </a:defRPr>
      </a:lvl1pPr>
      <a:lvl2pPr marL="906463" indent="-288925" algn="l" rtl="0" eaLnBrk="0" fontAlgn="base" hangingPunct="0">
        <a:spcBef>
          <a:spcPct val="0"/>
        </a:spcBef>
        <a:spcAft>
          <a:spcPct val="25000"/>
        </a:spcAft>
        <a:buClr>
          <a:schemeClr val="accent1"/>
        </a:buClr>
        <a:buFont typeface="Arial" charset="0"/>
        <a:buChar char="–"/>
        <a:defRPr sz="2400">
          <a:solidFill>
            <a:schemeClr val="tx1"/>
          </a:solidFill>
          <a:latin typeface="+mn-lt"/>
        </a:defRPr>
      </a:lvl2pPr>
      <a:lvl3pPr marL="1433513" indent="-271463" algn="l" rtl="0" eaLnBrk="0" fontAlgn="base" hangingPunct="0">
        <a:spcBef>
          <a:spcPct val="0"/>
        </a:spcBef>
        <a:spcAft>
          <a:spcPct val="25000"/>
        </a:spcAft>
        <a:buClr>
          <a:schemeClr val="accent1"/>
        </a:buClr>
        <a:buFont typeface="Arial" charset="0"/>
        <a:buChar char="●"/>
        <a:defRPr sz="2200">
          <a:solidFill>
            <a:schemeClr val="tx1"/>
          </a:solidFill>
          <a:latin typeface="+mn-lt"/>
        </a:defRPr>
      </a:lvl3pPr>
      <a:lvl4pPr marL="1993900" indent="-288925" algn="l" rtl="0" eaLnBrk="0" fontAlgn="base" hangingPunct="0">
        <a:spcBef>
          <a:spcPct val="0"/>
        </a:spcBef>
        <a:spcAft>
          <a:spcPct val="25000"/>
        </a:spcAft>
        <a:buClr>
          <a:schemeClr val="accent1"/>
        </a:buClr>
        <a:buFont typeface="Arial" charset="0"/>
        <a:buChar char="–"/>
        <a:defRPr sz="2000">
          <a:solidFill>
            <a:schemeClr val="tx1"/>
          </a:solidFill>
          <a:latin typeface="+mn-lt"/>
        </a:defRPr>
      </a:lvl4pPr>
      <a:lvl5pPr marL="2513013" indent="-274638" algn="l" rtl="0" eaLnBrk="0" fontAlgn="base" hangingPunct="0">
        <a:spcBef>
          <a:spcPct val="0"/>
        </a:spcBef>
        <a:spcAft>
          <a:spcPct val="25000"/>
        </a:spcAft>
        <a:buClr>
          <a:schemeClr val="accent1"/>
        </a:buClr>
        <a:buFont typeface="Arial" charset="0"/>
        <a:buChar char="●"/>
        <a:defRPr sz="2000">
          <a:solidFill>
            <a:schemeClr val="tx1"/>
          </a:solidFill>
          <a:latin typeface="+mn-lt"/>
        </a:defRPr>
      </a:lvl5pPr>
      <a:lvl6pPr marL="2970213" indent="-274638" algn="l" rtl="0" fontAlgn="base">
        <a:spcBef>
          <a:spcPct val="0"/>
        </a:spcBef>
        <a:spcAft>
          <a:spcPct val="25000"/>
        </a:spcAft>
        <a:buClr>
          <a:schemeClr val="accent1"/>
        </a:buClr>
        <a:buFont typeface="Arial" pitchFamily="34" charset="0"/>
        <a:buChar char="●"/>
        <a:defRPr sz="2000">
          <a:solidFill>
            <a:schemeClr val="tx1"/>
          </a:solidFill>
          <a:latin typeface="+mn-lt"/>
        </a:defRPr>
      </a:lvl6pPr>
      <a:lvl7pPr marL="3427413" indent="-274638" algn="l" rtl="0" fontAlgn="base">
        <a:spcBef>
          <a:spcPct val="0"/>
        </a:spcBef>
        <a:spcAft>
          <a:spcPct val="25000"/>
        </a:spcAft>
        <a:buClr>
          <a:schemeClr val="accent1"/>
        </a:buClr>
        <a:buFont typeface="Arial" pitchFamily="34" charset="0"/>
        <a:buChar char="●"/>
        <a:defRPr sz="2000">
          <a:solidFill>
            <a:schemeClr val="tx1"/>
          </a:solidFill>
          <a:latin typeface="+mn-lt"/>
        </a:defRPr>
      </a:lvl7pPr>
      <a:lvl8pPr marL="3884613" indent="-274638" algn="l" rtl="0" fontAlgn="base">
        <a:spcBef>
          <a:spcPct val="0"/>
        </a:spcBef>
        <a:spcAft>
          <a:spcPct val="25000"/>
        </a:spcAft>
        <a:buClr>
          <a:schemeClr val="accent1"/>
        </a:buClr>
        <a:buFont typeface="Arial" pitchFamily="34" charset="0"/>
        <a:buChar char="●"/>
        <a:defRPr sz="2000">
          <a:solidFill>
            <a:schemeClr val="tx1"/>
          </a:solidFill>
          <a:latin typeface="+mn-lt"/>
        </a:defRPr>
      </a:lvl8pPr>
      <a:lvl9pPr marL="4341813" indent="-274638" algn="l" rtl="0" fontAlgn="base">
        <a:spcBef>
          <a:spcPct val="0"/>
        </a:spcBef>
        <a:spcAft>
          <a:spcPct val="25000"/>
        </a:spcAft>
        <a:buClr>
          <a:schemeClr val="accent1"/>
        </a:buClr>
        <a:buFont typeface="Arial" pitchFamily="34"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cs typeface="+mn-cs"/>
              </a:defRPr>
            </a:lvl1pPr>
          </a:lstStyle>
          <a:p>
            <a:pPr fontAlgn="base">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cs typeface="+mn-cs"/>
              </a:defRPr>
            </a:lvl1pPr>
          </a:lstStyle>
          <a:p>
            <a:pPr fontAlgn="base">
              <a:spcBef>
                <a:spcPct val="0"/>
              </a:spcBef>
              <a:spcAft>
                <a:spcPct val="0"/>
              </a:spcAft>
              <a:defRPr/>
            </a:pPr>
            <a:endParaRPr lang="it-IT">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A3EB22AB-E084-478B-B6C3-020522C909C8}" type="slidenum">
              <a:rPr lang="it-IT" smtClean="0">
                <a:solidFill>
                  <a:srgbClr val="000000"/>
                </a:solidFill>
              </a:rPr>
              <a:pPr fontAlgn="base">
                <a:spcBef>
                  <a:spcPct val="0"/>
                </a:spcBef>
                <a:spcAft>
                  <a:spcPct val="0"/>
                </a:spcAft>
              </a:pPr>
              <a:t>‹N›</a:t>
            </a:fld>
            <a:endParaRPr lang="it-IT"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ttangolo 8"/>
          <p:cNvSpPr/>
          <p:nvPr userDrawn="1"/>
        </p:nvSpPr>
        <p:spPr>
          <a:xfrm>
            <a:off x="4427538" y="6524625"/>
            <a:ext cx="288925" cy="2873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latin typeface="Century Gothic"/>
            </a:endParaRPr>
          </a:p>
        </p:txBody>
      </p:sp>
      <p:sp>
        <p:nvSpPr>
          <p:cNvPr id="6" name="Segnaposto numero diapositiva 5"/>
          <p:cNvSpPr>
            <a:spLocks noGrp="1"/>
          </p:cNvSpPr>
          <p:nvPr>
            <p:ph type="sldNum" sz="quarter" idx="4"/>
          </p:nvPr>
        </p:nvSpPr>
        <p:spPr>
          <a:xfrm>
            <a:off x="4427538" y="6524625"/>
            <a:ext cx="288925" cy="287338"/>
          </a:xfrm>
          <a:prstGeom prst="rect">
            <a:avLst/>
          </a:prstGeom>
        </p:spPr>
        <p:txBody>
          <a:bodyPr vert="horz" wrap="none" lIns="0" tIns="0" rIns="0" bIns="0" numCol="1" anchor="ctr" anchorCtr="0" compatLnSpc="1">
            <a:prstTxWarp prst="textNoShape">
              <a:avLst/>
            </a:prstTxWarp>
          </a:bodyPr>
          <a:lstStyle>
            <a:lvl1pPr algn="ctr" eaLnBrk="1" hangingPunct="1">
              <a:defRPr sz="1000" b="1">
                <a:solidFill>
                  <a:srgbClr val="FFFFFF"/>
                </a:solidFill>
                <a:latin typeface="Century Gothic" panose="020B0502020202020204" pitchFamily="34" charset="0"/>
                <a:cs typeface="Arial" panose="020B0604020202020204" pitchFamily="34" charset="0"/>
              </a:defRPr>
            </a:lvl1pPr>
          </a:lstStyle>
          <a:p>
            <a:pPr defTabSz="457200" fontAlgn="base">
              <a:spcBef>
                <a:spcPct val="0"/>
              </a:spcBef>
              <a:spcAft>
                <a:spcPct val="0"/>
              </a:spcAft>
              <a:defRPr/>
            </a:pPr>
            <a:fld id="{1AC86E0C-5E13-4221-BC88-9B10840B191B}" type="slidenum">
              <a:rPr lang="it-IT" altLang="it-IT">
                <a:ea typeface="MS PGothic" panose="020B0600070205080204" pitchFamily="34" charset="-128"/>
              </a:rPr>
              <a:pPr defTabSz="457200" fontAlgn="base">
                <a:spcBef>
                  <a:spcPct val="0"/>
                </a:spcBef>
                <a:spcAft>
                  <a:spcPct val="0"/>
                </a:spcAft>
                <a:defRPr/>
              </a:pPr>
              <a:t>‹N›</a:t>
            </a:fld>
            <a:endParaRPr lang="it-IT" altLang="it-IT">
              <a:ea typeface="MS PGothic" panose="020B0600070205080204" pitchFamily="34" charset="-128"/>
            </a:endParaRPr>
          </a:p>
        </p:txBody>
      </p:sp>
      <p:sp>
        <p:nvSpPr>
          <p:cNvPr id="15" name="Rettangolo 14"/>
          <p:cNvSpPr/>
          <p:nvPr userDrawn="1"/>
        </p:nvSpPr>
        <p:spPr>
          <a:xfrm>
            <a:off x="0" y="0"/>
            <a:ext cx="2508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latin typeface="Century Gothic"/>
            </a:endParaRPr>
          </a:p>
        </p:txBody>
      </p:sp>
      <p:pic>
        <p:nvPicPr>
          <p:cNvPr id="2053" name="Immagine 20" descr="consensus.png"/>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53975" y="3494088"/>
            <a:ext cx="142875" cy="3030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8" name="Connettore 1 7"/>
          <p:cNvCxnSpPr/>
          <p:nvPr userDrawn="1"/>
        </p:nvCxnSpPr>
        <p:spPr>
          <a:xfrm>
            <a:off x="2051050" y="6524625"/>
            <a:ext cx="5041900"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Rettangolo 15"/>
          <p:cNvSpPr/>
          <p:nvPr userDrawn="1"/>
        </p:nvSpPr>
        <p:spPr>
          <a:xfrm>
            <a:off x="179388" y="223838"/>
            <a:ext cx="142875" cy="1444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latin typeface="Century Gothic"/>
            </a:endParaRPr>
          </a:p>
        </p:txBody>
      </p:sp>
      <p:sp>
        <p:nvSpPr>
          <p:cNvPr id="17" name="Rettangolo 16"/>
          <p:cNvSpPr/>
          <p:nvPr userDrawn="1"/>
        </p:nvSpPr>
        <p:spPr>
          <a:xfrm>
            <a:off x="179388" y="441325"/>
            <a:ext cx="142875" cy="1428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latin typeface="Century Gothic"/>
            </a:endParaRPr>
          </a:p>
        </p:txBody>
      </p:sp>
      <p:sp>
        <p:nvSpPr>
          <p:cNvPr id="18" name="Rettangolo 17"/>
          <p:cNvSpPr/>
          <p:nvPr userDrawn="1"/>
        </p:nvSpPr>
        <p:spPr>
          <a:xfrm>
            <a:off x="179388" y="657225"/>
            <a:ext cx="142875" cy="1428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latin typeface="Century Gothic"/>
            </a:endParaRPr>
          </a:p>
        </p:txBody>
      </p:sp>
      <p:sp>
        <p:nvSpPr>
          <p:cNvPr id="19" name="Rettangolo 18"/>
          <p:cNvSpPr/>
          <p:nvPr userDrawn="1"/>
        </p:nvSpPr>
        <p:spPr>
          <a:xfrm>
            <a:off x="179388" y="873125"/>
            <a:ext cx="142875" cy="1428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latin typeface="Century Gothic"/>
            </a:endParaRPr>
          </a:p>
        </p:txBody>
      </p:sp>
      <p:sp>
        <p:nvSpPr>
          <p:cNvPr id="20" name="Rettangolo 19"/>
          <p:cNvSpPr/>
          <p:nvPr userDrawn="1"/>
        </p:nvSpPr>
        <p:spPr>
          <a:xfrm>
            <a:off x="179388" y="1089025"/>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latin typeface="Century Gothic"/>
            </a:endParaRPr>
          </a:p>
        </p:txBody>
      </p:sp>
      <p:sp>
        <p:nvSpPr>
          <p:cNvPr id="2060" name="Segnaposto titolo 1"/>
          <p:cNvSpPr>
            <a:spLocks noGrp="1"/>
          </p:cNvSpPr>
          <p:nvPr>
            <p:ph type="title"/>
          </p:nvPr>
        </p:nvSpPr>
        <p:spPr bwMode="auto">
          <a:xfrm>
            <a:off x="395288" y="44450"/>
            <a:ext cx="8640762"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2061" name="Segnaposto testo 2"/>
          <p:cNvSpPr>
            <a:spLocks noGrp="1"/>
          </p:cNvSpPr>
          <p:nvPr>
            <p:ph type="body" idx="1"/>
          </p:nvPr>
        </p:nvSpPr>
        <p:spPr bwMode="auto">
          <a:xfrm>
            <a:off x="323850" y="1484313"/>
            <a:ext cx="8712200" cy="464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pic>
        <p:nvPicPr>
          <p:cNvPr id="2062" name="Immagine 23" descr="ANMCO.png"/>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8397875" y="6205538"/>
            <a:ext cx="638175" cy="63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84685569"/>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Lst>
  <p:txStyles>
    <p:titleStyle>
      <a:lvl1pPr algn="l" rtl="0" eaLnBrk="0" fontAlgn="base" hangingPunct="0">
        <a:spcBef>
          <a:spcPct val="0"/>
        </a:spcBef>
        <a:spcAft>
          <a:spcPct val="0"/>
        </a:spcAft>
        <a:defRPr sz="2800" b="1" kern="1200">
          <a:solidFill>
            <a:schemeClr val="tx2"/>
          </a:solidFill>
          <a:latin typeface="+mj-lt"/>
          <a:ea typeface="MS PGothic" pitchFamily="34" charset="-128"/>
          <a:cs typeface="ＭＳ Ｐゴシック" charset="0"/>
        </a:defRPr>
      </a:lvl1pPr>
      <a:lvl2pPr algn="l" rtl="0" eaLnBrk="0" fontAlgn="base" hangingPunct="0">
        <a:spcBef>
          <a:spcPct val="0"/>
        </a:spcBef>
        <a:spcAft>
          <a:spcPct val="0"/>
        </a:spcAft>
        <a:defRPr sz="2800" b="1">
          <a:solidFill>
            <a:schemeClr val="tx2"/>
          </a:solidFill>
          <a:latin typeface="Century Gothic" pitchFamily="34" charset="0"/>
          <a:ea typeface="MS PGothic" pitchFamily="34" charset="-128"/>
          <a:cs typeface="ＭＳ Ｐゴシック" charset="0"/>
        </a:defRPr>
      </a:lvl2pPr>
      <a:lvl3pPr algn="l" rtl="0" eaLnBrk="0" fontAlgn="base" hangingPunct="0">
        <a:spcBef>
          <a:spcPct val="0"/>
        </a:spcBef>
        <a:spcAft>
          <a:spcPct val="0"/>
        </a:spcAft>
        <a:defRPr sz="2800" b="1">
          <a:solidFill>
            <a:schemeClr val="tx2"/>
          </a:solidFill>
          <a:latin typeface="Century Gothic" pitchFamily="34" charset="0"/>
          <a:ea typeface="MS PGothic" pitchFamily="34" charset="-128"/>
          <a:cs typeface="ＭＳ Ｐゴシック" charset="0"/>
        </a:defRPr>
      </a:lvl3pPr>
      <a:lvl4pPr algn="l" rtl="0" eaLnBrk="0" fontAlgn="base" hangingPunct="0">
        <a:spcBef>
          <a:spcPct val="0"/>
        </a:spcBef>
        <a:spcAft>
          <a:spcPct val="0"/>
        </a:spcAft>
        <a:defRPr sz="2800" b="1">
          <a:solidFill>
            <a:schemeClr val="tx2"/>
          </a:solidFill>
          <a:latin typeface="Century Gothic" pitchFamily="34" charset="0"/>
          <a:ea typeface="MS PGothic" pitchFamily="34" charset="-128"/>
          <a:cs typeface="ＭＳ Ｐゴシック" charset="0"/>
        </a:defRPr>
      </a:lvl4pPr>
      <a:lvl5pPr algn="l" rtl="0" eaLnBrk="0" fontAlgn="base" hangingPunct="0">
        <a:spcBef>
          <a:spcPct val="0"/>
        </a:spcBef>
        <a:spcAft>
          <a:spcPct val="0"/>
        </a:spcAft>
        <a:defRPr sz="2800" b="1">
          <a:solidFill>
            <a:schemeClr val="tx2"/>
          </a:solidFill>
          <a:latin typeface="Century Gothic" pitchFamily="34" charset="0"/>
          <a:ea typeface="MS PGothic" pitchFamily="34" charset="-128"/>
          <a:cs typeface="ＭＳ Ｐゴシック" charset="0"/>
        </a:defRPr>
      </a:lvl5pPr>
      <a:lvl6pPr marL="457200" algn="l" rtl="0" fontAlgn="base">
        <a:spcBef>
          <a:spcPct val="0"/>
        </a:spcBef>
        <a:spcAft>
          <a:spcPct val="0"/>
        </a:spcAft>
        <a:defRPr sz="2800" b="1">
          <a:solidFill>
            <a:schemeClr val="tx2"/>
          </a:solidFill>
          <a:latin typeface="Century Gothic" pitchFamily="34" charset="0"/>
        </a:defRPr>
      </a:lvl6pPr>
      <a:lvl7pPr marL="914400" algn="l" rtl="0" fontAlgn="base">
        <a:spcBef>
          <a:spcPct val="0"/>
        </a:spcBef>
        <a:spcAft>
          <a:spcPct val="0"/>
        </a:spcAft>
        <a:defRPr sz="2800" b="1">
          <a:solidFill>
            <a:schemeClr val="tx2"/>
          </a:solidFill>
          <a:latin typeface="Century Gothic" pitchFamily="34" charset="0"/>
        </a:defRPr>
      </a:lvl7pPr>
      <a:lvl8pPr marL="1371600" algn="l" rtl="0" fontAlgn="base">
        <a:spcBef>
          <a:spcPct val="0"/>
        </a:spcBef>
        <a:spcAft>
          <a:spcPct val="0"/>
        </a:spcAft>
        <a:defRPr sz="2800" b="1">
          <a:solidFill>
            <a:schemeClr val="tx2"/>
          </a:solidFill>
          <a:latin typeface="Century Gothic" pitchFamily="34" charset="0"/>
        </a:defRPr>
      </a:lvl8pPr>
      <a:lvl9pPr marL="1828800" algn="l" rtl="0" fontAlgn="base">
        <a:spcBef>
          <a:spcPct val="0"/>
        </a:spcBef>
        <a:spcAft>
          <a:spcPct val="0"/>
        </a:spcAft>
        <a:defRPr sz="2800" b="1">
          <a:solidFill>
            <a:schemeClr val="tx2"/>
          </a:solidFill>
          <a:latin typeface="Century Gothic" pitchFamily="34" charset="0"/>
        </a:defRPr>
      </a:lvl9pPr>
    </p:titleStyle>
    <p:bodyStyle>
      <a:lvl1pPr marL="177800" indent="-177800" algn="l" rtl="0" eaLnBrk="0" fontAlgn="base" hangingPunct="0">
        <a:spcBef>
          <a:spcPts val="600"/>
        </a:spcBef>
        <a:spcAft>
          <a:spcPct val="0"/>
        </a:spcAft>
        <a:buClr>
          <a:schemeClr val="bg2"/>
        </a:buClr>
        <a:buSzPct val="120000"/>
        <a:buFont typeface="Wingdings" panose="05000000000000000000" pitchFamily="2" charset="2"/>
        <a:buChar char="§"/>
        <a:defRPr kern="1200">
          <a:solidFill>
            <a:schemeClr val="tx1"/>
          </a:solidFill>
          <a:latin typeface="+mn-lt"/>
          <a:ea typeface="MS PGothic" pitchFamily="34" charset="-128"/>
          <a:cs typeface="ＭＳ Ｐゴシック" charset="0"/>
        </a:defRPr>
      </a:lvl1pPr>
      <a:lvl2pPr marL="357188" indent="-179388" algn="l" rtl="0" eaLnBrk="0" fontAlgn="base" hangingPunct="0">
        <a:spcBef>
          <a:spcPts val="600"/>
        </a:spcBef>
        <a:spcAft>
          <a:spcPct val="0"/>
        </a:spcAft>
        <a:buClr>
          <a:schemeClr val="bg2"/>
        </a:buClr>
        <a:buSzPct val="120000"/>
        <a:buFont typeface="Wingdings" panose="05000000000000000000" pitchFamily="2" charset="2"/>
        <a:buChar char="§"/>
        <a:defRPr sz="1600" kern="1200">
          <a:solidFill>
            <a:schemeClr val="tx1"/>
          </a:solidFill>
          <a:latin typeface="+mn-lt"/>
          <a:ea typeface="MS PGothic" pitchFamily="34" charset="-128"/>
          <a:cs typeface="+mn-cs"/>
        </a:defRPr>
      </a:lvl2pPr>
      <a:lvl3pPr marL="534988" indent="-177800" algn="l" rtl="0" eaLnBrk="0" fontAlgn="base" hangingPunct="0">
        <a:spcBef>
          <a:spcPts val="600"/>
        </a:spcBef>
        <a:spcAft>
          <a:spcPct val="0"/>
        </a:spcAft>
        <a:buClr>
          <a:schemeClr val="bg2"/>
        </a:buClr>
        <a:buSzPct val="120000"/>
        <a:buFont typeface="Wingdings" panose="05000000000000000000" pitchFamily="2" charset="2"/>
        <a:buChar char="§"/>
        <a:defRPr sz="1400" kern="1200">
          <a:solidFill>
            <a:schemeClr val="tx1"/>
          </a:solidFill>
          <a:latin typeface="+mn-lt"/>
          <a:ea typeface="MS PGothic" pitchFamily="34" charset="-128"/>
          <a:cs typeface="+mn-cs"/>
        </a:defRPr>
      </a:lvl3pPr>
      <a:lvl4pPr marL="720725" indent="-185738" algn="l" rtl="0" eaLnBrk="0" fontAlgn="base" hangingPunct="0">
        <a:spcBef>
          <a:spcPts val="600"/>
        </a:spcBef>
        <a:spcAft>
          <a:spcPct val="0"/>
        </a:spcAft>
        <a:buClr>
          <a:schemeClr val="bg2"/>
        </a:buClr>
        <a:buSzPct val="120000"/>
        <a:buFont typeface="Wingdings" panose="05000000000000000000" pitchFamily="2" charset="2"/>
        <a:buChar char="§"/>
        <a:defRPr sz="1200" kern="1200">
          <a:solidFill>
            <a:schemeClr val="tx1"/>
          </a:solidFill>
          <a:latin typeface="+mn-lt"/>
          <a:ea typeface="MS PGothic" pitchFamily="34" charset="-128"/>
          <a:cs typeface="+mn-cs"/>
        </a:defRPr>
      </a:lvl4pPr>
      <a:lvl5pPr marL="900113" indent="-179388" algn="l" rtl="0" eaLnBrk="0" fontAlgn="base" hangingPunct="0">
        <a:spcBef>
          <a:spcPts val="600"/>
        </a:spcBef>
        <a:spcAft>
          <a:spcPct val="0"/>
        </a:spcAft>
        <a:buClr>
          <a:schemeClr val="bg2"/>
        </a:buClr>
        <a:buSzPct val="120000"/>
        <a:buFont typeface="Wingdings" panose="05000000000000000000" pitchFamily="2" charset="2"/>
        <a:buChar char="§"/>
        <a:defRPr sz="12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stile</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defTabSz="457200" fontAlgn="base">
              <a:spcBef>
                <a:spcPct val="0"/>
              </a:spcBef>
              <a:spcAft>
                <a:spcPct val="0"/>
              </a:spcAft>
              <a:defRPr/>
            </a:pPr>
            <a:fld id="{672F5743-F903-4B08-8430-D97EF409D00D}" type="datetimeFigureOut">
              <a:rPr lang="it-IT">
                <a:latin typeface="Calibri" panose="020F0502020204030204" pitchFamily="34" charset="0"/>
                <a:ea typeface="MS PGothic" panose="020B0600070205080204" pitchFamily="34" charset="-128"/>
              </a:rPr>
              <a:pPr defTabSz="457200" fontAlgn="base">
                <a:spcBef>
                  <a:spcPct val="0"/>
                </a:spcBef>
                <a:spcAft>
                  <a:spcPct val="0"/>
                </a:spcAft>
                <a:defRPr/>
              </a:pPr>
              <a:t>05/06/2018</a:t>
            </a:fld>
            <a:endParaRPr lang="it-IT">
              <a:latin typeface="Calibri" panose="020F0502020204030204" pitchFamily="34" charset="0"/>
              <a:ea typeface="MS PGothic" panose="020B0600070205080204" pitchFamily="34" charset="-128"/>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defTabSz="457200">
              <a:defRPr/>
            </a:pPr>
            <a:endParaRPr lang="it-IT">
              <a:solidFill>
                <a:prstClr val="black">
                  <a:tint val="75000"/>
                </a:prstClr>
              </a:solidFill>
              <a:latin typeface="Calibri"/>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defTabSz="457200" fontAlgn="base">
              <a:spcBef>
                <a:spcPct val="0"/>
              </a:spcBef>
              <a:spcAft>
                <a:spcPct val="0"/>
              </a:spcAft>
              <a:defRPr/>
            </a:pPr>
            <a:fld id="{CD604708-1378-4D88-90F4-E53A0A5E0A31}" type="slidenum">
              <a:rPr lang="it-IT" altLang="it-IT">
                <a:latin typeface="Calibri" panose="020F0502020204030204" pitchFamily="34" charset="0"/>
                <a:ea typeface="MS PGothic" panose="020B0600070205080204" pitchFamily="34" charset="-128"/>
              </a:rPr>
              <a:pPr defTabSz="457200" fontAlgn="base">
                <a:spcBef>
                  <a:spcPct val="0"/>
                </a:spcBef>
                <a:spcAft>
                  <a:spcPct val="0"/>
                </a:spcAft>
                <a:defRPr/>
              </a:pPr>
              <a:t>‹N›</a:t>
            </a:fld>
            <a:endParaRPr lang="it-IT" altLang="it-IT">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774487831"/>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87.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1.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9.xml"/></Relationships>
</file>

<file path=ppt/slides/_rels/slide2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3.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3.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3.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3.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6.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3.xml"/><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3.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3.xml"/><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9.png"/><Relationship Id="rId1" Type="http://schemas.openxmlformats.org/officeDocument/2006/relationships/slideLayout" Target="../slideLayouts/slideLayout23.xml"/><Relationship Id="rId4" Type="http://schemas.openxmlformats.org/officeDocument/2006/relationships/image" Target="../media/image50.jpeg"/></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3.pn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4.pn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4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6.xml"/><Relationship Id="rId4" Type="http://schemas.openxmlformats.org/officeDocument/2006/relationships/image" Target="../media/image65.png"/></Relationships>
</file>

<file path=ppt/slides/_rels/slide48.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Immagine 3" desc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ottotitolo 2"/>
          <p:cNvSpPr txBox="1">
            <a:spLocks/>
          </p:cNvSpPr>
          <p:nvPr/>
        </p:nvSpPr>
        <p:spPr bwMode="auto">
          <a:xfrm>
            <a:off x="179512" y="4077072"/>
            <a:ext cx="8856984" cy="720062"/>
          </a:xfrm>
          <a:prstGeom prst="rect">
            <a:avLst/>
          </a:prstGeom>
          <a:solidFill>
            <a:srgbClr val="FFFFFF"/>
          </a:solidFill>
          <a:ln>
            <a:noFill/>
          </a:ln>
          <a:extLs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cene3d>
              <a:camera prst="orthographicFront"/>
              <a:lightRig rig="glow" dir="tl">
                <a:rot lat="0" lon="0" rev="5400000"/>
              </a:lightRig>
            </a:scene3d>
            <a:sp3d contourW="12700">
              <a:bevelT w="25400" h="25400"/>
              <a:contourClr>
                <a:schemeClr val="accent6">
                  <a:shade val="73000"/>
                </a:schemeClr>
              </a:contourClr>
            </a:sp3d>
          </a:bodyPr>
          <a:lstStyle>
            <a:lvl1pPr marL="177800" indent="-177800" algn="l" rtl="0" eaLnBrk="0" fontAlgn="base" hangingPunct="0">
              <a:spcBef>
                <a:spcPts val="600"/>
              </a:spcBef>
              <a:spcAft>
                <a:spcPct val="0"/>
              </a:spcAft>
              <a:buClr>
                <a:schemeClr val="bg2"/>
              </a:buClr>
              <a:buSzPct val="120000"/>
              <a:buFont typeface="Wingdings" charset="0"/>
              <a:buChar char="§"/>
              <a:defRPr kern="1200">
                <a:solidFill>
                  <a:schemeClr val="tx1"/>
                </a:solidFill>
                <a:latin typeface="+mn-lt"/>
                <a:ea typeface="ＭＳ Ｐゴシック" charset="0"/>
                <a:cs typeface="ＭＳ Ｐゴシック" charset="0"/>
              </a:defRPr>
            </a:lvl1pPr>
            <a:lvl2pPr marL="357188" indent="-179388" algn="l" rtl="0" eaLnBrk="0" fontAlgn="base" hangingPunct="0">
              <a:spcBef>
                <a:spcPts val="600"/>
              </a:spcBef>
              <a:spcAft>
                <a:spcPct val="0"/>
              </a:spcAft>
              <a:buClr>
                <a:schemeClr val="bg2"/>
              </a:buClr>
              <a:buSzPct val="120000"/>
              <a:buFont typeface="Wingdings" charset="0"/>
              <a:buChar char="§"/>
              <a:defRPr sz="1600" kern="1200">
                <a:solidFill>
                  <a:schemeClr val="tx1"/>
                </a:solidFill>
                <a:latin typeface="+mn-lt"/>
                <a:ea typeface="ＭＳ Ｐゴシック" charset="0"/>
                <a:cs typeface="+mn-cs"/>
              </a:defRPr>
            </a:lvl2pPr>
            <a:lvl3pPr marL="534988" indent="-177800" algn="l" rtl="0" eaLnBrk="0" fontAlgn="base" hangingPunct="0">
              <a:spcBef>
                <a:spcPts val="600"/>
              </a:spcBef>
              <a:spcAft>
                <a:spcPct val="0"/>
              </a:spcAft>
              <a:buClr>
                <a:schemeClr val="bg2"/>
              </a:buClr>
              <a:buSzPct val="120000"/>
              <a:buFont typeface="Wingdings" charset="0"/>
              <a:buChar char="§"/>
              <a:defRPr sz="1400" kern="1200">
                <a:solidFill>
                  <a:schemeClr val="tx1"/>
                </a:solidFill>
                <a:latin typeface="+mn-lt"/>
                <a:ea typeface="ＭＳ Ｐゴシック" charset="0"/>
                <a:cs typeface="+mn-cs"/>
              </a:defRPr>
            </a:lvl3pPr>
            <a:lvl4pPr marL="720725" indent="-185738" algn="l" rtl="0" eaLnBrk="0" fontAlgn="base" hangingPunct="0">
              <a:spcBef>
                <a:spcPts val="600"/>
              </a:spcBef>
              <a:spcAft>
                <a:spcPct val="0"/>
              </a:spcAft>
              <a:buClr>
                <a:schemeClr val="bg2"/>
              </a:buClr>
              <a:buSzPct val="120000"/>
              <a:buFont typeface="Wingdings" charset="0"/>
              <a:buChar char="§"/>
              <a:defRPr sz="1200" kern="1200">
                <a:solidFill>
                  <a:schemeClr val="tx1"/>
                </a:solidFill>
                <a:latin typeface="+mn-lt"/>
                <a:ea typeface="ＭＳ Ｐゴシック" charset="0"/>
                <a:cs typeface="+mn-cs"/>
              </a:defRPr>
            </a:lvl4pPr>
            <a:lvl5pPr marL="900113" indent="-179388" algn="l" rtl="0" eaLnBrk="0" fontAlgn="base" hangingPunct="0">
              <a:spcBef>
                <a:spcPts val="600"/>
              </a:spcBef>
              <a:spcAft>
                <a:spcPct val="0"/>
              </a:spcAft>
              <a:buClr>
                <a:schemeClr val="bg2"/>
              </a:buClr>
              <a:buSzPct val="120000"/>
              <a:buFont typeface="Wingdings" charset="0"/>
              <a:buChar char="§"/>
              <a:defRPr sz="12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it-IT" sz="3200" b="1" dirty="0">
                <a:solidFill>
                  <a:srgbClr val="003882"/>
                </a:solidFill>
              </a:rPr>
              <a:t>La lettera di </a:t>
            </a:r>
            <a:r>
              <a:rPr lang="it-IT" sz="3200" b="1" dirty="0" smtClean="0">
                <a:solidFill>
                  <a:srgbClr val="003882"/>
                </a:solidFill>
              </a:rPr>
              <a:t>dimissione     </a:t>
            </a:r>
            <a:r>
              <a:rPr lang="it-IT" sz="3200" b="1" dirty="0" smtClean="0">
                <a:ln w="11430"/>
                <a:solidFill>
                  <a:srgbClr val="FF0000"/>
                </a:solidFill>
                <a:effectLst>
                  <a:outerShdw blurRad="80000" dist="40000" dir="5040000" algn="tl">
                    <a:srgbClr val="000000">
                      <a:alpha val="30000"/>
                    </a:srgbClr>
                  </a:outerShdw>
                </a:effectLst>
              </a:rPr>
              <a:t>Roberto Caporale</a:t>
            </a:r>
            <a:endParaRPr lang="it-IT" sz="3200" b="1" dirty="0">
              <a:ln w="11430"/>
              <a:solidFill>
                <a:srgbClr val="FF00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37720728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Immagine 1" descr="Screenshot 2015-12-15 10.12.08.png"/>
          <p:cNvPicPr>
            <a:picLocks noChangeAspect="1"/>
          </p:cNvPicPr>
          <p:nvPr/>
        </p:nvPicPr>
        <p:blipFill rotWithShape="1">
          <a:blip r:embed="rId2">
            <a:extLst>
              <a:ext uri="{28A0092B-C50C-407E-A947-70E740481C1C}">
                <a14:useLocalDpi xmlns:a14="http://schemas.microsoft.com/office/drawing/2010/main" val="0"/>
              </a:ext>
            </a:extLst>
          </a:blip>
          <a:srcRect l="29731" t="33207" r="30260" b="17345"/>
          <a:stretch/>
        </p:blipFill>
        <p:spPr bwMode="auto">
          <a:xfrm>
            <a:off x="467544" y="908720"/>
            <a:ext cx="8280920" cy="5753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48"/>
          <p:cNvSpPr txBox="1">
            <a:spLocks noChangeArrowheads="1"/>
          </p:cNvSpPr>
          <p:nvPr/>
        </p:nvSpPr>
        <p:spPr>
          <a:xfrm>
            <a:off x="744513" y="116632"/>
            <a:ext cx="8277226" cy="600164"/>
          </a:xfrm>
          <a:prstGeom prst="rect">
            <a:avLst/>
          </a:prstGeom>
        </p:spPr>
        <p:txBody>
          <a:bodyPr wrap="square">
            <a:sp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en-US" sz="3600" dirty="0" smtClean="0">
                <a:solidFill>
                  <a:srgbClr val="003882"/>
                </a:solidFill>
                <a:latin typeface="Arial" charset="0"/>
              </a:rPr>
              <a:t>2006: Very Late Stent Thrombosis</a:t>
            </a:r>
            <a:endParaRPr lang="en-US" sz="3600" dirty="0">
              <a:solidFill>
                <a:srgbClr val="003882"/>
              </a:solidFill>
              <a:latin typeface="Arial" charset="0"/>
            </a:endParaRPr>
          </a:p>
        </p:txBody>
      </p:sp>
    </p:spTree>
    <p:extLst>
      <p:ext uri="{BB962C8B-B14F-4D97-AF65-F5344CB8AC3E}">
        <p14:creationId xmlns:p14="http://schemas.microsoft.com/office/powerpoint/2010/main" val="3611314736"/>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790760" y="438784"/>
            <a:ext cx="8152953" cy="862288"/>
          </a:xfrm>
          <a:prstGeom prst="rect">
            <a:avLst/>
          </a:prstGeom>
        </p:spPr>
        <p:txBody>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it-IT" dirty="0" smtClean="0">
                <a:solidFill>
                  <a:schemeClr val="bg2"/>
                </a:solidFill>
              </a:rPr>
              <a:t>Co-</a:t>
            </a:r>
            <a:r>
              <a:rPr lang="it-IT" dirty="0" err="1" smtClean="0">
                <a:solidFill>
                  <a:schemeClr val="bg2"/>
                </a:solidFill>
              </a:rPr>
              <a:t>Primary</a:t>
            </a:r>
            <a:r>
              <a:rPr lang="it-IT" dirty="0" smtClean="0">
                <a:solidFill>
                  <a:schemeClr val="bg2"/>
                </a:solidFill>
              </a:rPr>
              <a:t> End-Point:</a:t>
            </a:r>
          </a:p>
          <a:p>
            <a:r>
              <a:rPr lang="it-IT" dirty="0" err="1" smtClean="0">
                <a:solidFill>
                  <a:schemeClr val="bg2"/>
                </a:solidFill>
              </a:rPr>
              <a:t>Stent</a:t>
            </a:r>
            <a:r>
              <a:rPr lang="it-IT" dirty="0" smtClean="0">
                <a:solidFill>
                  <a:schemeClr val="bg2"/>
                </a:solidFill>
              </a:rPr>
              <a:t> </a:t>
            </a:r>
            <a:r>
              <a:rPr lang="it-IT" dirty="0" err="1" smtClean="0">
                <a:solidFill>
                  <a:schemeClr val="bg2"/>
                </a:solidFill>
              </a:rPr>
              <a:t>Thrombosis</a:t>
            </a:r>
            <a:endParaRPr lang="it-IT" dirty="0">
              <a:solidFill>
                <a:schemeClr val="bg2"/>
              </a:solidFill>
            </a:endParaRPr>
          </a:p>
        </p:txBody>
      </p:sp>
      <p:pic>
        <p:nvPicPr>
          <p:cNvPr id="5" name="Immagine 4"/>
          <p:cNvPicPr>
            <a:picLocks noChangeAspect="1"/>
          </p:cNvPicPr>
          <p:nvPr/>
        </p:nvPicPr>
        <p:blipFill rotWithShape="1">
          <a:blip r:embed="rId2" cstate="print"/>
          <a:srcRect l="75894" b="85459"/>
          <a:stretch/>
        </p:blipFill>
        <p:spPr>
          <a:xfrm>
            <a:off x="6441436" y="189456"/>
            <a:ext cx="2591396" cy="1143380"/>
          </a:xfrm>
          <a:prstGeom prst="rect">
            <a:avLst/>
          </a:prstGeom>
        </p:spPr>
      </p:pic>
      <p:pic>
        <p:nvPicPr>
          <p:cNvPr id="7" name="Immagine 6"/>
          <p:cNvPicPr>
            <a:picLocks noChangeAspect="1"/>
          </p:cNvPicPr>
          <p:nvPr/>
        </p:nvPicPr>
        <p:blipFill rotWithShape="1">
          <a:blip r:embed="rId3" cstate="print"/>
          <a:srcRect t="20845" b="7731"/>
          <a:stretch/>
        </p:blipFill>
        <p:spPr>
          <a:xfrm>
            <a:off x="104587" y="1568824"/>
            <a:ext cx="8960124" cy="4721411"/>
          </a:xfrm>
          <a:prstGeom prst="rect">
            <a:avLst/>
          </a:prstGeom>
        </p:spPr>
      </p:pic>
    </p:spTree>
    <p:extLst>
      <p:ext uri="{BB962C8B-B14F-4D97-AF65-F5344CB8AC3E}">
        <p14:creationId xmlns:p14="http://schemas.microsoft.com/office/powerpoint/2010/main" val="2279506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790760" y="438784"/>
            <a:ext cx="8152953" cy="862288"/>
          </a:xfrm>
          <a:prstGeom prst="rect">
            <a:avLst/>
          </a:prstGeom>
        </p:spPr>
        <p:txBody>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it-IT" dirty="0" smtClean="0">
                <a:solidFill>
                  <a:srgbClr val="003882"/>
                </a:solidFill>
              </a:rPr>
              <a:t>Co-</a:t>
            </a:r>
            <a:r>
              <a:rPr lang="it-IT" dirty="0" err="1" smtClean="0">
                <a:solidFill>
                  <a:srgbClr val="003882"/>
                </a:solidFill>
              </a:rPr>
              <a:t>Primary</a:t>
            </a:r>
            <a:r>
              <a:rPr lang="it-IT" dirty="0" smtClean="0">
                <a:solidFill>
                  <a:srgbClr val="003882"/>
                </a:solidFill>
              </a:rPr>
              <a:t> End-Point:</a:t>
            </a:r>
          </a:p>
          <a:p>
            <a:r>
              <a:rPr lang="it-IT" dirty="0" smtClean="0">
                <a:solidFill>
                  <a:srgbClr val="003882"/>
                </a:solidFill>
              </a:rPr>
              <a:t>MACCE</a:t>
            </a:r>
            <a:endParaRPr lang="it-IT" dirty="0">
              <a:solidFill>
                <a:srgbClr val="003882"/>
              </a:solidFill>
            </a:endParaRPr>
          </a:p>
        </p:txBody>
      </p:sp>
      <p:pic>
        <p:nvPicPr>
          <p:cNvPr id="5" name="Immagine 4"/>
          <p:cNvPicPr>
            <a:picLocks noChangeAspect="1"/>
          </p:cNvPicPr>
          <p:nvPr/>
        </p:nvPicPr>
        <p:blipFill rotWithShape="1">
          <a:blip r:embed="rId2" cstate="print"/>
          <a:srcRect l="75894" b="85459"/>
          <a:stretch/>
        </p:blipFill>
        <p:spPr>
          <a:xfrm>
            <a:off x="6441436" y="189456"/>
            <a:ext cx="2591396" cy="1143380"/>
          </a:xfrm>
          <a:prstGeom prst="rect">
            <a:avLst/>
          </a:prstGeom>
        </p:spPr>
      </p:pic>
      <p:pic>
        <p:nvPicPr>
          <p:cNvPr id="6" name="Immagine 5"/>
          <p:cNvPicPr>
            <a:picLocks noChangeAspect="1"/>
          </p:cNvPicPr>
          <p:nvPr/>
        </p:nvPicPr>
        <p:blipFill rotWithShape="1">
          <a:blip r:embed="rId3" cstate="print"/>
          <a:srcRect t="16396" b="8014"/>
          <a:stretch/>
        </p:blipFill>
        <p:spPr>
          <a:xfrm>
            <a:off x="373525" y="1523997"/>
            <a:ext cx="8618398" cy="4787999"/>
          </a:xfrm>
          <a:prstGeom prst="rect">
            <a:avLst/>
          </a:prstGeom>
        </p:spPr>
      </p:pic>
    </p:spTree>
    <p:extLst>
      <p:ext uri="{BB962C8B-B14F-4D97-AF65-F5344CB8AC3E}">
        <p14:creationId xmlns:p14="http://schemas.microsoft.com/office/powerpoint/2010/main" val="29368564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790760" y="438784"/>
            <a:ext cx="8152953" cy="862288"/>
          </a:xfrm>
          <a:prstGeom prst="rect">
            <a:avLst/>
          </a:prstGeom>
        </p:spPr>
        <p:txBody>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it-IT" dirty="0" err="1" smtClean="0">
                <a:solidFill>
                  <a:srgbClr val="003882"/>
                </a:solidFill>
              </a:rPr>
              <a:t>Myocardial</a:t>
            </a:r>
            <a:r>
              <a:rPr lang="it-IT" dirty="0" smtClean="0">
                <a:solidFill>
                  <a:srgbClr val="003882"/>
                </a:solidFill>
              </a:rPr>
              <a:t> </a:t>
            </a:r>
            <a:r>
              <a:rPr lang="it-IT" dirty="0" err="1">
                <a:solidFill>
                  <a:srgbClr val="003882"/>
                </a:solidFill>
              </a:rPr>
              <a:t>I</a:t>
            </a:r>
            <a:r>
              <a:rPr lang="it-IT" dirty="0" err="1" smtClean="0">
                <a:solidFill>
                  <a:srgbClr val="003882"/>
                </a:solidFill>
              </a:rPr>
              <a:t>nfarction</a:t>
            </a:r>
            <a:endParaRPr lang="it-IT" dirty="0">
              <a:solidFill>
                <a:srgbClr val="003882"/>
              </a:solidFill>
            </a:endParaRPr>
          </a:p>
        </p:txBody>
      </p:sp>
      <p:pic>
        <p:nvPicPr>
          <p:cNvPr id="5" name="Immagine 4"/>
          <p:cNvPicPr>
            <a:picLocks noChangeAspect="1"/>
          </p:cNvPicPr>
          <p:nvPr/>
        </p:nvPicPr>
        <p:blipFill rotWithShape="1">
          <a:blip r:embed="rId2" cstate="print"/>
          <a:srcRect l="75894" b="85459"/>
          <a:stretch/>
        </p:blipFill>
        <p:spPr>
          <a:xfrm>
            <a:off x="6441436" y="189456"/>
            <a:ext cx="2591396" cy="1143380"/>
          </a:xfrm>
          <a:prstGeom prst="rect">
            <a:avLst/>
          </a:prstGeom>
        </p:spPr>
      </p:pic>
      <p:pic>
        <p:nvPicPr>
          <p:cNvPr id="7" name="Immagine 6"/>
          <p:cNvPicPr>
            <a:picLocks noChangeAspect="1"/>
          </p:cNvPicPr>
          <p:nvPr/>
        </p:nvPicPr>
        <p:blipFill rotWithShape="1">
          <a:blip r:embed="rId2" cstate="print"/>
          <a:srcRect t="21870" b="7537"/>
          <a:stretch/>
        </p:blipFill>
        <p:spPr>
          <a:xfrm>
            <a:off x="0" y="1538940"/>
            <a:ext cx="9144000" cy="4721413"/>
          </a:xfrm>
          <a:prstGeom prst="rect">
            <a:avLst/>
          </a:prstGeom>
        </p:spPr>
      </p:pic>
    </p:spTree>
    <p:extLst>
      <p:ext uri="{BB962C8B-B14F-4D97-AF65-F5344CB8AC3E}">
        <p14:creationId xmlns:p14="http://schemas.microsoft.com/office/powerpoint/2010/main" val="23161583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790760" y="438784"/>
            <a:ext cx="8152953" cy="862288"/>
          </a:xfrm>
          <a:prstGeom prst="rect">
            <a:avLst/>
          </a:prstGeom>
        </p:spPr>
        <p:txBody>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it-IT" dirty="0" smtClean="0">
                <a:solidFill>
                  <a:srgbClr val="003882"/>
                </a:solidFill>
              </a:rPr>
              <a:t>Non-</a:t>
            </a:r>
            <a:r>
              <a:rPr lang="it-IT" dirty="0" err="1" smtClean="0">
                <a:solidFill>
                  <a:srgbClr val="003882"/>
                </a:solidFill>
              </a:rPr>
              <a:t>Stent</a:t>
            </a:r>
            <a:r>
              <a:rPr lang="it-IT" dirty="0" smtClean="0">
                <a:solidFill>
                  <a:srgbClr val="003882"/>
                </a:solidFill>
              </a:rPr>
              <a:t> </a:t>
            </a:r>
            <a:r>
              <a:rPr lang="it-IT" dirty="0" err="1" smtClean="0">
                <a:solidFill>
                  <a:srgbClr val="003882"/>
                </a:solidFill>
              </a:rPr>
              <a:t>Thrombosis</a:t>
            </a:r>
            <a:endParaRPr lang="it-IT" dirty="0" smtClean="0">
              <a:solidFill>
                <a:srgbClr val="003882"/>
              </a:solidFill>
            </a:endParaRPr>
          </a:p>
          <a:p>
            <a:r>
              <a:rPr lang="it-IT" dirty="0" err="1" smtClean="0">
                <a:solidFill>
                  <a:srgbClr val="003882"/>
                </a:solidFill>
              </a:rPr>
              <a:t>Myocardial</a:t>
            </a:r>
            <a:r>
              <a:rPr lang="it-IT" dirty="0" smtClean="0">
                <a:solidFill>
                  <a:srgbClr val="003882"/>
                </a:solidFill>
              </a:rPr>
              <a:t> </a:t>
            </a:r>
            <a:r>
              <a:rPr lang="it-IT" dirty="0" err="1">
                <a:solidFill>
                  <a:srgbClr val="003882"/>
                </a:solidFill>
              </a:rPr>
              <a:t>I</a:t>
            </a:r>
            <a:r>
              <a:rPr lang="it-IT" dirty="0" err="1" smtClean="0">
                <a:solidFill>
                  <a:srgbClr val="003882"/>
                </a:solidFill>
              </a:rPr>
              <a:t>nfarction</a:t>
            </a:r>
            <a:endParaRPr lang="it-IT" dirty="0">
              <a:solidFill>
                <a:srgbClr val="003882"/>
              </a:solidFill>
            </a:endParaRPr>
          </a:p>
        </p:txBody>
      </p:sp>
      <p:pic>
        <p:nvPicPr>
          <p:cNvPr id="5" name="Immagine 4"/>
          <p:cNvPicPr>
            <a:picLocks noChangeAspect="1"/>
          </p:cNvPicPr>
          <p:nvPr/>
        </p:nvPicPr>
        <p:blipFill rotWithShape="1">
          <a:blip r:embed="rId2" cstate="print"/>
          <a:srcRect l="75894" b="85459"/>
          <a:stretch/>
        </p:blipFill>
        <p:spPr>
          <a:xfrm>
            <a:off x="6441436" y="189456"/>
            <a:ext cx="2591396" cy="1143380"/>
          </a:xfrm>
          <a:prstGeom prst="rect">
            <a:avLst/>
          </a:prstGeom>
        </p:spPr>
      </p:pic>
      <p:pic>
        <p:nvPicPr>
          <p:cNvPr id="6" name="Immagine 5"/>
          <p:cNvPicPr>
            <a:picLocks noChangeAspect="1"/>
          </p:cNvPicPr>
          <p:nvPr/>
        </p:nvPicPr>
        <p:blipFill rotWithShape="1">
          <a:blip r:embed="rId3" cstate="print"/>
          <a:srcRect l="1049" t="22084" r="1211" b="7216"/>
          <a:stretch/>
        </p:blipFill>
        <p:spPr>
          <a:xfrm>
            <a:off x="95843" y="1545634"/>
            <a:ext cx="8937340" cy="4744735"/>
          </a:xfrm>
          <a:prstGeom prst="rect">
            <a:avLst/>
          </a:prstGeom>
        </p:spPr>
      </p:pic>
    </p:spTree>
    <p:extLst>
      <p:ext uri="{BB962C8B-B14F-4D97-AF65-F5344CB8AC3E}">
        <p14:creationId xmlns:p14="http://schemas.microsoft.com/office/powerpoint/2010/main" val="15545663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790760" y="438784"/>
            <a:ext cx="8152953" cy="862288"/>
          </a:xfrm>
          <a:prstGeom prst="rect">
            <a:avLst/>
          </a:prstGeom>
        </p:spPr>
        <p:txBody>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it-IT" dirty="0" smtClean="0">
                <a:solidFill>
                  <a:srgbClr val="003882"/>
                </a:solidFill>
              </a:rPr>
              <a:t>Non-</a:t>
            </a:r>
            <a:r>
              <a:rPr lang="it-IT" dirty="0" err="1" smtClean="0">
                <a:solidFill>
                  <a:srgbClr val="003882"/>
                </a:solidFill>
              </a:rPr>
              <a:t>Stent</a:t>
            </a:r>
            <a:r>
              <a:rPr lang="it-IT" dirty="0" smtClean="0">
                <a:solidFill>
                  <a:srgbClr val="003882"/>
                </a:solidFill>
              </a:rPr>
              <a:t> </a:t>
            </a:r>
            <a:r>
              <a:rPr lang="it-IT" dirty="0" err="1" smtClean="0">
                <a:solidFill>
                  <a:srgbClr val="003882"/>
                </a:solidFill>
              </a:rPr>
              <a:t>Thrombosis</a:t>
            </a:r>
            <a:endParaRPr lang="it-IT" dirty="0" smtClean="0">
              <a:solidFill>
                <a:srgbClr val="003882"/>
              </a:solidFill>
            </a:endParaRPr>
          </a:p>
          <a:p>
            <a:r>
              <a:rPr lang="it-IT" dirty="0" err="1" smtClean="0">
                <a:solidFill>
                  <a:srgbClr val="003882"/>
                </a:solidFill>
              </a:rPr>
              <a:t>Myocardial</a:t>
            </a:r>
            <a:r>
              <a:rPr lang="it-IT" dirty="0" smtClean="0">
                <a:solidFill>
                  <a:srgbClr val="003882"/>
                </a:solidFill>
              </a:rPr>
              <a:t> </a:t>
            </a:r>
            <a:r>
              <a:rPr lang="it-IT" dirty="0" err="1">
                <a:solidFill>
                  <a:srgbClr val="003882"/>
                </a:solidFill>
              </a:rPr>
              <a:t>I</a:t>
            </a:r>
            <a:r>
              <a:rPr lang="it-IT" dirty="0" err="1" smtClean="0">
                <a:solidFill>
                  <a:srgbClr val="003882"/>
                </a:solidFill>
              </a:rPr>
              <a:t>nfarction</a:t>
            </a:r>
            <a:endParaRPr lang="it-IT" dirty="0">
              <a:solidFill>
                <a:srgbClr val="003882"/>
              </a:solidFill>
            </a:endParaRPr>
          </a:p>
        </p:txBody>
      </p:sp>
      <p:pic>
        <p:nvPicPr>
          <p:cNvPr id="5" name="Immagine 4"/>
          <p:cNvPicPr>
            <a:picLocks noChangeAspect="1"/>
          </p:cNvPicPr>
          <p:nvPr/>
        </p:nvPicPr>
        <p:blipFill rotWithShape="1">
          <a:blip r:embed="rId2" cstate="print"/>
          <a:srcRect l="75894" b="85459"/>
          <a:stretch/>
        </p:blipFill>
        <p:spPr>
          <a:xfrm>
            <a:off x="6441436" y="189456"/>
            <a:ext cx="2591396" cy="1143380"/>
          </a:xfrm>
          <a:prstGeom prst="rect">
            <a:avLst/>
          </a:prstGeom>
        </p:spPr>
      </p:pic>
      <p:pic>
        <p:nvPicPr>
          <p:cNvPr id="7" name="Immagine 6"/>
          <p:cNvPicPr>
            <a:picLocks noChangeAspect="1"/>
          </p:cNvPicPr>
          <p:nvPr/>
        </p:nvPicPr>
        <p:blipFill>
          <a:blip r:embed="rId3" cstate="print"/>
          <a:stretch>
            <a:fillRect/>
          </a:stretch>
        </p:blipFill>
        <p:spPr>
          <a:xfrm>
            <a:off x="1837443" y="1538937"/>
            <a:ext cx="6290557" cy="5351812"/>
          </a:xfrm>
          <a:prstGeom prst="rect">
            <a:avLst/>
          </a:prstGeom>
        </p:spPr>
      </p:pic>
    </p:spTree>
    <p:extLst>
      <p:ext uri="{BB962C8B-B14F-4D97-AF65-F5344CB8AC3E}">
        <p14:creationId xmlns:p14="http://schemas.microsoft.com/office/powerpoint/2010/main" val="14904090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790760" y="438784"/>
            <a:ext cx="8152953" cy="862288"/>
          </a:xfrm>
          <a:prstGeom prst="rect">
            <a:avLst/>
          </a:prstGeom>
        </p:spPr>
        <p:txBody>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it-IT" dirty="0" err="1" smtClean="0">
                <a:solidFill>
                  <a:srgbClr val="003882"/>
                </a:solidFill>
              </a:rPr>
              <a:t>Primary</a:t>
            </a:r>
            <a:r>
              <a:rPr lang="it-IT" dirty="0" smtClean="0">
                <a:solidFill>
                  <a:srgbClr val="003882"/>
                </a:solidFill>
              </a:rPr>
              <a:t> </a:t>
            </a:r>
            <a:r>
              <a:rPr lang="it-IT" dirty="0" err="1" smtClean="0">
                <a:solidFill>
                  <a:srgbClr val="003882"/>
                </a:solidFill>
              </a:rPr>
              <a:t>Safety</a:t>
            </a:r>
            <a:r>
              <a:rPr lang="it-IT" dirty="0" smtClean="0">
                <a:solidFill>
                  <a:srgbClr val="003882"/>
                </a:solidFill>
              </a:rPr>
              <a:t> End-Point:</a:t>
            </a:r>
          </a:p>
          <a:p>
            <a:r>
              <a:rPr lang="it-IT" dirty="0" smtClean="0">
                <a:solidFill>
                  <a:srgbClr val="003882"/>
                </a:solidFill>
              </a:rPr>
              <a:t>Moderate or Severe </a:t>
            </a:r>
            <a:r>
              <a:rPr lang="it-IT" dirty="0" err="1" smtClean="0">
                <a:solidFill>
                  <a:srgbClr val="003882"/>
                </a:solidFill>
              </a:rPr>
              <a:t>Bleedings</a:t>
            </a:r>
            <a:r>
              <a:rPr lang="it-IT" dirty="0" smtClean="0">
                <a:solidFill>
                  <a:srgbClr val="003882"/>
                </a:solidFill>
              </a:rPr>
              <a:t>.</a:t>
            </a:r>
            <a:endParaRPr lang="it-IT" dirty="0">
              <a:solidFill>
                <a:srgbClr val="003882"/>
              </a:solidFill>
            </a:endParaRPr>
          </a:p>
        </p:txBody>
      </p:sp>
      <p:pic>
        <p:nvPicPr>
          <p:cNvPr id="5" name="Immagine 4"/>
          <p:cNvPicPr>
            <a:picLocks noChangeAspect="1"/>
          </p:cNvPicPr>
          <p:nvPr/>
        </p:nvPicPr>
        <p:blipFill rotWithShape="1">
          <a:blip r:embed="rId2" cstate="print"/>
          <a:srcRect l="75894" b="85459"/>
          <a:stretch/>
        </p:blipFill>
        <p:spPr>
          <a:xfrm>
            <a:off x="6441436" y="189456"/>
            <a:ext cx="2591396" cy="1143380"/>
          </a:xfrm>
          <a:prstGeom prst="rect">
            <a:avLst/>
          </a:prstGeom>
        </p:spPr>
      </p:pic>
      <p:pic>
        <p:nvPicPr>
          <p:cNvPr id="7" name="Immagine 6"/>
          <p:cNvPicPr>
            <a:picLocks noChangeAspect="1"/>
          </p:cNvPicPr>
          <p:nvPr/>
        </p:nvPicPr>
        <p:blipFill rotWithShape="1">
          <a:blip r:embed="rId3" cstate="print"/>
          <a:srcRect t="18535" b="3424"/>
          <a:stretch/>
        </p:blipFill>
        <p:spPr>
          <a:xfrm>
            <a:off x="582703" y="1598705"/>
            <a:ext cx="8202707" cy="4717896"/>
          </a:xfrm>
          <a:prstGeom prst="rect">
            <a:avLst/>
          </a:prstGeom>
        </p:spPr>
      </p:pic>
    </p:spTree>
    <p:extLst>
      <p:ext uri="{BB962C8B-B14F-4D97-AF65-F5344CB8AC3E}">
        <p14:creationId xmlns:p14="http://schemas.microsoft.com/office/powerpoint/2010/main" val="7168011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40221" y="162595"/>
            <a:ext cx="8403779" cy="1404938"/>
          </a:xfrm>
        </p:spPr>
        <p:txBody>
          <a:bodyPr/>
          <a:lstStyle/>
          <a:p>
            <a:r>
              <a:rPr lang="it-IT" sz="3200" dirty="0" smtClean="0"/>
              <a:t>EPICOR</a:t>
            </a:r>
            <a:br>
              <a:rPr lang="it-IT" sz="3200" dirty="0" smtClean="0"/>
            </a:br>
            <a:r>
              <a:rPr lang="it-IT" sz="2400" dirty="0"/>
              <a:t>International </a:t>
            </a:r>
            <a:r>
              <a:rPr lang="it-IT" sz="2400" dirty="0" err="1"/>
              <a:t>patterns</a:t>
            </a:r>
            <a:r>
              <a:rPr lang="it-IT" sz="2400" dirty="0"/>
              <a:t> of </a:t>
            </a:r>
            <a:r>
              <a:rPr lang="it-IT" sz="2400" dirty="0" err="1"/>
              <a:t>dual</a:t>
            </a:r>
            <a:r>
              <a:rPr lang="it-IT" sz="2400" dirty="0"/>
              <a:t> </a:t>
            </a:r>
            <a:r>
              <a:rPr lang="it-IT" sz="2400" dirty="0" err="1"/>
              <a:t>antiplatelet</a:t>
            </a:r>
            <a:r>
              <a:rPr lang="it-IT" sz="2400" dirty="0"/>
              <a:t> </a:t>
            </a:r>
            <a:r>
              <a:rPr lang="it-IT" sz="2400" dirty="0" err="1"/>
              <a:t>therapy</a:t>
            </a:r>
            <a:r>
              <a:rPr lang="it-IT" sz="2400" dirty="0"/>
              <a:t> </a:t>
            </a:r>
            <a:r>
              <a:rPr lang="it-IT" sz="2400" dirty="0" err="1"/>
              <a:t>duration</a:t>
            </a:r>
            <a:r>
              <a:rPr lang="it-IT" sz="2400" dirty="0"/>
              <a:t> </a:t>
            </a:r>
            <a:r>
              <a:rPr lang="it-IT" sz="2400" dirty="0" err="1"/>
              <a:t>after</a:t>
            </a:r>
            <a:r>
              <a:rPr lang="it-IT" sz="2400" dirty="0"/>
              <a:t> acute </a:t>
            </a:r>
            <a:r>
              <a:rPr lang="it-IT" sz="2400" dirty="0" err="1"/>
              <a:t>coronary</a:t>
            </a:r>
            <a:r>
              <a:rPr lang="it-IT" sz="2400" dirty="0"/>
              <a:t> </a:t>
            </a:r>
            <a:r>
              <a:rPr lang="it-IT" sz="2400" dirty="0" err="1" smtClean="0"/>
              <a:t>syndromes</a:t>
            </a:r>
            <a:r>
              <a:rPr lang="it-IT" sz="2400" dirty="0" smtClean="0"/>
              <a:t>.</a:t>
            </a:r>
            <a:br>
              <a:rPr lang="it-IT" sz="2400" dirty="0" smtClean="0"/>
            </a:br>
            <a:r>
              <a:rPr lang="nb-NO" sz="2000" b="0" dirty="0" err="1"/>
              <a:t>Bueno</a:t>
            </a:r>
            <a:r>
              <a:rPr lang="nb-NO" sz="2000" b="0" dirty="0"/>
              <a:t> H, et al. </a:t>
            </a:r>
            <a:r>
              <a:rPr lang="nb-NO" sz="2000" b="0" dirty="0" err="1"/>
              <a:t>Heart</a:t>
            </a:r>
            <a:r>
              <a:rPr lang="nb-NO" sz="2000" b="0" dirty="0"/>
              <a:t> 2017;103:132–138. </a:t>
            </a:r>
            <a:r>
              <a:rPr lang="it-IT" sz="2000" b="0" dirty="0"/>
              <a:t/>
            </a:r>
            <a:br>
              <a:rPr lang="it-IT" sz="2000" b="0" dirty="0"/>
            </a:br>
            <a:endParaRPr lang="it-IT" sz="2000" b="0" dirty="0"/>
          </a:p>
        </p:txBody>
      </p:sp>
      <p:pic>
        <p:nvPicPr>
          <p:cNvPr id="5" name="Immagine 4" desc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556792"/>
            <a:ext cx="7600342" cy="5282238"/>
          </a:xfrm>
          <a:prstGeom prst="rect">
            <a:avLst/>
          </a:prstGeom>
        </p:spPr>
      </p:pic>
      <p:sp>
        <p:nvSpPr>
          <p:cNvPr id="6" name="Ovale 5"/>
          <p:cNvSpPr>
            <a:spLocks noChangeArrowheads="1"/>
          </p:cNvSpPr>
          <p:nvPr/>
        </p:nvSpPr>
        <p:spPr bwMode="auto">
          <a:xfrm>
            <a:off x="7618395" y="3871027"/>
            <a:ext cx="428221" cy="1881119"/>
          </a:xfrm>
          <a:prstGeom prst="ellipse">
            <a:avLst/>
          </a:prstGeom>
          <a:noFill/>
          <a:ln w="28575">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it-IT">
              <a:solidFill>
                <a:schemeClr val="lt1"/>
              </a:solidFill>
              <a:latin typeface="+mn-lt"/>
              <a:ea typeface="+mn-ea"/>
            </a:endParaRPr>
          </a:p>
        </p:txBody>
      </p:sp>
      <p:cxnSp>
        <p:nvCxnSpPr>
          <p:cNvPr id="8" name="Connettore 1 7"/>
          <p:cNvCxnSpPr/>
          <p:nvPr/>
        </p:nvCxnSpPr>
        <p:spPr>
          <a:xfrm flipV="1">
            <a:off x="7308304" y="5841375"/>
            <a:ext cx="611883" cy="611961"/>
          </a:xfrm>
          <a:prstGeom prst="line">
            <a:avLst/>
          </a:prstGeom>
          <a:ln w="28575"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746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cstate="print"/>
          <a:srcRect l="-935" t="-387" r="-1645" b="1374"/>
          <a:stretch/>
        </p:blipFill>
        <p:spPr>
          <a:xfrm>
            <a:off x="-27045" y="0"/>
            <a:ext cx="9379857" cy="6785429"/>
          </a:xfrm>
          <a:prstGeom prst="rect">
            <a:avLst/>
          </a:prstGeom>
        </p:spPr>
      </p:pic>
    </p:spTree>
    <p:extLst>
      <p:ext uri="{BB962C8B-B14F-4D97-AF65-F5344CB8AC3E}">
        <p14:creationId xmlns:p14="http://schemas.microsoft.com/office/powerpoint/2010/main" val="26087838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Chart 64"/>
          <p:cNvGraphicFramePr>
            <a:graphicFrameLocks noGrp="1"/>
          </p:cNvGraphicFramePr>
          <p:nvPr/>
        </p:nvGraphicFramePr>
        <p:xfrm>
          <a:off x="508578" y="1142475"/>
          <a:ext cx="7159048" cy="4899805"/>
        </p:xfrm>
        <a:graphic>
          <a:graphicData uri="http://schemas.openxmlformats.org/drawingml/2006/chart">
            <c:chart xmlns:c="http://schemas.openxmlformats.org/drawingml/2006/chart" xmlns:r="http://schemas.openxmlformats.org/officeDocument/2006/relationships" r:id="rId3"/>
          </a:graphicData>
        </a:graphic>
      </p:graphicFrame>
      <p:sp>
        <p:nvSpPr>
          <p:cNvPr id="149511" name="Text Box 27"/>
          <p:cNvSpPr txBox="1">
            <a:spLocks noChangeArrowheads="1"/>
          </p:cNvSpPr>
          <p:nvPr/>
        </p:nvSpPr>
        <p:spPr bwMode="auto">
          <a:xfrm>
            <a:off x="2987836" y="6068191"/>
            <a:ext cx="2265365" cy="276999"/>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1200" b="1" dirty="0" smtClean="0">
                <a:solidFill>
                  <a:srgbClr val="000000"/>
                </a:solidFill>
                <a:latin typeface="Arial" pitchFamily="34" charset="0"/>
                <a:cs typeface="Arial" pitchFamily="34" charset="0"/>
              </a:rPr>
              <a:t>Months from Randomization</a:t>
            </a:r>
            <a:endParaRPr lang="en-US" sz="1200" b="1" dirty="0">
              <a:solidFill>
                <a:srgbClr val="000000"/>
              </a:solidFill>
              <a:latin typeface="Arial" pitchFamily="34" charset="0"/>
              <a:cs typeface="Arial" pitchFamily="34" charset="0"/>
            </a:endParaRPr>
          </a:p>
        </p:txBody>
      </p:sp>
      <p:sp>
        <p:nvSpPr>
          <p:cNvPr id="25" name="TextBox 24"/>
          <p:cNvSpPr txBox="1"/>
          <p:nvPr/>
        </p:nvSpPr>
        <p:spPr>
          <a:xfrm>
            <a:off x="5028904" y="4531368"/>
            <a:ext cx="3627783" cy="830997"/>
          </a:xfrm>
          <a:prstGeom prst="rect">
            <a:avLst/>
          </a:prstGeom>
          <a:noFill/>
        </p:spPr>
        <p:txBody>
          <a:bodyPr wrap="square" rtlCol="0">
            <a:spAutoFit/>
          </a:bodyPr>
          <a:lstStyle/>
          <a:p>
            <a:pPr algn="ctr" fontAlgn="base">
              <a:spcBef>
                <a:spcPct val="0"/>
              </a:spcBef>
              <a:spcAft>
                <a:spcPct val="0"/>
              </a:spcAft>
            </a:pPr>
            <a:r>
              <a:rPr lang="en-US" sz="1600" b="1" dirty="0" smtClean="0">
                <a:solidFill>
                  <a:srgbClr val="0A5DA2"/>
                </a:solidFill>
                <a:latin typeface="Arial" pitchFamily="34" charset="0"/>
                <a:cs typeface="Arial" pitchFamily="34" charset="0"/>
              </a:rPr>
              <a:t>Ticagrelor 60 mg</a:t>
            </a:r>
          </a:p>
          <a:p>
            <a:pPr algn="ctr" fontAlgn="base">
              <a:spcBef>
                <a:spcPct val="0"/>
              </a:spcBef>
              <a:spcAft>
                <a:spcPct val="0"/>
              </a:spcAft>
            </a:pPr>
            <a:r>
              <a:rPr lang="en-US" sz="1600" b="1" dirty="0" smtClean="0">
                <a:solidFill>
                  <a:srgbClr val="0A5DA2"/>
                </a:solidFill>
                <a:latin typeface="Arial" pitchFamily="34" charset="0"/>
                <a:cs typeface="Arial" pitchFamily="34" charset="0"/>
              </a:rPr>
              <a:t>HR 0.84 (95% CI 0.74 – 0.95)</a:t>
            </a:r>
          </a:p>
          <a:p>
            <a:pPr algn="ctr" fontAlgn="base">
              <a:spcBef>
                <a:spcPct val="0"/>
              </a:spcBef>
              <a:spcAft>
                <a:spcPct val="0"/>
              </a:spcAft>
            </a:pPr>
            <a:r>
              <a:rPr lang="en-US" sz="1600" b="1" dirty="0" smtClean="0">
                <a:solidFill>
                  <a:srgbClr val="0A5DA2"/>
                </a:solidFill>
                <a:latin typeface="Arial" pitchFamily="34" charset="0"/>
                <a:cs typeface="Arial" pitchFamily="34" charset="0"/>
              </a:rPr>
              <a:t>P=0.004</a:t>
            </a:r>
          </a:p>
        </p:txBody>
      </p:sp>
      <p:sp>
        <p:nvSpPr>
          <p:cNvPr id="26" name="Text Box 27"/>
          <p:cNvSpPr txBox="1">
            <a:spLocks noChangeArrowheads="1"/>
          </p:cNvSpPr>
          <p:nvPr/>
        </p:nvSpPr>
        <p:spPr bwMode="auto">
          <a:xfrm rot="-5400000">
            <a:off x="-1065841" y="3323184"/>
            <a:ext cx="2834430" cy="338554"/>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1600" b="1" dirty="0" smtClean="0">
                <a:solidFill>
                  <a:srgbClr val="000000"/>
                </a:solidFill>
                <a:latin typeface="Arial" pitchFamily="34" charset="0"/>
                <a:cs typeface="Arial" pitchFamily="34" charset="0"/>
              </a:rPr>
              <a:t>CV Death, MI, or Stroke (%)</a:t>
            </a:r>
            <a:endParaRPr lang="en-US" sz="1600" b="1" dirty="0">
              <a:solidFill>
                <a:srgbClr val="000000"/>
              </a:solidFill>
              <a:latin typeface="Arial" pitchFamily="34" charset="0"/>
              <a:cs typeface="Arial" pitchFamily="34" charset="0"/>
            </a:endParaRPr>
          </a:p>
        </p:txBody>
      </p:sp>
      <p:sp>
        <p:nvSpPr>
          <p:cNvPr id="29" name="TextBox 28"/>
          <p:cNvSpPr txBox="1"/>
          <p:nvPr/>
        </p:nvSpPr>
        <p:spPr>
          <a:xfrm>
            <a:off x="1223622" y="5771630"/>
            <a:ext cx="324036" cy="276999"/>
          </a:xfrm>
          <a:prstGeom prst="rect">
            <a:avLst/>
          </a:prstGeom>
          <a:solidFill>
            <a:schemeClr val="bg1"/>
          </a:solidFill>
        </p:spPr>
        <p:txBody>
          <a:bodyPr wrap="square" rtlCol="0">
            <a:spAutoFit/>
          </a:bodyPr>
          <a:lstStyle/>
          <a:p>
            <a:pPr algn="ctr" fontAlgn="base">
              <a:spcBef>
                <a:spcPct val="0"/>
              </a:spcBef>
              <a:spcAft>
                <a:spcPct val="0"/>
              </a:spcAft>
            </a:pPr>
            <a:r>
              <a:rPr lang="en-US" sz="1200" b="1" dirty="0" smtClean="0">
                <a:solidFill>
                  <a:srgbClr val="000000"/>
                </a:solidFill>
                <a:latin typeface="Arial" pitchFamily="34" charset="0"/>
                <a:cs typeface="Arial" pitchFamily="34" charset="0"/>
              </a:rPr>
              <a:t>3</a:t>
            </a:r>
            <a:endParaRPr lang="en-US" b="1" dirty="0">
              <a:solidFill>
                <a:srgbClr val="000000"/>
              </a:solidFill>
              <a:latin typeface="Arial" pitchFamily="34" charset="0"/>
              <a:cs typeface="Arial" pitchFamily="34" charset="0"/>
            </a:endParaRPr>
          </a:p>
        </p:txBody>
      </p:sp>
      <p:sp>
        <p:nvSpPr>
          <p:cNvPr id="30" name="TextBox 29"/>
          <p:cNvSpPr txBox="1"/>
          <p:nvPr/>
        </p:nvSpPr>
        <p:spPr>
          <a:xfrm>
            <a:off x="1771003" y="5771630"/>
            <a:ext cx="324036" cy="276999"/>
          </a:xfrm>
          <a:prstGeom prst="rect">
            <a:avLst/>
          </a:prstGeom>
          <a:solidFill>
            <a:schemeClr val="bg1"/>
          </a:solidFill>
        </p:spPr>
        <p:txBody>
          <a:bodyPr wrap="square" rtlCol="0">
            <a:spAutoFit/>
          </a:bodyPr>
          <a:lstStyle/>
          <a:p>
            <a:pPr algn="ctr" fontAlgn="base">
              <a:spcBef>
                <a:spcPct val="0"/>
              </a:spcBef>
              <a:spcAft>
                <a:spcPct val="0"/>
              </a:spcAft>
            </a:pPr>
            <a:r>
              <a:rPr lang="en-US" sz="1200" b="1" dirty="0" smtClean="0">
                <a:solidFill>
                  <a:srgbClr val="000000"/>
                </a:solidFill>
                <a:latin typeface="Arial" pitchFamily="34" charset="0"/>
                <a:cs typeface="Arial" pitchFamily="34" charset="0"/>
              </a:rPr>
              <a:t>6</a:t>
            </a:r>
            <a:endParaRPr lang="en-US" b="1" dirty="0">
              <a:solidFill>
                <a:srgbClr val="000000"/>
              </a:solidFill>
              <a:latin typeface="Arial" pitchFamily="34" charset="0"/>
              <a:cs typeface="Arial" pitchFamily="34" charset="0"/>
            </a:endParaRPr>
          </a:p>
        </p:txBody>
      </p:sp>
      <p:sp>
        <p:nvSpPr>
          <p:cNvPr id="31" name="TextBox 30"/>
          <p:cNvSpPr txBox="1"/>
          <p:nvPr/>
        </p:nvSpPr>
        <p:spPr>
          <a:xfrm>
            <a:off x="2317236" y="5771630"/>
            <a:ext cx="324036" cy="276999"/>
          </a:xfrm>
          <a:prstGeom prst="rect">
            <a:avLst/>
          </a:prstGeom>
          <a:solidFill>
            <a:schemeClr val="bg1"/>
          </a:solidFill>
        </p:spPr>
        <p:txBody>
          <a:bodyPr wrap="square" rtlCol="0">
            <a:spAutoFit/>
          </a:bodyPr>
          <a:lstStyle/>
          <a:p>
            <a:pPr algn="ctr" fontAlgn="base">
              <a:spcBef>
                <a:spcPct val="0"/>
              </a:spcBef>
              <a:spcAft>
                <a:spcPct val="0"/>
              </a:spcAft>
            </a:pPr>
            <a:r>
              <a:rPr lang="en-US" sz="1200" b="1" dirty="0" smtClean="0">
                <a:solidFill>
                  <a:srgbClr val="000000"/>
                </a:solidFill>
                <a:latin typeface="Arial" pitchFamily="34" charset="0"/>
                <a:cs typeface="Arial" pitchFamily="34" charset="0"/>
              </a:rPr>
              <a:t>9</a:t>
            </a:r>
            <a:endParaRPr lang="en-US" b="1" dirty="0">
              <a:solidFill>
                <a:srgbClr val="000000"/>
              </a:solidFill>
              <a:latin typeface="Arial" pitchFamily="34" charset="0"/>
              <a:cs typeface="Arial" pitchFamily="34" charset="0"/>
            </a:endParaRPr>
          </a:p>
        </p:txBody>
      </p:sp>
      <p:sp>
        <p:nvSpPr>
          <p:cNvPr id="32" name="TextBox 31"/>
          <p:cNvSpPr txBox="1"/>
          <p:nvPr/>
        </p:nvSpPr>
        <p:spPr>
          <a:xfrm>
            <a:off x="2828607" y="5771630"/>
            <a:ext cx="396044" cy="276999"/>
          </a:xfrm>
          <a:prstGeom prst="rect">
            <a:avLst/>
          </a:prstGeom>
          <a:solidFill>
            <a:schemeClr val="bg1"/>
          </a:solidFill>
        </p:spPr>
        <p:txBody>
          <a:bodyPr wrap="square" rtlCol="0">
            <a:spAutoFit/>
          </a:bodyPr>
          <a:lstStyle/>
          <a:p>
            <a:pPr algn="ctr" fontAlgn="base">
              <a:spcBef>
                <a:spcPct val="0"/>
              </a:spcBef>
              <a:spcAft>
                <a:spcPct val="0"/>
              </a:spcAft>
            </a:pPr>
            <a:r>
              <a:rPr lang="en-US" sz="1200" b="1" dirty="0" smtClean="0">
                <a:solidFill>
                  <a:srgbClr val="000000"/>
                </a:solidFill>
                <a:latin typeface="Arial" pitchFamily="34" charset="0"/>
                <a:cs typeface="Arial" pitchFamily="34" charset="0"/>
              </a:rPr>
              <a:t>12</a:t>
            </a:r>
            <a:endParaRPr lang="en-US" b="1" dirty="0">
              <a:solidFill>
                <a:srgbClr val="000000"/>
              </a:solidFill>
              <a:latin typeface="Arial" pitchFamily="34" charset="0"/>
              <a:cs typeface="Arial" pitchFamily="34" charset="0"/>
            </a:endParaRPr>
          </a:p>
        </p:txBody>
      </p:sp>
      <p:sp>
        <p:nvSpPr>
          <p:cNvPr id="33" name="TextBox 32"/>
          <p:cNvSpPr txBox="1"/>
          <p:nvPr/>
        </p:nvSpPr>
        <p:spPr>
          <a:xfrm>
            <a:off x="676820" y="5771630"/>
            <a:ext cx="324036" cy="276999"/>
          </a:xfrm>
          <a:prstGeom prst="rect">
            <a:avLst/>
          </a:prstGeom>
          <a:solidFill>
            <a:schemeClr val="bg1"/>
          </a:solidFill>
        </p:spPr>
        <p:txBody>
          <a:bodyPr wrap="square" rtlCol="0">
            <a:spAutoFit/>
          </a:bodyPr>
          <a:lstStyle/>
          <a:p>
            <a:pPr algn="ctr" fontAlgn="base">
              <a:spcBef>
                <a:spcPct val="0"/>
              </a:spcBef>
              <a:spcAft>
                <a:spcPct val="0"/>
              </a:spcAft>
            </a:pPr>
            <a:r>
              <a:rPr lang="en-US" sz="1200" b="1" dirty="0" smtClean="0">
                <a:solidFill>
                  <a:srgbClr val="000000"/>
                </a:solidFill>
                <a:latin typeface="Arial" pitchFamily="34" charset="0"/>
                <a:cs typeface="Arial" pitchFamily="34" charset="0"/>
              </a:rPr>
              <a:t>0</a:t>
            </a:r>
            <a:endParaRPr lang="en-US" b="1" dirty="0">
              <a:solidFill>
                <a:srgbClr val="000000"/>
              </a:solidFill>
              <a:latin typeface="Arial" pitchFamily="34" charset="0"/>
              <a:cs typeface="Arial" pitchFamily="34" charset="0"/>
            </a:endParaRPr>
          </a:p>
        </p:txBody>
      </p:sp>
      <p:sp>
        <p:nvSpPr>
          <p:cNvPr id="34" name="TextBox 33"/>
          <p:cNvSpPr txBox="1"/>
          <p:nvPr/>
        </p:nvSpPr>
        <p:spPr>
          <a:xfrm>
            <a:off x="3368667" y="5771630"/>
            <a:ext cx="396044" cy="276999"/>
          </a:xfrm>
          <a:prstGeom prst="rect">
            <a:avLst/>
          </a:prstGeom>
          <a:solidFill>
            <a:schemeClr val="bg1"/>
          </a:solidFill>
        </p:spPr>
        <p:txBody>
          <a:bodyPr wrap="square" rtlCol="0">
            <a:spAutoFit/>
          </a:bodyPr>
          <a:lstStyle/>
          <a:p>
            <a:pPr algn="ctr" fontAlgn="base">
              <a:spcBef>
                <a:spcPct val="0"/>
              </a:spcBef>
              <a:spcAft>
                <a:spcPct val="0"/>
              </a:spcAft>
            </a:pPr>
            <a:r>
              <a:rPr lang="en-US" sz="1200" b="1" dirty="0" smtClean="0">
                <a:solidFill>
                  <a:srgbClr val="000000"/>
                </a:solidFill>
                <a:latin typeface="Arial" pitchFamily="34" charset="0"/>
                <a:cs typeface="Arial" pitchFamily="34" charset="0"/>
              </a:rPr>
              <a:t>15</a:t>
            </a:r>
            <a:endParaRPr lang="en-US" b="1" dirty="0">
              <a:solidFill>
                <a:srgbClr val="000000"/>
              </a:solidFill>
              <a:latin typeface="Arial" pitchFamily="34" charset="0"/>
              <a:cs typeface="Arial" pitchFamily="34" charset="0"/>
            </a:endParaRPr>
          </a:p>
        </p:txBody>
      </p:sp>
      <p:sp>
        <p:nvSpPr>
          <p:cNvPr id="35" name="TextBox 34"/>
          <p:cNvSpPr txBox="1"/>
          <p:nvPr/>
        </p:nvSpPr>
        <p:spPr>
          <a:xfrm>
            <a:off x="3915471" y="5771630"/>
            <a:ext cx="396044" cy="276999"/>
          </a:xfrm>
          <a:prstGeom prst="rect">
            <a:avLst/>
          </a:prstGeom>
          <a:solidFill>
            <a:schemeClr val="bg1"/>
          </a:solidFill>
        </p:spPr>
        <p:txBody>
          <a:bodyPr wrap="square" rtlCol="0">
            <a:spAutoFit/>
          </a:bodyPr>
          <a:lstStyle/>
          <a:p>
            <a:pPr algn="ctr" fontAlgn="base">
              <a:spcBef>
                <a:spcPct val="0"/>
              </a:spcBef>
              <a:spcAft>
                <a:spcPct val="0"/>
              </a:spcAft>
            </a:pPr>
            <a:r>
              <a:rPr lang="en-US" sz="1200" b="1" dirty="0" smtClean="0">
                <a:solidFill>
                  <a:srgbClr val="000000"/>
                </a:solidFill>
                <a:latin typeface="Arial" pitchFamily="34" charset="0"/>
                <a:cs typeface="Arial" pitchFamily="34" charset="0"/>
              </a:rPr>
              <a:t>18</a:t>
            </a:r>
            <a:endParaRPr lang="en-US" b="1" dirty="0">
              <a:solidFill>
                <a:srgbClr val="000000"/>
              </a:solidFill>
              <a:latin typeface="Arial" pitchFamily="34" charset="0"/>
              <a:cs typeface="Arial" pitchFamily="34" charset="0"/>
            </a:endParaRPr>
          </a:p>
        </p:txBody>
      </p:sp>
      <p:sp>
        <p:nvSpPr>
          <p:cNvPr id="36" name="TextBox 35"/>
          <p:cNvSpPr txBox="1"/>
          <p:nvPr/>
        </p:nvSpPr>
        <p:spPr>
          <a:xfrm>
            <a:off x="4462275" y="5771630"/>
            <a:ext cx="396044" cy="276999"/>
          </a:xfrm>
          <a:prstGeom prst="rect">
            <a:avLst/>
          </a:prstGeom>
          <a:solidFill>
            <a:schemeClr val="bg1"/>
          </a:solidFill>
        </p:spPr>
        <p:txBody>
          <a:bodyPr wrap="square" rtlCol="0">
            <a:spAutoFit/>
          </a:bodyPr>
          <a:lstStyle/>
          <a:p>
            <a:pPr algn="ctr" fontAlgn="base">
              <a:spcBef>
                <a:spcPct val="0"/>
              </a:spcBef>
              <a:spcAft>
                <a:spcPct val="0"/>
              </a:spcAft>
            </a:pPr>
            <a:r>
              <a:rPr lang="en-US" sz="1200" b="1" dirty="0" smtClean="0">
                <a:solidFill>
                  <a:srgbClr val="000000"/>
                </a:solidFill>
                <a:latin typeface="Arial" pitchFamily="34" charset="0"/>
                <a:cs typeface="Arial" pitchFamily="34" charset="0"/>
              </a:rPr>
              <a:t>21</a:t>
            </a:r>
            <a:endParaRPr lang="en-US" b="1" dirty="0">
              <a:solidFill>
                <a:srgbClr val="000000"/>
              </a:solidFill>
              <a:latin typeface="Arial" pitchFamily="34" charset="0"/>
              <a:cs typeface="Arial" pitchFamily="34" charset="0"/>
            </a:endParaRPr>
          </a:p>
        </p:txBody>
      </p:sp>
      <p:sp>
        <p:nvSpPr>
          <p:cNvPr id="37" name="TextBox 36"/>
          <p:cNvSpPr txBox="1"/>
          <p:nvPr/>
        </p:nvSpPr>
        <p:spPr>
          <a:xfrm>
            <a:off x="5009079" y="5771630"/>
            <a:ext cx="396044" cy="276999"/>
          </a:xfrm>
          <a:prstGeom prst="rect">
            <a:avLst/>
          </a:prstGeom>
          <a:solidFill>
            <a:schemeClr val="bg1"/>
          </a:solidFill>
        </p:spPr>
        <p:txBody>
          <a:bodyPr wrap="square" rtlCol="0">
            <a:spAutoFit/>
          </a:bodyPr>
          <a:lstStyle/>
          <a:p>
            <a:pPr algn="ctr" fontAlgn="base">
              <a:spcBef>
                <a:spcPct val="0"/>
              </a:spcBef>
              <a:spcAft>
                <a:spcPct val="0"/>
              </a:spcAft>
            </a:pPr>
            <a:r>
              <a:rPr lang="en-US" sz="1200" b="1" dirty="0" smtClean="0">
                <a:solidFill>
                  <a:srgbClr val="000000"/>
                </a:solidFill>
                <a:latin typeface="Arial" pitchFamily="34" charset="0"/>
                <a:cs typeface="Arial" pitchFamily="34" charset="0"/>
              </a:rPr>
              <a:t>24</a:t>
            </a:r>
            <a:endParaRPr lang="en-US" b="1" dirty="0">
              <a:solidFill>
                <a:srgbClr val="000000"/>
              </a:solidFill>
              <a:latin typeface="Arial" pitchFamily="34" charset="0"/>
              <a:cs typeface="Arial" pitchFamily="34" charset="0"/>
            </a:endParaRPr>
          </a:p>
        </p:txBody>
      </p:sp>
      <p:sp>
        <p:nvSpPr>
          <p:cNvPr id="38" name="TextBox 37"/>
          <p:cNvSpPr txBox="1"/>
          <p:nvPr/>
        </p:nvSpPr>
        <p:spPr>
          <a:xfrm>
            <a:off x="5555883" y="5771630"/>
            <a:ext cx="396044" cy="276999"/>
          </a:xfrm>
          <a:prstGeom prst="rect">
            <a:avLst/>
          </a:prstGeom>
          <a:solidFill>
            <a:schemeClr val="bg1"/>
          </a:solidFill>
        </p:spPr>
        <p:txBody>
          <a:bodyPr wrap="square" rtlCol="0">
            <a:spAutoFit/>
          </a:bodyPr>
          <a:lstStyle/>
          <a:p>
            <a:pPr algn="ctr" fontAlgn="base">
              <a:spcBef>
                <a:spcPct val="0"/>
              </a:spcBef>
              <a:spcAft>
                <a:spcPct val="0"/>
              </a:spcAft>
            </a:pPr>
            <a:r>
              <a:rPr lang="en-US" sz="1200" b="1" dirty="0" smtClean="0">
                <a:solidFill>
                  <a:srgbClr val="000000"/>
                </a:solidFill>
                <a:latin typeface="Arial" pitchFamily="34" charset="0"/>
                <a:cs typeface="Arial" pitchFamily="34" charset="0"/>
              </a:rPr>
              <a:t>27</a:t>
            </a:r>
            <a:endParaRPr lang="en-US" b="1" dirty="0">
              <a:solidFill>
                <a:srgbClr val="000000"/>
              </a:solidFill>
              <a:latin typeface="Arial" pitchFamily="34" charset="0"/>
              <a:cs typeface="Arial" pitchFamily="34" charset="0"/>
            </a:endParaRPr>
          </a:p>
        </p:txBody>
      </p:sp>
      <p:sp>
        <p:nvSpPr>
          <p:cNvPr id="39" name="TextBox 38"/>
          <p:cNvSpPr txBox="1"/>
          <p:nvPr/>
        </p:nvSpPr>
        <p:spPr>
          <a:xfrm>
            <a:off x="6095372" y="5771630"/>
            <a:ext cx="396044" cy="276999"/>
          </a:xfrm>
          <a:prstGeom prst="rect">
            <a:avLst/>
          </a:prstGeom>
          <a:solidFill>
            <a:schemeClr val="bg1"/>
          </a:solidFill>
        </p:spPr>
        <p:txBody>
          <a:bodyPr wrap="square" rtlCol="0">
            <a:spAutoFit/>
          </a:bodyPr>
          <a:lstStyle/>
          <a:p>
            <a:pPr algn="ctr" fontAlgn="base">
              <a:spcBef>
                <a:spcPct val="0"/>
              </a:spcBef>
              <a:spcAft>
                <a:spcPct val="0"/>
              </a:spcAft>
            </a:pPr>
            <a:r>
              <a:rPr lang="en-US" sz="1200" b="1" dirty="0" smtClean="0">
                <a:solidFill>
                  <a:srgbClr val="000000"/>
                </a:solidFill>
                <a:latin typeface="Arial" pitchFamily="34" charset="0"/>
                <a:cs typeface="Arial" pitchFamily="34" charset="0"/>
              </a:rPr>
              <a:t>30</a:t>
            </a:r>
            <a:endParaRPr lang="en-US" b="1" dirty="0">
              <a:solidFill>
                <a:srgbClr val="000000"/>
              </a:solidFill>
              <a:latin typeface="Arial" pitchFamily="34" charset="0"/>
              <a:cs typeface="Arial" pitchFamily="34" charset="0"/>
            </a:endParaRPr>
          </a:p>
        </p:txBody>
      </p:sp>
      <p:sp>
        <p:nvSpPr>
          <p:cNvPr id="40" name="TextBox 39"/>
          <p:cNvSpPr txBox="1"/>
          <p:nvPr/>
        </p:nvSpPr>
        <p:spPr>
          <a:xfrm>
            <a:off x="6649491" y="5771630"/>
            <a:ext cx="396044" cy="276999"/>
          </a:xfrm>
          <a:prstGeom prst="rect">
            <a:avLst/>
          </a:prstGeom>
          <a:solidFill>
            <a:schemeClr val="bg1"/>
          </a:solidFill>
        </p:spPr>
        <p:txBody>
          <a:bodyPr wrap="square" rtlCol="0">
            <a:spAutoFit/>
          </a:bodyPr>
          <a:lstStyle/>
          <a:p>
            <a:pPr algn="ctr" fontAlgn="base">
              <a:spcBef>
                <a:spcPct val="0"/>
              </a:spcBef>
              <a:spcAft>
                <a:spcPct val="0"/>
              </a:spcAft>
            </a:pPr>
            <a:r>
              <a:rPr lang="en-US" sz="1200" b="1" dirty="0" smtClean="0">
                <a:solidFill>
                  <a:srgbClr val="000000"/>
                </a:solidFill>
                <a:latin typeface="Arial" pitchFamily="34" charset="0"/>
                <a:cs typeface="Arial" pitchFamily="34" charset="0"/>
              </a:rPr>
              <a:t>33</a:t>
            </a:r>
            <a:endParaRPr lang="en-US" b="1" dirty="0">
              <a:solidFill>
                <a:srgbClr val="000000"/>
              </a:solidFill>
              <a:latin typeface="Arial" pitchFamily="34" charset="0"/>
              <a:cs typeface="Arial" pitchFamily="34" charset="0"/>
            </a:endParaRPr>
          </a:p>
        </p:txBody>
      </p:sp>
      <p:sp>
        <p:nvSpPr>
          <p:cNvPr id="41" name="TextBox 40"/>
          <p:cNvSpPr txBox="1"/>
          <p:nvPr/>
        </p:nvSpPr>
        <p:spPr>
          <a:xfrm>
            <a:off x="7188980" y="5771630"/>
            <a:ext cx="396044" cy="276999"/>
          </a:xfrm>
          <a:prstGeom prst="rect">
            <a:avLst/>
          </a:prstGeom>
          <a:solidFill>
            <a:schemeClr val="bg1"/>
          </a:solidFill>
        </p:spPr>
        <p:txBody>
          <a:bodyPr wrap="square" rtlCol="0">
            <a:spAutoFit/>
          </a:bodyPr>
          <a:lstStyle/>
          <a:p>
            <a:pPr algn="ctr" fontAlgn="base">
              <a:spcBef>
                <a:spcPct val="0"/>
              </a:spcBef>
              <a:spcAft>
                <a:spcPct val="0"/>
              </a:spcAft>
            </a:pPr>
            <a:r>
              <a:rPr lang="en-US" sz="1200" b="1" dirty="0" smtClean="0">
                <a:solidFill>
                  <a:srgbClr val="000000"/>
                </a:solidFill>
                <a:latin typeface="Arial" pitchFamily="34" charset="0"/>
                <a:cs typeface="Arial" pitchFamily="34" charset="0"/>
              </a:rPr>
              <a:t>36</a:t>
            </a:r>
            <a:endParaRPr lang="en-US" b="1" dirty="0">
              <a:solidFill>
                <a:srgbClr val="000000"/>
              </a:solidFill>
              <a:latin typeface="Arial" pitchFamily="34" charset="0"/>
              <a:cs typeface="Arial" pitchFamily="34" charset="0"/>
            </a:endParaRPr>
          </a:p>
        </p:txBody>
      </p:sp>
      <p:sp>
        <p:nvSpPr>
          <p:cNvPr id="42" name="TextBox 41"/>
          <p:cNvSpPr txBox="1"/>
          <p:nvPr/>
        </p:nvSpPr>
        <p:spPr>
          <a:xfrm>
            <a:off x="5028904" y="3642184"/>
            <a:ext cx="3627783" cy="830997"/>
          </a:xfrm>
          <a:prstGeom prst="rect">
            <a:avLst/>
          </a:prstGeom>
          <a:noFill/>
        </p:spPr>
        <p:txBody>
          <a:bodyPr wrap="square" rtlCol="0">
            <a:spAutoFit/>
          </a:bodyPr>
          <a:lstStyle/>
          <a:p>
            <a:pPr algn="ctr" fontAlgn="base">
              <a:spcBef>
                <a:spcPct val="0"/>
              </a:spcBef>
              <a:spcAft>
                <a:spcPct val="0"/>
              </a:spcAft>
            </a:pPr>
            <a:r>
              <a:rPr lang="en-US" sz="1600" b="1" dirty="0" smtClean="0">
                <a:solidFill>
                  <a:srgbClr val="960000"/>
                </a:solidFill>
                <a:latin typeface="Arial" pitchFamily="34" charset="0"/>
                <a:cs typeface="Arial" pitchFamily="34" charset="0"/>
              </a:rPr>
              <a:t>Ticagrelor 90 mg</a:t>
            </a:r>
          </a:p>
          <a:p>
            <a:pPr algn="ctr" fontAlgn="base">
              <a:spcBef>
                <a:spcPct val="0"/>
              </a:spcBef>
              <a:spcAft>
                <a:spcPct val="0"/>
              </a:spcAft>
            </a:pPr>
            <a:r>
              <a:rPr lang="en-US" sz="1600" b="1" dirty="0" smtClean="0">
                <a:solidFill>
                  <a:srgbClr val="960000"/>
                </a:solidFill>
                <a:latin typeface="Arial" pitchFamily="34" charset="0"/>
                <a:cs typeface="Arial" pitchFamily="34" charset="0"/>
              </a:rPr>
              <a:t>HR 0.85 (95% CI 0.75 – 0.96)</a:t>
            </a:r>
          </a:p>
          <a:p>
            <a:pPr algn="ctr" fontAlgn="base">
              <a:spcBef>
                <a:spcPct val="0"/>
              </a:spcBef>
              <a:spcAft>
                <a:spcPct val="0"/>
              </a:spcAft>
            </a:pPr>
            <a:r>
              <a:rPr lang="en-US" sz="1600" b="1" dirty="0" smtClean="0">
                <a:solidFill>
                  <a:srgbClr val="960000"/>
                </a:solidFill>
                <a:latin typeface="Arial" pitchFamily="34" charset="0"/>
                <a:cs typeface="Arial" pitchFamily="34" charset="0"/>
              </a:rPr>
              <a:t>P=0.008</a:t>
            </a:r>
          </a:p>
        </p:txBody>
      </p:sp>
      <p:sp>
        <p:nvSpPr>
          <p:cNvPr id="48" name="TextBox 47"/>
          <p:cNvSpPr txBox="1"/>
          <p:nvPr/>
        </p:nvSpPr>
        <p:spPr>
          <a:xfrm>
            <a:off x="7440860" y="1546629"/>
            <a:ext cx="1527580" cy="307777"/>
          </a:xfrm>
          <a:prstGeom prst="rect">
            <a:avLst/>
          </a:prstGeom>
          <a:noFill/>
        </p:spPr>
        <p:txBody>
          <a:bodyPr wrap="square" lIns="0" rIns="0" rtlCol="0">
            <a:spAutoFit/>
          </a:bodyPr>
          <a:lstStyle/>
          <a:p>
            <a:pPr fontAlgn="base">
              <a:spcBef>
                <a:spcPct val="0"/>
              </a:spcBef>
              <a:spcAft>
                <a:spcPct val="0"/>
              </a:spcAft>
            </a:pPr>
            <a:r>
              <a:rPr lang="en-US" sz="1400" b="1" dirty="0" smtClean="0">
                <a:solidFill>
                  <a:srgbClr val="336600"/>
                </a:solidFill>
                <a:latin typeface="Arial Narrow" pitchFamily="34" charset="0"/>
                <a:cs typeface="Arial" pitchFamily="34" charset="0"/>
              </a:rPr>
              <a:t>Placebo (9.0%)</a:t>
            </a:r>
          </a:p>
        </p:txBody>
      </p:sp>
      <p:sp>
        <p:nvSpPr>
          <p:cNvPr id="49" name="TextBox 48"/>
          <p:cNvSpPr txBox="1"/>
          <p:nvPr/>
        </p:nvSpPr>
        <p:spPr>
          <a:xfrm>
            <a:off x="7440860" y="2025526"/>
            <a:ext cx="1527580" cy="307777"/>
          </a:xfrm>
          <a:prstGeom prst="rect">
            <a:avLst/>
          </a:prstGeom>
          <a:noFill/>
        </p:spPr>
        <p:txBody>
          <a:bodyPr wrap="square" lIns="0" rIns="0" rtlCol="0">
            <a:spAutoFit/>
          </a:bodyPr>
          <a:lstStyle/>
          <a:p>
            <a:pPr fontAlgn="base">
              <a:spcBef>
                <a:spcPct val="0"/>
              </a:spcBef>
              <a:spcAft>
                <a:spcPct val="0"/>
              </a:spcAft>
            </a:pPr>
            <a:r>
              <a:rPr lang="en-US" sz="1400" b="1" dirty="0" smtClean="0">
                <a:solidFill>
                  <a:srgbClr val="960000"/>
                </a:solidFill>
                <a:latin typeface="Arial Narrow" pitchFamily="34" charset="0"/>
                <a:cs typeface="Arial" pitchFamily="34" charset="0"/>
              </a:rPr>
              <a:t>Ticagrelor 90 (7.8%)</a:t>
            </a:r>
          </a:p>
        </p:txBody>
      </p:sp>
      <p:sp>
        <p:nvSpPr>
          <p:cNvPr id="50" name="TextBox 49"/>
          <p:cNvSpPr txBox="1"/>
          <p:nvPr/>
        </p:nvSpPr>
        <p:spPr>
          <a:xfrm>
            <a:off x="7440859" y="2231803"/>
            <a:ext cx="1527581" cy="307777"/>
          </a:xfrm>
          <a:prstGeom prst="rect">
            <a:avLst/>
          </a:prstGeom>
          <a:noFill/>
        </p:spPr>
        <p:txBody>
          <a:bodyPr wrap="square" lIns="0" rIns="0" rtlCol="0">
            <a:spAutoFit/>
          </a:bodyPr>
          <a:lstStyle/>
          <a:p>
            <a:pPr fontAlgn="base">
              <a:spcBef>
                <a:spcPct val="0"/>
              </a:spcBef>
              <a:spcAft>
                <a:spcPct val="0"/>
              </a:spcAft>
            </a:pPr>
            <a:r>
              <a:rPr lang="en-US" sz="1400" b="1" dirty="0" smtClean="0">
                <a:solidFill>
                  <a:srgbClr val="0A5DA2"/>
                </a:solidFill>
                <a:latin typeface="Arial Narrow" pitchFamily="34" charset="0"/>
                <a:cs typeface="Arial" pitchFamily="34" charset="0"/>
              </a:rPr>
              <a:t>Ticagrelor 60 (7.8%)</a:t>
            </a:r>
          </a:p>
        </p:txBody>
      </p:sp>
      <p:sp>
        <p:nvSpPr>
          <p:cNvPr id="66" name="TextBox 65"/>
          <p:cNvSpPr txBox="1"/>
          <p:nvPr/>
        </p:nvSpPr>
        <p:spPr>
          <a:xfrm>
            <a:off x="1440611" y="172528"/>
            <a:ext cx="6858000" cy="584775"/>
          </a:xfrm>
          <a:prstGeom prst="rect">
            <a:avLst/>
          </a:prstGeom>
          <a:noFill/>
        </p:spPr>
        <p:txBody>
          <a:bodyPr wrap="square" rtlCol="0">
            <a:spAutoFit/>
          </a:bodyPr>
          <a:lstStyle/>
          <a:p>
            <a:pPr algn="ctr" fontAlgn="base">
              <a:spcBef>
                <a:spcPct val="0"/>
              </a:spcBef>
              <a:spcAft>
                <a:spcPct val="0"/>
              </a:spcAft>
            </a:pPr>
            <a:r>
              <a:rPr lang="en-US" sz="3200" b="1" dirty="0" smtClean="0">
                <a:solidFill>
                  <a:srgbClr val="C00000"/>
                </a:solidFill>
                <a:latin typeface="Arial" charset="0"/>
              </a:rPr>
              <a:t>Primary Endpoint</a:t>
            </a:r>
            <a:endParaRPr lang="en-US" sz="3200" b="1" dirty="0">
              <a:solidFill>
                <a:srgbClr val="C00000"/>
              </a:solidFill>
              <a:latin typeface="Arial" charset="0"/>
            </a:endParaRPr>
          </a:p>
        </p:txBody>
      </p:sp>
      <p:sp>
        <p:nvSpPr>
          <p:cNvPr id="28" name="TextBox 27"/>
          <p:cNvSpPr txBox="1"/>
          <p:nvPr/>
        </p:nvSpPr>
        <p:spPr>
          <a:xfrm>
            <a:off x="511580" y="2917483"/>
            <a:ext cx="324036" cy="276999"/>
          </a:xfrm>
          <a:prstGeom prst="rect">
            <a:avLst/>
          </a:prstGeom>
          <a:noFill/>
        </p:spPr>
        <p:txBody>
          <a:bodyPr wrap="square" rtlCol="0">
            <a:spAutoFit/>
          </a:bodyPr>
          <a:lstStyle/>
          <a:p>
            <a:pPr algn="ctr" fontAlgn="base">
              <a:spcBef>
                <a:spcPct val="0"/>
              </a:spcBef>
              <a:spcAft>
                <a:spcPct val="0"/>
              </a:spcAft>
            </a:pPr>
            <a:r>
              <a:rPr lang="en-US" sz="1200" b="1" dirty="0" smtClean="0">
                <a:solidFill>
                  <a:srgbClr val="000000"/>
                </a:solidFill>
                <a:latin typeface="Arial" pitchFamily="34" charset="0"/>
                <a:cs typeface="Arial" pitchFamily="34" charset="0"/>
              </a:rPr>
              <a:t>6</a:t>
            </a:r>
            <a:endParaRPr lang="en-US" b="1" dirty="0">
              <a:solidFill>
                <a:srgbClr val="000000"/>
              </a:solidFill>
              <a:latin typeface="Arial" pitchFamily="34" charset="0"/>
              <a:cs typeface="Arial" pitchFamily="34" charset="0"/>
            </a:endParaRPr>
          </a:p>
        </p:txBody>
      </p:sp>
      <p:sp>
        <p:nvSpPr>
          <p:cNvPr id="44" name="TextBox 43"/>
          <p:cNvSpPr txBox="1"/>
          <p:nvPr/>
        </p:nvSpPr>
        <p:spPr>
          <a:xfrm>
            <a:off x="511580" y="3355173"/>
            <a:ext cx="324036" cy="276999"/>
          </a:xfrm>
          <a:prstGeom prst="rect">
            <a:avLst/>
          </a:prstGeom>
          <a:noFill/>
        </p:spPr>
        <p:txBody>
          <a:bodyPr wrap="square" rtlCol="0">
            <a:spAutoFit/>
          </a:bodyPr>
          <a:lstStyle/>
          <a:p>
            <a:pPr algn="ctr" fontAlgn="base">
              <a:spcBef>
                <a:spcPct val="0"/>
              </a:spcBef>
              <a:spcAft>
                <a:spcPct val="0"/>
              </a:spcAft>
            </a:pPr>
            <a:r>
              <a:rPr lang="en-US" sz="1200" b="1" dirty="0" smtClean="0">
                <a:solidFill>
                  <a:srgbClr val="000000"/>
                </a:solidFill>
                <a:latin typeface="Arial" pitchFamily="34" charset="0"/>
                <a:cs typeface="Arial" pitchFamily="34" charset="0"/>
              </a:rPr>
              <a:t>5</a:t>
            </a:r>
            <a:endParaRPr lang="en-US" b="1" dirty="0">
              <a:solidFill>
                <a:srgbClr val="000000"/>
              </a:solidFill>
              <a:latin typeface="Arial" pitchFamily="34" charset="0"/>
              <a:cs typeface="Arial" pitchFamily="34" charset="0"/>
            </a:endParaRPr>
          </a:p>
        </p:txBody>
      </p:sp>
      <p:sp>
        <p:nvSpPr>
          <p:cNvPr id="51" name="TextBox 50"/>
          <p:cNvSpPr txBox="1"/>
          <p:nvPr/>
        </p:nvSpPr>
        <p:spPr>
          <a:xfrm>
            <a:off x="511580" y="3801402"/>
            <a:ext cx="324036" cy="276999"/>
          </a:xfrm>
          <a:prstGeom prst="rect">
            <a:avLst/>
          </a:prstGeom>
          <a:noFill/>
        </p:spPr>
        <p:txBody>
          <a:bodyPr wrap="square" rtlCol="0">
            <a:spAutoFit/>
          </a:bodyPr>
          <a:lstStyle/>
          <a:p>
            <a:pPr algn="ctr" fontAlgn="base">
              <a:spcBef>
                <a:spcPct val="0"/>
              </a:spcBef>
              <a:spcAft>
                <a:spcPct val="0"/>
              </a:spcAft>
            </a:pPr>
            <a:r>
              <a:rPr lang="en-US" sz="1200" b="1" dirty="0" smtClean="0">
                <a:solidFill>
                  <a:srgbClr val="000000"/>
                </a:solidFill>
                <a:latin typeface="Arial" pitchFamily="34" charset="0"/>
                <a:cs typeface="Arial" pitchFamily="34" charset="0"/>
              </a:rPr>
              <a:t>4</a:t>
            </a:r>
            <a:endParaRPr lang="en-US" b="1" dirty="0">
              <a:solidFill>
                <a:srgbClr val="000000"/>
              </a:solidFill>
              <a:latin typeface="Arial" pitchFamily="34" charset="0"/>
              <a:cs typeface="Arial" pitchFamily="34" charset="0"/>
            </a:endParaRPr>
          </a:p>
        </p:txBody>
      </p:sp>
      <p:sp>
        <p:nvSpPr>
          <p:cNvPr id="52" name="TextBox 51"/>
          <p:cNvSpPr txBox="1"/>
          <p:nvPr/>
        </p:nvSpPr>
        <p:spPr>
          <a:xfrm>
            <a:off x="511580" y="4239092"/>
            <a:ext cx="324036" cy="276999"/>
          </a:xfrm>
          <a:prstGeom prst="rect">
            <a:avLst/>
          </a:prstGeom>
          <a:noFill/>
        </p:spPr>
        <p:txBody>
          <a:bodyPr wrap="square" rtlCol="0">
            <a:spAutoFit/>
          </a:bodyPr>
          <a:lstStyle/>
          <a:p>
            <a:pPr algn="ctr" fontAlgn="base">
              <a:spcBef>
                <a:spcPct val="0"/>
              </a:spcBef>
              <a:spcAft>
                <a:spcPct val="0"/>
              </a:spcAft>
            </a:pPr>
            <a:r>
              <a:rPr lang="en-US" sz="1200" b="1" dirty="0" smtClean="0">
                <a:solidFill>
                  <a:srgbClr val="000000"/>
                </a:solidFill>
                <a:latin typeface="Arial" pitchFamily="34" charset="0"/>
                <a:cs typeface="Arial" pitchFamily="34" charset="0"/>
              </a:rPr>
              <a:t>3</a:t>
            </a:r>
            <a:endParaRPr lang="en-US" b="1" dirty="0">
              <a:solidFill>
                <a:srgbClr val="000000"/>
              </a:solidFill>
              <a:latin typeface="Arial" pitchFamily="34" charset="0"/>
              <a:cs typeface="Arial" pitchFamily="34" charset="0"/>
            </a:endParaRPr>
          </a:p>
        </p:txBody>
      </p:sp>
      <p:sp>
        <p:nvSpPr>
          <p:cNvPr id="53" name="TextBox 52"/>
          <p:cNvSpPr txBox="1"/>
          <p:nvPr/>
        </p:nvSpPr>
        <p:spPr>
          <a:xfrm>
            <a:off x="402335" y="1138647"/>
            <a:ext cx="433281" cy="276999"/>
          </a:xfrm>
          <a:prstGeom prst="rect">
            <a:avLst/>
          </a:prstGeom>
          <a:noFill/>
        </p:spPr>
        <p:txBody>
          <a:bodyPr wrap="square" rtlCol="0">
            <a:spAutoFit/>
          </a:bodyPr>
          <a:lstStyle/>
          <a:p>
            <a:pPr algn="ctr" fontAlgn="base">
              <a:spcBef>
                <a:spcPct val="0"/>
              </a:spcBef>
              <a:spcAft>
                <a:spcPct val="0"/>
              </a:spcAft>
            </a:pPr>
            <a:r>
              <a:rPr lang="en-US" sz="1200" b="1" dirty="0" smtClean="0">
                <a:solidFill>
                  <a:srgbClr val="000000"/>
                </a:solidFill>
                <a:latin typeface="Arial" pitchFamily="34" charset="0"/>
                <a:cs typeface="Arial" pitchFamily="34" charset="0"/>
              </a:rPr>
              <a:t>10</a:t>
            </a:r>
            <a:endParaRPr lang="en-US" b="1" dirty="0">
              <a:solidFill>
                <a:srgbClr val="000000"/>
              </a:solidFill>
              <a:latin typeface="Arial" pitchFamily="34" charset="0"/>
              <a:cs typeface="Arial" pitchFamily="34" charset="0"/>
            </a:endParaRPr>
          </a:p>
        </p:txBody>
      </p:sp>
      <p:sp>
        <p:nvSpPr>
          <p:cNvPr id="54" name="TextBox 53"/>
          <p:cNvSpPr txBox="1"/>
          <p:nvPr/>
        </p:nvSpPr>
        <p:spPr>
          <a:xfrm>
            <a:off x="511580" y="1576337"/>
            <a:ext cx="324036" cy="276999"/>
          </a:xfrm>
          <a:prstGeom prst="rect">
            <a:avLst/>
          </a:prstGeom>
          <a:noFill/>
        </p:spPr>
        <p:txBody>
          <a:bodyPr wrap="square" rtlCol="0">
            <a:spAutoFit/>
          </a:bodyPr>
          <a:lstStyle/>
          <a:p>
            <a:pPr algn="ctr" fontAlgn="base">
              <a:spcBef>
                <a:spcPct val="0"/>
              </a:spcBef>
              <a:spcAft>
                <a:spcPct val="0"/>
              </a:spcAft>
            </a:pPr>
            <a:r>
              <a:rPr lang="en-US" sz="1200" b="1" dirty="0" smtClean="0">
                <a:solidFill>
                  <a:srgbClr val="000000"/>
                </a:solidFill>
                <a:latin typeface="Arial" pitchFamily="34" charset="0"/>
                <a:cs typeface="Arial" pitchFamily="34" charset="0"/>
              </a:rPr>
              <a:t>9</a:t>
            </a:r>
            <a:endParaRPr lang="en-US" b="1" dirty="0">
              <a:solidFill>
                <a:srgbClr val="000000"/>
              </a:solidFill>
              <a:latin typeface="Arial" pitchFamily="34" charset="0"/>
              <a:cs typeface="Arial" pitchFamily="34" charset="0"/>
            </a:endParaRPr>
          </a:p>
        </p:txBody>
      </p:sp>
      <p:sp>
        <p:nvSpPr>
          <p:cNvPr id="55" name="TextBox 54"/>
          <p:cNvSpPr txBox="1"/>
          <p:nvPr/>
        </p:nvSpPr>
        <p:spPr>
          <a:xfrm>
            <a:off x="511580" y="2022566"/>
            <a:ext cx="324036" cy="276999"/>
          </a:xfrm>
          <a:prstGeom prst="rect">
            <a:avLst/>
          </a:prstGeom>
          <a:noFill/>
        </p:spPr>
        <p:txBody>
          <a:bodyPr wrap="square" rtlCol="0">
            <a:spAutoFit/>
          </a:bodyPr>
          <a:lstStyle/>
          <a:p>
            <a:pPr algn="ctr" fontAlgn="base">
              <a:spcBef>
                <a:spcPct val="0"/>
              </a:spcBef>
              <a:spcAft>
                <a:spcPct val="0"/>
              </a:spcAft>
            </a:pPr>
            <a:r>
              <a:rPr lang="en-US" sz="1200" b="1" dirty="0" smtClean="0">
                <a:solidFill>
                  <a:srgbClr val="000000"/>
                </a:solidFill>
                <a:latin typeface="Arial" pitchFamily="34" charset="0"/>
                <a:cs typeface="Arial" pitchFamily="34" charset="0"/>
              </a:rPr>
              <a:t>8</a:t>
            </a:r>
            <a:endParaRPr lang="en-US" b="1" dirty="0">
              <a:solidFill>
                <a:srgbClr val="000000"/>
              </a:solidFill>
              <a:latin typeface="Arial" pitchFamily="34" charset="0"/>
              <a:cs typeface="Arial" pitchFamily="34" charset="0"/>
            </a:endParaRPr>
          </a:p>
        </p:txBody>
      </p:sp>
      <p:sp>
        <p:nvSpPr>
          <p:cNvPr id="56" name="TextBox 55"/>
          <p:cNvSpPr txBox="1"/>
          <p:nvPr/>
        </p:nvSpPr>
        <p:spPr>
          <a:xfrm>
            <a:off x="511580" y="2460256"/>
            <a:ext cx="324036" cy="276999"/>
          </a:xfrm>
          <a:prstGeom prst="rect">
            <a:avLst/>
          </a:prstGeom>
          <a:noFill/>
        </p:spPr>
        <p:txBody>
          <a:bodyPr wrap="square" rtlCol="0">
            <a:spAutoFit/>
          </a:bodyPr>
          <a:lstStyle/>
          <a:p>
            <a:pPr algn="ctr" fontAlgn="base">
              <a:spcBef>
                <a:spcPct val="0"/>
              </a:spcBef>
              <a:spcAft>
                <a:spcPct val="0"/>
              </a:spcAft>
            </a:pPr>
            <a:r>
              <a:rPr lang="en-US" sz="1200" b="1" dirty="0" smtClean="0">
                <a:solidFill>
                  <a:srgbClr val="000000"/>
                </a:solidFill>
                <a:latin typeface="Arial" pitchFamily="34" charset="0"/>
                <a:cs typeface="Arial" pitchFamily="34" charset="0"/>
              </a:rPr>
              <a:t>7</a:t>
            </a:r>
            <a:endParaRPr lang="en-US" b="1" dirty="0">
              <a:solidFill>
                <a:srgbClr val="000000"/>
              </a:solidFill>
              <a:latin typeface="Arial" pitchFamily="34" charset="0"/>
              <a:cs typeface="Arial" pitchFamily="34" charset="0"/>
            </a:endParaRPr>
          </a:p>
        </p:txBody>
      </p:sp>
      <p:sp>
        <p:nvSpPr>
          <p:cNvPr id="57" name="TextBox 56"/>
          <p:cNvSpPr txBox="1"/>
          <p:nvPr/>
        </p:nvSpPr>
        <p:spPr>
          <a:xfrm>
            <a:off x="511580" y="4685300"/>
            <a:ext cx="324036" cy="276999"/>
          </a:xfrm>
          <a:prstGeom prst="rect">
            <a:avLst/>
          </a:prstGeom>
          <a:noFill/>
        </p:spPr>
        <p:txBody>
          <a:bodyPr wrap="square" rtlCol="0">
            <a:spAutoFit/>
          </a:bodyPr>
          <a:lstStyle/>
          <a:p>
            <a:pPr algn="ctr" fontAlgn="base">
              <a:spcBef>
                <a:spcPct val="0"/>
              </a:spcBef>
              <a:spcAft>
                <a:spcPct val="0"/>
              </a:spcAft>
            </a:pPr>
            <a:r>
              <a:rPr lang="en-US" sz="1200" b="1" dirty="0" smtClean="0">
                <a:solidFill>
                  <a:srgbClr val="000000"/>
                </a:solidFill>
                <a:latin typeface="Arial" pitchFamily="34" charset="0"/>
                <a:cs typeface="Arial" pitchFamily="34" charset="0"/>
              </a:rPr>
              <a:t>2</a:t>
            </a:r>
            <a:endParaRPr lang="en-US" b="1" dirty="0">
              <a:solidFill>
                <a:srgbClr val="000000"/>
              </a:solidFill>
              <a:latin typeface="Arial" pitchFamily="34" charset="0"/>
              <a:cs typeface="Arial" pitchFamily="34" charset="0"/>
            </a:endParaRPr>
          </a:p>
        </p:txBody>
      </p:sp>
      <p:sp>
        <p:nvSpPr>
          <p:cNvPr id="58" name="TextBox 57"/>
          <p:cNvSpPr txBox="1"/>
          <p:nvPr/>
        </p:nvSpPr>
        <p:spPr>
          <a:xfrm>
            <a:off x="511580" y="5122990"/>
            <a:ext cx="324036" cy="276999"/>
          </a:xfrm>
          <a:prstGeom prst="rect">
            <a:avLst/>
          </a:prstGeom>
          <a:noFill/>
        </p:spPr>
        <p:txBody>
          <a:bodyPr wrap="square" rtlCol="0">
            <a:spAutoFit/>
          </a:bodyPr>
          <a:lstStyle/>
          <a:p>
            <a:pPr algn="ctr" fontAlgn="base">
              <a:spcBef>
                <a:spcPct val="0"/>
              </a:spcBef>
              <a:spcAft>
                <a:spcPct val="0"/>
              </a:spcAft>
            </a:pPr>
            <a:r>
              <a:rPr lang="en-US" sz="1200" b="1" dirty="0" smtClean="0">
                <a:solidFill>
                  <a:srgbClr val="000000"/>
                </a:solidFill>
                <a:latin typeface="Arial" pitchFamily="34" charset="0"/>
                <a:cs typeface="Arial" pitchFamily="34" charset="0"/>
              </a:rPr>
              <a:t>1</a:t>
            </a:r>
            <a:endParaRPr lang="en-US" b="1" dirty="0">
              <a:solidFill>
                <a:srgbClr val="000000"/>
              </a:solidFill>
              <a:latin typeface="Arial" pitchFamily="34" charset="0"/>
              <a:cs typeface="Arial" pitchFamily="34" charset="0"/>
            </a:endParaRPr>
          </a:p>
        </p:txBody>
      </p:sp>
      <p:sp>
        <p:nvSpPr>
          <p:cNvPr id="59" name="TextBox 58"/>
          <p:cNvSpPr txBox="1"/>
          <p:nvPr/>
        </p:nvSpPr>
        <p:spPr>
          <a:xfrm>
            <a:off x="511580" y="5569219"/>
            <a:ext cx="324036" cy="276999"/>
          </a:xfrm>
          <a:prstGeom prst="rect">
            <a:avLst/>
          </a:prstGeom>
          <a:noFill/>
        </p:spPr>
        <p:txBody>
          <a:bodyPr wrap="square" rtlCol="0">
            <a:spAutoFit/>
          </a:bodyPr>
          <a:lstStyle/>
          <a:p>
            <a:pPr algn="ctr" fontAlgn="base">
              <a:spcBef>
                <a:spcPct val="0"/>
              </a:spcBef>
              <a:spcAft>
                <a:spcPct val="0"/>
              </a:spcAft>
            </a:pPr>
            <a:r>
              <a:rPr lang="en-US" sz="1200" b="1" dirty="0" smtClean="0">
                <a:solidFill>
                  <a:srgbClr val="000000"/>
                </a:solidFill>
                <a:latin typeface="Arial" pitchFamily="34" charset="0"/>
                <a:cs typeface="Arial" pitchFamily="34" charset="0"/>
              </a:rPr>
              <a:t>0</a:t>
            </a:r>
            <a:endParaRPr lang="en-US" b="1" dirty="0">
              <a:solidFill>
                <a:srgbClr val="000000"/>
              </a:solidFill>
              <a:latin typeface="Arial" pitchFamily="34" charset="0"/>
              <a:cs typeface="Arial" pitchFamily="34" charset="0"/>
            </a:endParaRPr>
          </a:p>
        </p:txBody>
      </p:sp>
      <p:sp>
        <p:nvSpPr>
          <p:cNvPr id="61" name="TextBox 60"/>
          <p:cNvSpPr txBox="1"/>
          <p:nvPr/>
        </p:nvSpPr>
        <p:spPr>
          <a:xfrm>
            <a:off x="1107097" y="1149347"/>
            <a:ext cx="4500073" cy="646331"/>
          </a:xfrm>
          <a:prstGeom prst="rect">
            <a:avLst/>
          </a:prstGeom>
          <a:noFill/>
        </p:spPr>
        <p:txBody>
          <a:bodyPr wrap="square" rtlCol="0">
            <a:spAutoFit/>
          </a:bodyPr>
          <a:lstStyle/>
          <a:p>
            <a:pPr fontAlgn="base">
              <a:spcBef>
                <a:spcPct val="0"/>
              </a:spcBef>
              <a:spcAft>
                <a:spcPct val="0"/>
              </a:spcAft>
            </a:pPr>
            <a:r>
              <a:rPr lang="en-US" b="1" i="1" dirty="0" smtClean="0">
                <a:solidFill>
                  <a:srgbClr val="000000"/>
                </a:solidFill>
                <a:latin typeface="Arial" charset="0"/>
              </a:rPr>
              <a:t>21,162 patients with MI 1-3 years prior and treated with low-dose aspirin</a:t>
            </a:r>
          </a:p>
        </p:txBody>
      </p:sp>
      <p:sp>
        <p:nvSpPr>
          <p:cNvPr id="43" name="TextBox 42"/>
          <p:cNvSpPr txBox="1"/>
          <p:nvPr/>
        </p:nvSpPr>
        <p:spPr>
          <a:xfrm>
            <a:off x="4520170" y="6465697"/>
            <a:ext cx="4623830" cy="276999"/>
          </a:xfrm>
          <a:prstGeom prst="rect">
            <a:avLst/>
          </a:prstGeom>
          <a:noFill/>
        </p:spPr>
        <p:txBody>
          <a:bodyPr wrap="none" rtlCol="0">
            <a:spAutoFit/>
          </a:bodyPr>
          <a:lstStyle/>
          <a:p>
            <a:pPr algn="r" fontAlgn="base">
              <a:spcBef>
                <a:spcPct val="0"/>
              </a:spcBef>
              <a:spcAft>
                <a:spcPct val="0"/>
              </a:spcAft>
            </a:pPr>
            <a:r>
              <a:rPr lang="en-US" sz="1200" b="1" dirty="0" smtClean="0">
                <a:solidFill>
                  <a:srgbClr val="000000"/>
                </a:solidFill>
                <a:latin typeface="Arial" charset="0"/>
              </a:rPr>
              <a:t>Bonaca MP et al. and Sabatine MS. </a:t>
            </a:r>
            <a:r>
              <a:rPr lang="en-US" sz="1200" b="1" i="1" dirty="0" smtClean="0">
                <a:solidFill>
                  <a:srgbClr val="000000"/>
                </a:solidFill>
                <a:latin typeface="Arial" charset="0"/>
              </a:rPr>
              <a:t>NEJM </a:t>
            </a:r>
            <a:r>
              <a:rPr lang="en-US" sz="1200" b="1" dirty="0" smtClean="0">
                <a:solidFill>
                  <a:srgbClr val="000000"/>
                </a:solidFill>
                <a:latin typeface="Arial" charset="0"/>
              </a:rPr>
              <a:t>2015;372:1791-800</a:t>
            </a:r>
            <a:endParaRPr lang="en-US" sz="1200" b="1" dirty="0">
              <a:solidFill>
                <a:srgbClr val="000000"/>
              </a:solidFill>
              <a:latin typeface="Arial" charset="0"/>
            </a:endParaRPr>
          </a:p>
        </p:txBody>
      </p:sp>
    </p:spTree>
    <p:extLst>
      <p:ext uri="{BB962C8B-B14F-4D97-AF65-F5344CB8AC3E}">
        <p14:creationId xmlns:p14="http://schemas.microsoft.com/office/powerpoint/2010/main" val="4216363849"/>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descr="2.png"/>
          <p:cNvPicPr>
            <a:picLocks noChangeAspect="1"/>
          </p:cNvPicPr>
          <p:nvPr/>
        </p:nvPicPr>
        <p:blipFill rotWithShape="1">
          <a:blip r:embed="rId3">
            <a:extLst>
              <a:ext uri="{28A0092B-C50C-407E-A947-70E740481C1C}">
                <a14:useLocalDpi xmlns:a14="http://schemas.microsoft.com/office/drawing/2010/main" val="0"/>
              </a:ext>
            </a:extLst>
          </a:blip>
          <a:srcRect t="62479"/>
          <a:stretch/>
        </p:blipFill>
        <p:spPr>
          <a:xfrm>
            <a:off x="4944966" y="6198867"/>
            <a:ext cx="1740499" cy="594017"/>
          </a:xfrm>
          <a:prstGeom prst="rect">
            <a:avLst/>
          </a:prstGeom>
        </p:spPr>
      </p:pic>
      <p:pic>
        <p:nvPicPr>
          <p:cNvPr id="9" name="Immagine 8" descr="2.png"/>
          <p:cNvPicPr>
            <a:picLocks noChangeAspect="1"/>
          </p:cNvPicPr>
          <p:nvPr/>
        </p:nvPicPr>
        <p:blipFill rotWithShape="1">
          <a:blip r:embed="rId3">
            <a:extLst>
              <a:ext uri="{28A0092B-C50C-407E-A947-70E740481C1C}">
                <a14:useLocalDpi xmlns:a14="http://schemas.microsoft.com/office/drawing/2010/main" val="0"/>
              </a:ext>
            </a:extLst>
          </a:blip>
          <a:srcRect b="79690"/>
          <a:stretch/>
        </p:blipFill>
        <p:spPr>
          <a:xfrm>
            <a:off x="2720433" y="6368336"/>
            <a:ext cx="1796168" cy="331817"/>
          </a:xfrm>
          <a:prstGeom prst="rect">
            <a:avLst/>
          </a:prstGeom>
        </p:spPr>
      </p:pic>
      <p:pic>
        <p:nvPicPr>
          <p:cNvPr id="3" name="Immagine 2" descr="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88361"/>
            <a:ext cx="9144000" cy="3691438"/>
          </a:xfrm>
          <a:prstGeom prst="rect">
            <a:avLst/>
          </a:prstGeom>
        </p:spPr>
      </p:pic>
      <p:sp>
        <p:nvSpPr>
          <p:cNvPr id="5" name="Rettangolo 4"/>
          <p:cNvSpPr/>
          <p:nvPr/>
        </p:nvSpPr>
        <p:spPr>
          <a:xfrm>
            <a:off x="0" y="2889115"/>
            <a:ext cx="9144000" cy="243191"/>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397249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Title 1"/>
          <p:cNvSpPr>
            <a:spLocks noGrp="1"/>
          </p:cNvSpPr>
          <p:nvPr>
            <p:ph type="title"/>
          </p:nvPr>
        </p:nvSpPr>
        <p:spPr>
          <a:xfrm>
            <a:off x="211138" y="271463"/>
            <a:ext cx="8640762" cy="1368425"/>
          </a:xfrm>
        </p:spPr>
        <p:txBody>
          <a:bodyPr/>
          <a:lstStyle/>
          <a:p>
            <a:r>
              <a:rPr lang="en-GB" altLang="it-IT" smtClean="0"/>
              <a:t>Reduction in CV death, MI or stroke with ticagrelor by time from P2Y</a:t>
            </a:r>
            <a:r>
              <a:rPr lang="en-GB" altLang="it-IT" baseline="-25000" smtClean="0"/>
              <a:t>12</a:t>
            </a:r>
            <a:r>
              <a:rPr lang="en-GB" altLang="it-IT" smtClean="0"/>
              <a:t> inhibitor withdrawal</a:t>
            </a:r>
          </a:p>
        </p:txBody>
      </p:sp>
      <p:cxnSp>
        <p:nvCxnSpPr>
          <p:cNvPr id="83971" name="Straight Connector 3"/>
          <p:cNvCxnSpPr>
            <a:cxnSpLocks noChangeShapeType="1"/>
          </p:cNvCxnSpPr>
          <p:nvPr/>
        </p:nvCxnSpPr>
        <p:spPr bwMode="auto">
          <a:xfrm>
            <a:off x="3259138" y="5440363"/>
            <a:ext cx="3446462" cy="0"/>
          </a:xfrm>
          <a:prstGeom prst="line">
            <a:avLst/>
          </a:prstGeom>
          <a:noFill/>
          <a:ln w="28575">
            <a:solidFill>
              <a:srgbClr val="000090"/>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83972" name="Straight Connector 4"/>
          <p:cNvCxnSpPr>
            <a:cxnSpLocks noChangeShapeType="1"/>
          </p:cNvCxnSpPr>
          <p:nvPr/>
        </p:nvCxnSpPr>
        <p:spPr bwMode="auto">
          <a:xfrm>
            <a:off x="5056188" y="1819275"/>
            <a:ext cx="0" cy="3859213"/>
          </a:xfrm>
          <a:prstGeom prst="line">
            <a:avLst/>
          </a:prstGeom>
          <a:noFill/>
          <a:ln w="28575">
            <a:solidFill>
              <a:srgbClr val="000090"/>
            </a:solidFill>
            <a:round/>
            <a:headEnd/>
            <a:tailEnd/>
          </a:ln>
          <a:extLst>
            <a:ext uri="{909E8E84-426E-40dd-AFC4-6F175D3DCCD1}">
              <a14:hiddenFill xmlns:a14="http://schemas.microsoft.com/office/drawing/2010/main" xmlns="">
                <a:noFill/>
              </a14:hiddenFill>
            </a:ext>
          </a:extLst>
        </p:spPr>
      </p:cxnSp>
      <p:cxnSp>
        <p:nvCxnSpPr>
          <p:cNvPr id="83973" name="Straight Connector 5"/>
          <p:cNvCxnSpPr>
            <a:cxnSpLocks noChangeShapeType="1"/>
          </p:cNvCxnSpPr>
          <p:nvPr/>
        </p:nvCxnSpPr>
        <p:spPr bwMode="auto">
          <a:xfrm>
            <a:off x="3549650" y="2584450"/>
            <a:ext cx="1019175" cy="0"/>
          </a:xfrm>
          <a:prstGeom prst="line">
            <a:avLst/>
          </a:prstGeom>
          <a:noFill/>
          <a:ln w="28575">
            <a:solidFill>
              <a:srgbClr val="3366FF"/>
            </a:solidFill>
            <a:round/>
            <a:headEnd/>
            <a:tailEnd/>
          </a:ln>
          <a:extLst>
            <a:ext uri="{909E8E84-426E-40dd-AFC4-6F175D3DCCD1}">
              <a14:hiddenFill xmlns:a14="http://schemas.microsoft.com/office/drawing/2010/main" xmlns="">
                <a:noFill/>
              </a14:hiddenFill>
            </a:ext>
          </a:extLst>
        </p:spPr>
      </p:cxnSp>
      <p:cxnSp>
        <p:nvCxnSpPr>
          <p:cNvPr id="83974" name="Straight Connector 6"/>
          <p:cNvCxnSpPr>
            <a:cxnSpLocks noChangeShapeType="1"/>
          </p:cNvCxnSpPr>
          <p:nvPr/>
        </p:nvCxnSpPr>
        <p:spPr bwMode="auto">
          <a:xfrm>
            <a:off x="4241800" y="3494088"/>
            <a:ext cx="1081088" cy="0"/>
          </a:xfrm>
          <a:prstGeom prst="line">
            <a:avLst/>
          </a:prstGeom>
          <a:noFill/>
          <a:ln w="28575">
            <a:solidFill>
              <a:srgbClr val="3366FF"/>
            </a:solidFill>
            <a:round/>
            <a:headEnd/>
            <a:tailEnd/>
          </a:ln>
          <a:extLst>
            <a:ext uri="{909E8E84-426E-40dd-AFC4-6F175D3DCCD1}">
              <a14:hiddenFill xmlns:a14="http://schemas.microsoft.com/office/drawing/2010/main" xmlns="">
                <a:noFill/>
              </a14:hiddenFill>
            </a:ext>
          </a:extLst>
        </p:spPr>
      </p:cxnSp>
      <p:cxnSp>
        <p:nvCxnSpPr>
          <p:cNvPr id="83975" name="Straight Connector 7"/>
          <p:cNvCxnSpPr>
            <a:cxnSpLocks noChangeShapeType="1"/>
          </p:cNvCxnSpPr>
          <p:nvPr/>
        </p:nvCxnSpPr>
        <p:spPr bwMode="auto">
          <a:xfrm>
            <a:off x="4208463" y="4406900"/>
            <a:ext cx="1443037" cy="0"/>
          </a:xfrm>
          <a:prstGeom prst="line">
            <a:avLst/>
          </a:prstGeom>
          <a:noFill/>
          <a:ln w="28575">
            <a:solidFill>
              <a:srgbClr val="3366FF"/>
            </a:solidFill>
            <a:round/>
            <a:headEnd/>
            <a:tailEnd/>
          </a:ln>
          <a:extLst>
            <a:ext uri="{909E8E84-426E-40dd-AFC4-6F175D3DCCD1}">
              <a14:hiddenFill xmlns:a14="http://schemas.microsoft.com/office/drawing/2010/main" xmlns="">
                <a:noFill/>
              </a14:hiddenFill>
            </a:ext>
          </a:extLst>
        </p:spPr>
      </p:cxnSp>
      <p:sp>
        <p:nvSpPr>
          <p:cNvPr id="9" name="Rectangle 8"/>
          <p:cNvSpPr/>
          <p:nvPr/>
        </p:nvSpPr>
        <p:spPr bwMode="auto">
          <a:xfrm>
            <a:off x="3971925" y="2524125"/>
            <a:ext cx="144463" cy="142875"/>
          </a:xfrm>
          <a:prstGeom prst="rect">
            <a:avLst/>
          </a:prstGeom>
          <a:solidFill>
            <a:srgbClr val="3366FF"/>
          </a:solidFill>
          <a:ln w="9525" cap="flat" cmpd="sng" algn="ctr">
            <a:noFill/>
            <a:prstDash val="solid"/>
            <a:round/>
            <a:headEnd type="none" w="med" len="med"/>
            <a:tailEnd type="none" w="med" len="med"/>
          </a:ln>
          <a:effectLst/>
        </p:spPr>
        <p:txBody>
          <a:bodyPr anchor="ctr"/>
          <a:lstStyle/>
          <a:p>
            <a:pPr algn="ctr" defTabSz="457200" fontAlgn="base">
              <a:spcBef>
                <a:spcPct val="0"/>
              </a:spcBef>
              <a:spcAft>
                <a:spcPct val="0"/>
              </a:spcAft>
              <a:defRPr/>
            </a:pPr>
            <a:endParaRPr lang="en-GB" b="1" dirty="0">
              <a:solidFill>
                <a:srgbClr val="FFFFFF"/>
              </a:solidFill>
              <a:latin typeface="Century Gothic"/>
              <a:ea typeface="MS PGothic" panose="020B0600070205080204" pitchFamily="34" charset="-128"/>
            </a:endParaRPr>
          </a:p>
        </p:txBody>
      </p:sp>
      <p:sp>
        <p:nvSpPr>
          <p:cNvPr id="10" name="Rectangle 9"/>
          <p:cNvSpPr/>
          <p:nvPr/>
        </p:nvSpPr>
        <p:spPr bwMode="auto">
          <a:xfrm>
            <a:off x="4740275" y="3422650"/>
            <a:ext cx="142875" cy="144463"/>
          </a:xfrm>
          <a:prstGeom prst="rect">
            <a:avLst/>
          </a:prstGeom>
          <a:solidFill>
            <a:srgbClr val="3366FF"/>
          </a:solidFill>
          <a:ln w="9525" cap="flat" cmpd="sng" algn="ctr">
            <a:noFill/>
            <a:prstDash val="solid"/>
            <a:round/>
            <a:headEnd type="none" w="med" len="med"/>
            <a:tailEnd type="none" w="med" len="med"/>
          </a:ln>
          <a:effectLst/>
        </p:spPr>
        <p:txBody>
          <a:bodyPr anchor="ctr"/>
          <a:lstStyle/>
          <a:p>
            <a:pPr algn="ctr" defTabSz="457200" fontAlgn="base">
              <a:spcBef>
                <a:spcPct val="0"/>
              </a:spcBef>
              <a:spcAft>
                <a:spcPct val="0"/>
              </a:spcAft>
              <a:defRPr/>
            </a:pPr>
            <a:endParaRPr lang="en-GB" b="1" dirty="0">
              <a:solidFill>
                <a:srgbClr val="FFFFFF"/>
              </a:solidFill>
              <a:latin typeface="Century Gothic"/>
              <a:ea typeface="MS PGothic" panose="020B0600070205080204" pitchFamily="34" charset="-128"/>
            </a:endParaRPr>
          </a:p>
        </p:txBody>
      </p:sp>
      <p:sp>
        <p:nvSpPr>
          <p:cNvPr id="11" name="Rectangle 10"/>
          <p:cNvSpPr/>
          <p:nvPr/>
        </p:nvSpPr>
        <p:spPr bwMode="auto">
          <a:xfrm>
            <a:off x="4879975" y="4341813"/>
            <a:ext cx="144463" cy="144462"/>
          </a:xfrm>
          <a:prstGeom prst="rect">
            <a:avLst/>
          </a:prstGeom>
          <a:solidFill>
            <a:srgbClr val="3366FF"/>
          </a:solidFill>
          <a:ln w="9525" cap="flat" cmpd="sng" algn="ctr">
            <a:noFill/>
            <a:prstDash val="solid"/>
            <a:round/>
            <a:headEnd type="none" w="med" len="med"/>
            <a:tailEnd type="none" w="med" len="med"/>
          </a:ln>
          <a:effectLst/>
        </p:spPr>
        <p:txBody>
          <a:bodyPr anchor="ctr"/>
          <a:lstStyle/>
          <a:p>
            <a:pPr algn="ctr" defTabSz="457200" fontAlgn="base">
              <a:spcBef>
                <a:spcPct val="0"/>
              </a:spcBef>
              <a:spcAft>
                <a:spcPct val="0"/>
              </a:spcAft>
              <a:defRPr/>
            </a:pPr>
            <a:endParaRPr lang="en-GB" b="1" dirty="0">
              <a:solidFill>
                <a:srgbClr val="FFFFFF"/>
              </a:solidFill>
              <a:latin typeface="Century Gothic"/>
              <a:ea typeface="MS PGothic" panose="020B0600070205080204" pitchFamily="34" charset="-128"/>
            </a:endParaRPr>
          </a:p>
        </p:txBody>
      </p:sp>
      <p:cxnSp>
        <p:nvCxnSpPr>
          <p:cNvPr id="12" name="Straight Connector 11"/>
          <p:cNvCxnSpPr/>
          <p:nvPr/>
        </p:nvCxnSpPr>
        <p:spPr bwMode="auto">
          <a:xfrm>
            <a:off x="3833813" y="2840038"/>
            <a:ext cx="1020762" cy="0"/>
          </a:xfrm>
          <a:prstGeom prst="line">
            <a:avLst/>
          </a:prstGeom>
          <a:solidFill>
            <a:schemeClr val="accent1"/>
          </a:solidFill>
          <a:ln w="28575" cap="flat" cmpd="sng" algn="ctr">
            <a:solidFill>
              <a:schemeClr val="accent5"/>
            </a:solidFill>
            <a:prstDash val="solid"/>
            <a:round/>
            <a:headEnd type="none" w="med" len="med"/>
            <a:tailEnd type="none" w="med" len="med"/>
          </a:ln>
          <a:effectLst/>
        </p:spPr>
      </p:cxnSp>
      <p:cxnSp>
        <p:nvCxnSpPr>
          <p:cNvPr id="13" name="Straight Connector 12"/>
          <p:cNvCxnSpPr/>
          <p:nvPr/>
        </p:nvCxnSpPr>
        <p:spPr bwMode="auto">
          <a:xfrm>
            <a:off x="3941763" y="3738563"/>
            <a:ext cx="1116012" cy="0"/>
          </a:xfrm>
          <a:prstGeom prst="line">
            <a:avLst/>
          </a:prstGeom>
          <a:solidFill>
            <a:schemeClr val="accent1"/>
          </a:solidFill>
          <a:ln w="28575" cap="flat" cmpd="sng" algn="ctr">
            <a:solidFill>
              <a:schemeClr val="accent5"/>
            </a:solidFill>
            <a:prstDash val="solid"/>
            <a:round/>
            <a:headEnd type="none" w="med" len="med"/>
            <a:tailEnd type="none" w="med" len="med"/>
          </a:ln>
          <a:effectLst/>
        </p:spPr>
      </p:cxnSp>
      <p:cxnSp>
        <p:nvCxnSpPr>
          <p:cNvPr id="14" name="Straight Connector 13"/>
          <p:cNvCxnSpPr/>
          <p:nvPr/>
        </p:nvCxnSpPr>
        <p:spPr bwMode="auto">
          <a:xfrm>
            <a:off x="4549775" y="4660900"/>
            <a:ext cx="1404938" cy="0"/>
          </a:xfrm>
          <a:prstGeom prst="line">
            <a:avLst/>
          </a:prstGeom>
          <a:solidFill>
            <a:schemeClr val="accent1"/>
          </a:solidFill>
          <a:ln w="28575" cap="flat" cmpd="sng" algn="ctr">
            <a:solidFill>
              <a:schemeClr val="accent5"/>
            </a:solidFill>
            <a:prstDash val="solid"/>
            <a:round/>
            <a:headEnd type="none" w="med" len="med"/>
            <a:tailEnd type="none" w="med" len="med"/>
          </a:ln>
          <a:effectLst/>
        </p:spPr>
      </p:cxnSp>
      <p:sp>
        <p:nvSpPr>
          <p:cNvPr id="15" name="Oval 14"/>
          <p:cNvSpPr/>
          <p:nvPr/>
        </p:nvSpPr>
        <p:spPr bwMode="auto">
          <a:xfrm>
            <a:off x="4270375" y="2774950"/>
            <a:ext cx="144463" cy="144463"/>
          </a:xfrm>
          <a:prstGeom prst="ellipse">
            <a:avLst/>
          </a:prstGeom>
          <a:solidFill>
            <a:schemeClr val="accent5"/>
          </a:solidFill>
          <a:ln w="9525" cap="flat" cmpd="sng" algn="ctr">
            <a:noFill/>
            <a:prstDash val="solid"/>
            <a:round/>
            <a:headEnd type="none" w="med" len="med"/>
            <a:tailEnd type="none" w="med" len="med"/>
          </a:ln>
          <a:effectLst/>
        </p:spPr>
        <p:txBody>
          <a:bodyPr anchor="ctr"/>
          <a:lstStyle/>
          <a:p>
            <a:pPr algn="ctr" defTabSz="457200" fontAlgn="base">
              <a:spcBef>
                <a:spcPct val="0"/>
              </a:spcBef>
              <a:spcAft>
                <a:spcPct val="0"/>
              </a:spcAft>
              <a:defRPr/>
            </a:pPr>
            <a:endParaRPr lang="en-GB" b="1" dirty="0">
              <a:solidFill>
                <a:srgbClr val="FFFFFF"/>
              </a:solidFill>
              <a:latin typeface="Century Gothic"/>
              <a:ea typeface="MS PGothic" panose="020B0600070205080204" pitchFamily="34" charset="-128"/>
            </a:endParaRPr>
          </a:p>
        </p:txBody>
      </p:sp>
      <p:sp>
        <p:nvSpPr>
          <p:cNvPr id="16" name="Oval 15"/>
          <p:cNvSpPr/>
          <p:nvPr/>
        </p:nvSpPr>
        <p:spPr bwMode="auto">
          <a:xfrm>
            <a:off x="4449763" y="3673475"/>
            <a:ext cx="142875" cy="144463"/>
          </a:xfrm>
          <a:prstGeom prst="ellipse">
            <a:avLst/>
          </a:prstGeom>
          <a:solidFill>
            <a:schemeClr val="accent5"/>
          </a:solidFill>
          <a:ln w="9525" cap="flat" cmpd="sng" algn="ctr">
            <a:noFill/>
            <a:prstDash val="solid"/>
            <a:round/>
            <a:headEnd type="none" w="med" len="med"/>
            <a:tailEnd type="none" w="med" len="med"/>
          </a:ln>
          <a:effectLst/>
        </p:spPr>
        <p:txBody>
          <a:bodyPr anchor="ctr"/>
          <a:lstStyle/>
          <a:p>
            <a:pPr algn="ctr" defTabSz="457200" fontAlgn="base">
              <a:spcBef>
                <a:spcPct val="0"/>
              </a:spcBef>
              <a:spcAft>
                <a:spcPct val="0"/>
              </a:spcAft>
              <a:defRPr/>
            </a:pPr>
            <a:endParaRPr lang="en-GB" b="1" dirty="0">
              <a:solidFill>
                <a:srgbClr val="FFFFFF"/>
              </a:solidFill>
              <a:latin typeface="Century Gothic"/>
              <a:ea typeface="MS PGothic" panose="020B0600070205080204" pitchFamily="34" charset="-128"/>
            </a:endParaRPr>
          </a:p>
        </p:txBody>
      </p:sp>
      <p:sp>
        <p:nvSpPr>
          <p:cNvPr id="17" name="Oval 16"/>
          <p:cNvSpPr/>
          <p:nvPr/>
        </p:nvSpPr>
        <p:spPr bwMode="auto">
          <a:xfrm>
            <a:off x="5187950" y="4594225"/>
            <a:ext cx="144463" cy="144463"/>
          </a:xfrm>
          <a:prstGeom prst="ellipse">
            <a:avLst/>
          </a:prstGeom>
          <a:solidFill>
            <a:schemeClr val="accent5"/>
          </a:solidFill>
          <a:ln w="9525" cap="flat" cmpd="sng" algn="ctr">
            <a:noFill/>
            <a:prstDash val="solid"/>
            <a:round/>
            <a:headEnd type="none" w="med" len="med"/>
            <a:tailEnd type="none" w="med" len="med"/>
          </a:ln>
          <a:effectLst/>
        </p:spPr>
        <p:txBody>
          <a:bodyPr anchor="ctr"/>
          <a:lstStyle/>
          <a:p>
            <a:pPr algn="ctr" defTabSz="457200" fontAlgn="base">
              <a:spcBef>
                <a:spcPct val="0"/>
              </a:spcBef>
              <a:spcAft>
                <a:spcPct val="0"/>
              </a:spcAft>
              <a:defRPr/>
            </a:pPr>
            <a:endParaRPr lang="en-GB" b="1" dirty="0">
              <a:solidFill>
                <a:srgbClr val="FFFFFF"/>
              </a:solidFill>
              <a:latin typeface="Century Gothic"/>
              <a:ea typeface="MS PGothic" panose="020B0600070205080204" pitchFamily="34" charset="-128"/>
            </a:endParaRPr>
          </a:p>
        </p:txBody>
      </p:sp>
      <p:sp>
        <p:nvSpPr>
          <p:cNvPr id="18" name="Diamond 17"/>
          <p:cNvSpPr/>
          <p:nvPr/>
        </p:nvSpPr>
        <p:spPr bwMode="auto">
          <a:xfrm>
            <a:off x="3840163" y="2995613"/>
            <a:ext cx="755650" cy="179387"/>
          </a:xfrm>
          <a:prstGeom prst="diamond">
            <a:avLst/>
          </a:prstGeom>
          <a:solidFill>
            <a:srgbClr val="99CCFF"/>
          </a:solidFill>
          <a:ln w="9525" cap="flat" cmpd="sng" algn="ctr">
            <a:noFill/>
            <a:prstDash val="solid"/>
            <a:round/>
            <a:headEnd type="none" w="med" len="med"/>
            <a:tailEnd type="none" w="med" len="med"/>
          </a:ln>
          <a:effectLst/>
        </p:spPr>
        <p:txBody>
          <a:bodyPr anchor="ctr"/>
          <a:lstStyle/>
          <a:p>
            <a:pPr algn="ctr" defTabSz="457200" fontAlgn="base">
              <a:spcBef>
                <a:spcPct val="0"/>
              </a:spcBef>
              <a:spcAft>
                <a:spcPct val="0"/>
              </a:spcAft>
              <a:defRPr/>
            </a:pPr>
            <a:endParaRPr lang="en-GB" b="1" dirty="0">
              <a:solidFill>
                <a:srgbClr val="FFFFFF"/>
              </a:solidFill>
              <a:latin typeface="Century Gothic"/>
              <a:ea typeface="MS PGothic" panose="020B0600070205080204" pitchFamily="34" charset="-128"/>
            </a:endParaRPr>
          </a:p>
        </p:txBody>
      </p:sp>
      <p:sp>
        <p:nvSpPr>
          <p:cNvPr id="19" name="Diamond 18"/>
          <p:cNvSpPr/>
          <p:nvPr/>
        </p:nvSpPr>
        <p:spPr bwMode="auto">
          <a:xfrm>
            <a:off x="4378325" y="3890963"/>
            <a:ext cx="720725" cy="179387"/>
          </a:xfrm>
          <a:prstGeom prst="diamond">
            <a:avLst/>
          </a:prstGeom>
          <a:solidFill>
            <a:srgbClr val="99CCFF"/>
          </a:solidFill>
          <a:ln w="9525" cap="flat" cmpd="sng" algn="ctr">
            <a:noFill/>
            <a:prstDash val="solid"/>
            <a:round/>
            <a:headEnd type="none" w="med" len="med"/>
            <a:tailEnd type="none" w="med" len="med"/>
          </a:ln>
          <a:effectLst/>
        </p:spPr>
        <p:txBody>
          <a:bodyPr anchor="ctr"/>
          <a:lstStyle/>
          <a:p>
            <a:pPr algn="ctr" defTabSz="457200" fontAlgn="base">
              <a:spcBef>
                <a:spcPct val="0"/>
              </a:spcBef>
              <a:spcAft>
                <a:spcPct val="0"/>
              </a:spcAft>
              <a:defRPr/>
            </a:pPr>
            <a:endParaRPr lang="en-GB" b="1" dirty="0">
              <a:solidFill>
                <a:srgbClr val="FFFFFF"/>
              </a:solidFill>
              <a:latin typeface="Century Gothic"/>
              <a:ea typeface="MS PGothic" panose="020B0600070205080204" pitchFamily="34" charset="-128"/>
            </a:endParaRPr>
          </a:p>
        </p:txBody>
      </p:sp>
      <p:sp>
        <p:nvSpPr>
          <p:cNvPr id="20" name="Diamond 19"/>
          <p:cNvSpPr/>
          <p:nvPr/>
        </p:nvSpPr>
        <p:spPr bwMode="auto">
          <a:xfrm>
            <a:off x="4449763" y="4830763"/>
            <a:ext cx="1295400" cy="144462"/>
          </a:xfrm>
          <a:prstGeom prst="diamond">
            <a:avLst/>
          </a:prstGeom>
          <a:solidFill>
            <a:srgbClr val="99CCFF"/>
          </a:solidFill>
          <a:ln w="9525" cap="flat" cmpd="sng" algn="ctr">
            <a:noFill/>
            <a:prstDash val="solid"/>
            <a:round/>
            <a:headEnd type="none" w="med" len="med"/>
            <a:tailEnd type="none" w="med" len="med"/>
          </a:ln>
          <a:effectLst/>
        </p:spPr>
        <p:txBody>
          <a:bodyPr anchor="ctr"/>
          <a:lstStyle/>
          <a:p>
            <a:pPr algn="ctr" defTabSz="457200" fontAlgn="base">
              <a:spcBef>
                <a:spcPct val="0"/>
              </a:spcBef>
              <a:spcAft>
                <a:spcPct val="0"/>
              </a:spcAft>
              <a:defRPr/>
            </a:pPr>
            <a:endParaRPr lang="en-GB" b="1" dirty="0">
              <a:solidFill>
                <a:srgbClr val="FFFFFF"/>
              </a:solidFill>
              <a:latin typeface="Century Gothic"/>
              <a:ea typeface="MS PGothic" panose="020B0600070205080204" pitchFamily="34" charset="-128"/>
            </a:endParaRPr>
          </a:p>
        </p:txBody>
      </p:sp>
      <p:sp>
        <p:nvSpPr>
          <p:cNvPr id="21" name="Diamond 20"/>
          <p:cNvSpPr/>
          <p:nvPr/>
        </p:nvSpPr>
        <p:spPr bwMode="auto">
          <a:xfrm>
            <a:off x="7316788" y="5819775"/>
            <a:ext cx="144462" cy="142875"/>
          </a:xfrm>
          <a:prstGeom prst="diamond">
            <a:avLst/>
          </a:prstGeom>
          <a:solidFill>
            <a:srgbClr val="99CCFF"/>
          </a:solidFill>
          <a:ln w="9525" cap="flat" cmpd="sng" algn="ctr">
            <a:noFill/>
            <a:prstDash val="solid"/>
            <a:round/>
            <a:headEnd type="none" w="med" len="med"/>
            <a:tailEnd type="none" w="med" len="med"/>
          </a:ln>
          <a:effectLst/>
        </p:spPr>
        <p:txBody>
          <a:bodyPr anchor="ctr"/>
          <a:lstStyle/>
          <a:p>
            <a:pPr algn="ctr" defTabSz="457200" fontAlgn="base">
              <a:spcBef>
                <a:spcPct val="0"/>
              </a:spcBef>
              <a:spcAft>
                <a:spcPct val="0"/>
              </a:spcAft>
              <a:defRPr/>
            </a:pPr>
            <a:endParaRPr lang="en-GB" b="1" dirty="0">
              <a:solidFill>
                <a:srgbClr val="000090"/>
              </a:solidFill>
              <a:latin typeface="Century Gothic"/>
              <a:ea typeface="MS PGothic" panose="020B0600070205080204" pitchFamily="34" charset="-128"/>
            </a:endParaRPr>
          </a:p>
        </p:txBody>
      </p:sp>
      <p:sp>
        <p:nvSpPr>
          <p:cNvPr id="22" name="Oval 21"/>
          <p:cNvSpPr/>
          <p:nvPr/>
        </p:nvSpPr>
        <p:spPr bwMode="auto">
          <a:xfrm>
            <a:off x="7310438" y="5640388"/>
            <a:ext cx="144462" cy="144462"/>
          </a:xfrm>
          <a:prstGeom prst="ellipse">
            <a:avLst/>
          </a:prstGeom>
          <a:solidFill>
            <a:schemeClr val="accent5"/>
          </a:solidFill>
          <a:ln w="9525" cap="flat" cmpd="sng" algn="ctr">
            <a:noFill/>
            <a:prstDash val="solid"/>
            <a:round/>
            <a:headEnd type="none" w="med" len="med"/>
            <a:tailEnd type="none" w="med" len="med"/>
          </a:ln>
          <a:effectLst/>
        </p:spPr>
        <p:txBody>
          <a:bodyPr anchor="ctr"/>
          <a:lstStyle/>
          <a:p>
            <a:pPr algn="ctr" defTabSz="457200" fontAlgn="base">
              <a:spcBef>
                <a:spcPct val="0"/>
              </a:spcBef>
              <a:spcAft>
                <a:spcPct val="0"/>
              </a:spcAft>
              <a:defRPr/>
            </a:pPr>
            <a:endParaRPr lang="en-GB" b="1" dirty="0">
              <a:solidFill>
                <a:srgbClr val="000090"/>
              </a:solidFill>
              <a:latin typeface="Century Gothic"/>
              <a:ea typeface="MS PGothic" panose="020B0600070205080204" pitchFamily="34" charset="-128"/>
            </a:endParaRPr>
          </a:p>
        </p:txBody>
      </p:sp>
      <p:sp>
        <p:nvSpPr>
          <p:cNvPr id="23" name="Rectangle 22"/>
          <p:cNvSpPr/>
          <p:nvPr/>
        </p:nvSpPr>
        <p:spPr bwMode="auto">
          <a:xfrm>
            <a:off x="7326313" y="5446713"/>
            <a:ext cx="142875" cy="144462"/>
          </a:xfrm>
          <a:prstGeom prst="rect">
            <a:avLst/>
          </a:prstGeom>
          <a:solidFill>
            <a:srgbClr val="3366FF"/>
          </a:solidFill>
          <a:ln w="9525" cap="flat" cmpd="sng" algn="ctr">
            <a:noFill/>
            <a:prstDash val="solid"/>
            <a:round/>
            <a:headEnd type="none" w="med" len="med"/>
            <a:tailEnd type="none" w="med" len="med"/>
          </a:ln>
          <a:effectLst/>
        </p:spPr>
        <p:txBody>
          <a:bodyPr anchor="ctr"/>
          <a:lstStyle/>
          <a:p>
            <a:pPr algn="ctr" defTabSz="457200" fontAlgn="base">
              <a:spcBef>
                <a:spcPct val="0"/>
              </a:spcBef>
              <a:spcAft>
                <a:spcPct val="0"/>
              </a:spcAft>
              <a:defRPr/>
            </a:pPr>
            <a:endParaRPr lang="en-GB" b="1" dirty="0">
              <a:solidFill>
                <a:srgbClr val="000090"/>
              </a:solidFill>
              <a:latin typeface="Century Gothic"/>
              <a:ea typeface="MS PGothic" panose="020B0600070205080204" pitchFamily="34" charset="-128"/>
            </a:endParaRPr>
          </a:p>
        </p:txBody>
      </p:sp>
      <p:sp>
        <p:nvSpPr>
          <p:cNvPr id="24" name="TextBox 23"/>
          <p:cNvSpPr txBox="1"/>
          <p:nvPr/>
        </p:nvSpPr>
        <p:spPr>
          <a:xfrm>
            <a:off x="7472363" y="5387975"/>
            <a:ext cx="1317625" cy="285750"/>
          </a:xfrm>
          <a:prstGeom prst="rect">
            <a:avLst/>
          </a:prstGeom>
          <a:noFill/>
        </p:spPr>
        <p:txBody>
          <a:bodyPr/>
          <a:lstStyle/>
          <a:p>
            <a:pPr marL="269875" indent="-269875" defTabSz="457200" fontAlgn="base">
              <a:spcBef>
                <a:spcPct val="0"/>
              </a:spcBef>
              <a:spcAft>
                <a:spcPts val="1200"/>
              </a:spcAft>
              <a:buClr>
                <a:srgbClr val="000000"/>
              </a:buClr>
              <a:buFont typeface="Arial" pitchFamily="34" charset="0"/>
              <a:buNone/>
              <a:defRPr/>
            </a:pPr>
            <a:r>
              <a:rPr lang="en-GB" sz="1000" b="1" kern="0" dirty="0">
                <a:solidFill>
                  <a:srgbClr val="EB8A20"/>
                </a:solidFill>
                <a:latin typeface="Century Gothic"/>
                <a:ea typeface="MS PGothic" panose="020B0600070205080204" pitchFamily="34" charset="-128"/>
                <a:cs typeface="Arial" pitchFamily="34" charset="0"/>
              </a:rPr>
              <a:t>Ticagrelor 90 mg</a:t>
            </a:r>
          </a:p>
        </p:txBody>
      </p:sp>
      <p:sp>
        <p:nvSpPr>
          <p:cNvPr id="25" name="TextBox 24"/>
          <p:cNvSpPr txBox="1"/>
          <p:nvPr/>
        </p:nvSpPr>
        <p:spPr>
          <a:xfrm>
            <a:off x="7466013" y="5591175"/>
            <a:ext cx="1319212" cy="284163"/>
          </a:xfrm>
          <a:prstGeom prst="rect">
            <a:avLst/>
          </a:prstGeom>
          <a:noFill/>
        </p:spPr>
        <p:txBody>
          <a:bodyPr/>
          <a:lstStyle/>
          <a:p>
            <a:pPr marL="269875" indent="-269875" defTabSz="457200" fontAlgn="base">
              <a:spcBef>
                <a:spcPct val="0"/>
              </a:spcBef>
              <a:spcAft>
                <a:spcPts val="1200"/>
              </a:spcAft>
              <a:buClr>
                <a:srgbClr val="000000"/>
              </a:buClr>
              <a:buFont typeface="Arial" pitchFamily="34" charset="0"/>
              <a:buNone/>
              <a:defRPr/>
            </a:pPr>
            <a:r>
              <a:rPr lang="en-GB" sz="1000" b="1" kern="0" dirty="0">
                <a:solidFill>
                  <a:srgbClr val="D42313"/>
                </a:solidFill>
                <a:latin typeface="Century Gothic"/>
                <a:ea typeface="MS PGothic" panose="020B0600070205080204" pitchFamily="34" charset="-128"/>
                <a:cs typeface="Arial" pitchFamily="34" charset="0"/>
              </a:rPr>
              <a:t>Ticagrelor 60 mg</a:t>
            </a:r>
          </a:p>
        </p:txBody>
      </p:sp>
      <p:sp>
        <p:nvSpPr>
          <p:cNvPr id="26" name="TextBox 25"/>
          <p:cNvSpPr txBox="1"/>
          <p:nvPr/>
        </p:nvSpPr>
        <p:spPr>
          <a:xfrm>
            <a:off x="7477125" y="5784850"/>
            <a:ext cx="1319213" cy="285750"/>
          </a:xfrm>
          <a:prstGeom prst="rect">
            <a:avLst/>
          </a:prstGeom>
          <a:noFill/>
        </p:spPr>
        <p:txBody>
          <a:bodyPr/>
          <a:lstStyle/>
          <a:p>
            <a:pPr marL="269875" indent="-269875" defTabSz="457200" fontAlgn="base">
              <a:spcBef>
                <a:spcPct val="0"/>
              </a:spcBef>
              <a:spcAft>
                <a:spcPts val="1200"/>
              </a:spcAft>
              <a:buClr>
                <a:srgbClr val="000000"/>
              </a:buClr>
              <a:buFont typeface="Arial" pitchFamily="34" charset="0"/>
              <a:buNone/>
              <a:defRPr/>
            </a:pPr>
            <a:r>
              <a:rPr lang="en-GB" sz="1000" b="1" kern="0" dirty="0">
                <a:solidFill>
                  <a:srgbClr val="99CCFF"/>
                </a:solidFill>
                <a:latin typeface="Century Gothic"/>
                <a:ea typeface="MS PGothic" panose="020B0600070205080204" pitchFamily="34" charset="-128"/>
                <a:cs typeface="Arial" pitchFamily="34" charset="0"/>
              </a:rPr>
              <a:t>Pooled</a:t>
            </a:r>
          </a:p>
        </p:txBody>
      </p:sp>
      <p:sp>
        <p:nvSpPr>
          <p:cNvPr id="27" name="TextBox 26"/>
          <p:cNvSpPr txBox="1"/>
          <p:nvPr/>
        </p:nvSpPr>
        <p:spPr>
          <a:xfrm>
            <a:off x="5280025" y="5740400"/>
            <a:ext cx="1319213" cy="284163"/>
          </a:xfrm>
          <a:prstGeom prst="rect">
            <a:avLst/>
          </a:prstGeom>
          <a:noFill/>
          <a:ln>
            <a:noFill/>
          </a:ln>
        </p:spPr>
        <p:txBody>
          <a:bodyPr/>
          <a:lstStyle/>
          <a:p>
            <a:pPr marL="269875" indent="-269875" defTabSz="457200" fontAlgn="base">
              <a:spcBef>
                <a:spcPct val="0"/>
              </a:spcBef>
              <a:spcAft>
                <a:spcPts val="1200"/>
              </a:spcAft>
              <a:buClr>
                <a:srgbClr val="000000"/>
              </a:buClr>
              <a:buFont typeface="Arial" pitchFamily="34" charset="0"/>
              <a:buNone/>
              <a:defRPr/>
            </a:pPr>
            <a:r>
              <a:rPr lang="en-GB" sz="1100" b="1" kern="0" dirty="0">
                <a:solidFill>
                  <a:srgbClr val="000090"/>
                </a:solidFill>
                <a:latin typeface="Century Gothic"/>
                <a:ea typeface="MS PGothic" panose="020B0600070205080204" pitchFamily="34" charset="-128"/>
                <a:cs typeface="Arial" pitchFamily="34" charset="0"/>
              </a:rPr>
              <a:t>Placebo better</a:t>
            </a:r>
          </a:p>
        </p:txBody>
      </p:sp>
      <p:sp>
        <p:nvSpPr>
          <p:cNvPr id="28" name="TextBox 27"/>
          <p:cNvSpPr txBox="1"/>
          <p:nvPr/>
        </p:nvSpPr>
        <p:spPr>
          <a:xfrm>
            <a:off x="3454400" y="5734050"/>
            <a:ext cx="1317625" cy="285750"/>
          </a:xfrm>
          <a:prstGeom prst="rect">
            <a:avLst/>
          </a:prstGeom>
          <a:noFill/>
          <a:ln>
            <a:noFill/>
          </a:ln>
        </p:spPr>
        <p:txBody>
          <a:bodyPr/>
          <a:lstStyle/>
          <a:p>
            <a:pPr marL="269875" indent="-269875" defTabSz="457200" fontAlgn="base">
              <a:spcBef>
                <a:spcPct val="0"/>
              </a:spcBef>
              <a:spcAft>
                <a:spcPts val="1200"/>
              </a:spcAft>
              <a:buClr>
                <a:srgbClr val="000000"/>
              </a:buClr>
              <a:buFont typeface="Arial" pitchFamily="34" charset="0"/>
              <a:buNone/>
              <a:defRPr/>
            </a:pPr>
            <a:r>
              <a:rPr lang="en-GB" sz="1100" b="1" kern="0" dirty="0">
                <a:solidFill>
                  <a:srgbClr val="000090"/>
                </a:solidFill>
                <a:latin typeface="Century Gothic"/>
                <a:ea typeface="MS PGothic" panose="020B0600070205080204" pitchFamily="34" charset="-128"/>
                <a:cs typeface="Arial" pitchFamily="34" charset="0"/>
              </a:rPr>
              <a:t>Ticagrelor better</a:t>
            </a:r>
          </a:p>
        </p:txBody>
      </p:sp>
      <p:sp>
        <p:nvSpPr>
          <p:cNvPr id="29" name="TextBox 28"/>
          <p:cNvSpPr txBox="1"/>
          <p:nvPr/>
        </p:nvSpPr>
        <p:spPr>
          <a:xfrm>
            <a:off x="5092700" y="2430463"/>
            <a:ext cx="3578225" cy="2224087"/>
          </a:xfrm>
          <a:prstGeom prst="rect">
            <a:avLst/>
          </a:prstGeom>
          <a:noFill/>
        </p:spPr>
        <p:txBody>
          <a:bodyPr/>
          <a:lstStyle/>
          <a:p>
            <a:pPr defTabSz="457200" fontAlgn="base">
              <a:lnSpc>
                <a:spcPct val="150000"/>
              </a:lnSpc>
              <a:spcBef>
                <a:spcPct val="0"/>
              </a:spcBef>
              <a:buClr>
                <a:srgbClr val="000000"/>
              </a:buClr>
              <a:buFont typeface="Arial" pitchFamily="34" charset="0"/>
              <a:buNone/>
              <a:tabLst>
                <a:tab pos="809625" algn="ctr"/>
                <a:tab pos="1704975" algn="ctr"/>
                <a:tab pos="2514600" algn="l"/>
              </a:tabLst>
              <a:defRPr/>
            </a:pPr>
            <a:r>
              <a:rPr lang="en-GB" sz="1100" b="1" kern="0" dirty="0">
                <a:solidFill>
                  <a:srgbClr val="000090"/>
                </a:solidFill>
                <a:latin typeface="Century Gothic"/>
                <a:ea typeface="MS PGothic" panose="020B0600070205080204" pitchFamily="34" charset="-128"/>
                <a:cs typeface="Arial" pitchFamily="34" charset="0"/>
              </a:rPr>
              <a:t>		0.70 (0.57, 0.87)</a:t>
            </a:r>
          </a:p>
          <a:p>
            <a:pPr defTabSz="457200" fontAlgn="base">
              <a:lnSpc>
                <a:spcPct val="150000"/>
              </a:lnSpc>
              <a:spcBef>
                <a:spcPct val="0"/>
              </a:spcBef>
              <a:buClr>
                <a:srgbClr val="000000"/>
              </a:buClr>
              <a:buFont typeface="Arial" pitchFamily="34" charset="0"/>
              <a:buNone/>
              <a:tabLst>
                <a:tab pos="809625" algn="ctr"/>
                <a:tab pos="1704975" algn="ctr"/>
                <a:tab pos="2514600" algn="l"/>
              </a:tabLst>
              <a:defRPr/>
            </a:pPr>
            <a:r>
              <a:rPr lang="en-GB" sz="1100" b="1" kern="0" dirty="0">
                <a:solidFill>
                  <a:srgbClr val="000090"/>
                </a:solidFill>
                <a:latin typeface="Century Gothic"/>
                <a:ea typeface="MS PGothic" panose="020B0600070205080204" pitchFamily="34" charset="-128"/>
                <a:cs typeface="Arial" pitchFamily="34" charset="0"/>
              </a:rPr>
              <a:t>		0.75 (0.61, 0.92)</a:t>
            </a:r>
          </a:p>
          <a:p>
            <a:pPr defTabSz="457200" fontAlgn="base">
              <a:lnSpc>
                <a:spcPct val="150000"/>
              </a:lnSpc>
              <a:spcBef>
                <a:spcPct val="0"/>
              </a:spcBef>
              <a:spcAft>
                <a:spcPts val="1200"/>
              </a:spcAft>
              <a:buClr>
                <a:srgbClr val="000000"/>
              </a:buClr>
              <a:buFont typeface="Arial" pitchFamily="34" charset="0"/>
              <a:buNone/>
              <a:tabLst>
                <a:tab pos="809625" algn="ctr"/>
                <a:tab pos="1704975" algn="ctr"/>
                <a:tab pos="2514600" algn="l"/>
              </a:tabLst>
              <a:defRPr/>
            </a:pPr>
            <a:r>
              <a:rPr lang="en-GB" sz="1100" b="1" kern="0" dirty="0">
                <a:solidFill>
                  <a:srgbClr val="000090"/>
                </a:solidFill>
                <a:latin typeface="Century Gothic"/>
                <a:ea typeface="MS PGothic" panose="020B0600070205080204" pitchFamily="34" charset="-128"/>
                <a:cs typeface="Arial" pitchFamily="34" charset="0"/>
              </a:rPr>
              <a:t>		0.73 (0.61, 0.87)	&lt;0.001</a:t>
            </a:r>
          </a:p>
          <a:p>
            <a:pPr defTabSz="457200" fontAlgn="base">
              <a:lnSpc>
                <a:spcPct val="150000"/>
              </a:lnSpc>
              <a:spcBef>
                <a:spcPct val="0"/>
              </a:spcBef>
              <a:buClr>
                <a:srgbClr val="000000"/>
              </a:buClr>
              <a:buFont typeface="Arial" pitchFamily="34" charset="0"/>
              <a:buNone/>
              <a:tabLst>
                <a:tab pos="809625" algn="ctr"/>
                <a:tab pos="1704975" algn="ctr"/>
                <a:tab pos="2514600" algn="l"/>
              </a:tabLst>
              <a:defRPr/>
            </a:pPr>
            <a:r>
              <a:rPr lang="en-GB" sz="1100" b="1" kern="0" dirty="0">
                <a:solidFill>
                  <a:srgbClr val="000090"/>
                </a:solidFill>
                <a:latin typeface="Century Gothic"/>
                <a:ea typeface="MS PGothic" panose="020B0600070205080204" pitchFamily="34" charset="-128"/>
                <a:cs typeface="Arial" pitchFamily="34" charset="0"/>
              </a:rPr>
              <a:t>		0.90 (0.72, 1.12)</a:t>
            </a:r>
          </a:p>
          <a:p>
            <a:pPr defTabSz="457200" fontAlgn="base">
              <a:lnSpc>
                <a:spcPct val="150000"/>
              </a:lnSpc>
              <a:spcBef>
                <a:spcPct val="0"/>
              </a:spcBef>
              <a:buClr>
                <a:srgbClr val="000000"/>
              </a:buClr>
              <a:buFont typeface="Arial" pitchFamily="34" charset="0"/>
              <a:buNone/>
              <a:tabLst>
                <a:tab pos="809625" algn="ctr"/>
                <a:tab pos="1704975" algn="ctr"/>
                <a:tab pos="2514600" algn="l"/>
              </a:tabLst>
              <a:defRPr/>
            </a:pPr>
            <a:r>
              <a:rPr lang="en-GB" sz="1100" b="1" kern="0" dirty="0">
                <a:solidFill>
                  <a:srgbClr val="000090"/>
                </a:solidFill>
                <a:latin typeface="Century Gothic"/>
                <a:ea typeface="MS PGothic" panose="020B0600070205080204" pitchFamily="34" charset="-128"/>
                <a:cs typeface="Arial" pitchFamily="34" charset="0"/>
              </a:rPr>
              <a:t>		0.82 (0.65, 1.02)</a:t>
            </a:r>
          </a:p>
          <a:p>
            <a:pPr defTabSz="457200" fontAlgn="base">
              <a:lnSpc>
                <a:spcPct val="150000"/>
              </a:lnSpc>
              <a:spcBef>
                <a:spcPct val="0"/>
              </a:spcBef>
              <a:spcAft>
                <a:spcPts val="1200"/>
              </a:spcAft>
              <a:buClr>
                <a:srgbClr val="000000"/>
              </a:buClr>
              <a:buFont typeface="Arial" pitchFamily="34" charset="0"/>
              <a:buNone/>
              <a:tabLst>
                <a:tab pos="809625" algn="ctr"/>
                <a:tab pos="1704975" algn="ctr"/>
                <a:tab pos="2514600" algn="l"/>
              </a:tabLst>
              <a:defRPr/>
            </a:pPr>
            <a:r>
              <a:rPr lang="en-GB" sz="1100" b="1" kern="0" dirty="0">
                <a:solidFill>
                  <a:srgbClr val="000090"/>
                </a:solidFill>
                <a:latin typeface="Century Gothic"/>
                <a:ea typeface="MS PGothic" panose="020B0600070205080204" pitchFamily="34" charset="-128"/>
                <a:cs typeface="Arial" pitchFamily="34" charset="0"/>
              </a:rPr>
              <a:t>		0.86 (0.71, 1.04)	0.11</a:t>
            </a:r>
          </a:p>
          <a:p>
            <a:pPr defTabSz="457200" fontAlgn="base">
              <a:lnSpc>
                <a:spcPct val="150000"/>
              </a:lnSpc>
              <a:spcBef>
                <a:spcPct val="0"/>
              </a:spcBef>
              <a:buClr>
                <a:srgbClr val="000000"/>
              </a:buClr>
              <a:buFont typeface="Arial" pitchFamily="34" charset="0"/>
              <a:buNone/>
              <a:tabLst>
                <a:tab pos="809625" algn="ctr"/>
                <a:tab pos="1704975" algn="ctr"/>
                <a:tab pos="2514600" algn="l"/>
              </a:tabLst>
              <a:defRPr/>
            </a:pPr>
            <a:r>
              <a:rPr lang="en-GB" sz="1100" b="1" kern="0" dirty="0">
                <a:solidFill>
                  <a:srgbClr val="000090"/>
                </a:solidFill>
                <a:latin typeface="Century Gothic"/>
                <a:ea typeface="MS PGothic" panose="020B0600070205080204" pitchFamily="34" charset="-128"/>
                <a:cs typeface="Arial" pitchFamily="34" charset="0"/>
              </a:rPr>
              <a:t>		0.96 (0.73, 1.26)</a:t>
            </a:r>
          </a:p>
          <a:p>
            <a:pPr defTabSz="457200" fontAlgn="base">
              <a:lnSpc>
                <a:spcPct val="150000"/>
              </a:lnSpc>
              <a:spcBef>
                <a:spcPct val="0"/>
              </a:spcBef>
              <a:buClr>
                <a:srgbClr val="000000"/>
              </a:buClr>
              <a:buFont typeface="Arial" pitchFamily="34" charset="0"/>
              <a:buNone/>
              <a:tabLst>
                <a:tab pos="809625" algn="ctr"/>
                <a:tab pos="1704975" algn="ctr"/>
                <a:tab pos="2514600" algn="l"/>
              </a:tabLst>
              <a:defRPr/>
            </a:pPr>
            <a:r>
              <a:rPr lang="en-GB" sz="1100" b="1" kern="0" dirty="0">
                <a:solidFill>
                  <a:srgbClr val="000090"/>
                </a:solidFill>
                <a:latin typeface="Century Gothic"/>
                <a:ea typeface="MS PGothic" panose="020B0600070205080204" pitchFamily="34" charset="-128"/>
                <a:cs typeface="Arial" pitchFamily="34" charset="0"/>
              </a:rPr>
              <a:t>		1.06 (0.81, 1.38)</a:t>
            </a:r>
          </a:p>
          <a:p>
            <a:pPr defTabSz="457200" fontAlgn="base">
              <a:lnSpc>
                <a:spcPct val="150000"/>
              </a:lnSpc>
              <a:spcBef>
                <a:spcPct val="0"/>
              </a:spcBef>
              <a:buClr>
                <a:srgbClr val="000000"/>
              </a:buClr>
              <a:buFont typeface="Arial" pitchFamily="34" charset="0"/>
              <a:buNone/>
              <a:tabLst>
                <a:tab pos="809625" algn="ctr"/>
                <a:tab pos="1704975" algn="ctr"/>
                <a:tab pos="2514600" algn="l"/>
              </a:tabLst>
              <a:defRPr/>
            </a:pPr>
            <a:r>
              <a:rPr lang="en-GB" sz="1100" b="1" kern="0" dirty="0">
                <a:solidFill>
                  <a:srgbClr val="000090"/>
                </a:solidFill>
                <a:latin typeface="Century Gothic"/>
                <a:ea typeface="MS PGothic" panose="020B0600070205080204" pitchFamily="34" charset="-128"/>
                <a:cs typeface="Arial" pitchFamily="34" charset="0"/>
              </a:rPr>
              <a:t> 		1.01 (0.80, 1.27)	0.96</a:t>
            </a:r>
          </a:p>
        </p:txBody>
      </p:sp>
      <p:sp>
        <p:nvSpPr>
          <p:cNvPr id="31" name="TextBox 30"/>
          <p:cNvSpPr txBox="1"/>
          <p:nvPr/>
        </p:nvSpPr>
        <p:spPr>
          <a:xfrm>
            <a:off x="4594225" y="5730875"/>
            <a:ext cx="922338" cy="365125"/>
          </a:xfrm>
          <a:prstGeom prst="rect">
            <a:avLst/>
          </a:prstGeom>
          <a:noFill/>
          <a:ln>
            <a:noFill/>
          </a:ln>
        </p:spPr>
        <p:txBody>
          <a:bodyPr>
            <a:normAutofit/>
          </a:bodyPr>
          <a:lstStyle/>
          <a:p>
            <a:pPr marL="269875" indent="-269875" algn="ctr" defTabSz="457200" fontAlgn="base">
              <a:spcBef>
                <a:spcPct val="0"/>
              </a:spcBef>
              <a:spcAft>
                <a:spcPts val="1200"/>
              </a:spcAft>
              <a:buClr>
                <a:srgbClr val="000000"/>
              </a:buClr>
              <a:buFont typeface="Arial" pitchFamily="34" charset="0"/>
              <a:buNone/>
              <a:defRPr/>
            </a:pPr>
            <a:r>
              <a:rPr lang="en-GB" sz="1100" b="1" kern="0" dirty="0">
                <a:solidFill>
                  <a:srgbClr val="000090"/>
                </a:solidFill>
                <a:latin typeface="Century Gothic"/>
                <a:ea typeface="MS PGothic" panose="020B0600070205080204" pitchFamily="34" charset="-128"/>
                <a:cs typeface="Arial" pitchFamily="34" charset="0"/>
              </a:rPr>
              <a:t>1.0</a:t>
            </a:r>
          </a:p>
        </p:txBody>
      </p:sp>
      <p:sp>
        <p:nvSpPr>
          <p:cNvPr id="34" name="TextBox 33"/>
          <p:cNvSpPr txBox="1"/>
          <p:nvPr/>
        </p:nvSpPr>
        <p:spPr>
          <a:xfrm>
            <a:off x="6397625" y="2071688"/>
            <a:ext cx="1222375" cy="298450"/>
          </a:xfrm>
          <a:prstGeom prst="rect">
            <a:avLst/>
          </a:prstGeom>
          <a:noFill/>
        </p:spPr>
        <p:txBody>
          <a:bodyPr/>
          <a:lstStyle/>
          <a:p>
            <a:pPr marL="269875" indent="-269875" defTabSz="457200" fontAlgn="base">
              <a:spcBef>
                <a:spcPct val="0"/>
              </a:spcBef>
              <a:spcAft>
                <a:spcPts val="1200"/>
              </a:spcAft>
              <a:buClr>
                <a:srgbClr val="000000"/>
              </a:buClr>
              <a:buFont typeface="Arial" pitchFamily="34" charset="0"/>
              <a:buNone/>
              <a:defRPr/>
            </a:pPr>
            <a:r>
              <a:rPr lang="en-GB" sz="1100" b="1" u="sng" kern="0" dirty="0">
                <a:solidFill>
                  <a:srgbClr val="000090"/>
                </a:solidFill>
                <a:latin typeface="Century Gothic"/>
                <a:ea typeface="MS PGothic" panose="020B0600070205080204" pitchFamily="34" charset="-128"/>
                <a:cs typeface="Arial" pitchFamily="34" charset="0"/>
              </a:rPr>
              <a:t>HR (95% CI)</a:t>
            </a:r>
          </a:p>
        </p:txBody>
      </p:sp>
      <p:sp>
        <p:nvSpPr>
          <p:cNvPr id="35" name="TextBox 34"/>
          <p:cNvSpPr txBox="1"/>
          <p:nvPr/>
        </p:nvSpPr>
        <p:spPr>
          <a:xfrm>
            <a:off x="7510463" y="2074863"/>
            <a:ext cx="949325" cy="298450"/>
          </a:xfrm>
          <a:prstGeom prst="rect">
            <a:avLst/>
          </a:prstGeom>
          <a:noFill/>
        </p:spPr>
        <p:txBody>
          <a:bodyPr>
            <a:normAutofit/>
          </a:bodyPr>
          <a:lstStyle/>
          <a:p>
            <a:pPr marL="269875" indent="-269875" defTabSz="457200" fontAlgn="base">
              <a:spcBef>
                <a:spcPct val="0"/>
              </a:spcBef>
              <a:spcAft>
                <a:spcPts val="1200"/>
              </a:spcAft>
              <a:buClr>
                <a:srgbClr val="000000"/>
              </a:buClr>
              <a:buFont typeface="Arial" pitchFamily="34" charset="0"/>
              <a:buNone/>
              <a:defRPr/>
            </a:pPr>
            <a:r>
              <a:rPr lang="en-GB" sz="1100" b="1" i="1" kern="0" dirty="0">
                <a:solidFill>
                  <a:srgbClr val="000090"/>
                </a:solidFill>
                <a:latin typeface="Century Gothic"/>
                <a:ea typeface="MS PGothic" panose="020B0600070205080204" pitchFamily="34" charset="-128"/>
                <a:cs typeface="Arial" pitchFamily="34" charset="0"/>
              </a:rPr>
              <a:t>P</a:t>
            </a:r>
            <a:r>
              <a:rPr lang="en-GB" sz="1100" b="1" kern="0" dirty="0">
                <a:solidFill>
                  <a:srgbClr val="000090"/>
                </a:solidFill>
                <a:latin typeface="Century Gothic"/>
                <a:ea typeface="MS PGothic" panose="020B0600070205080204" pitchFamily="34" charset="-128"/>
                <a:cs typeface="Arial" pitchFamily="34" charset="0"/>
              </a:rPr>
              <a:t> value</a:t>
            </a:r>
          </a:p>
        </p:txBody>
      </p:sp>
      <p:sp>
        <p:nvSpPr>
          <p:cNvPr id="84000" name="TextBox 36"/>
          <p:cNvSpPr txBox="1">
            <a:spLocks noChangeArrowheads="1"/>
          </p:cNvSpPr>
          <p:nvPr/>
        </p:nvSpPr>
        <p:spPr bwMode="auto">
          <a:xfrm>
            <a:off x="568325" y="2578100"/>
            <a:ext cx="2044700" cy="52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457200" fontAlgn="base">
              <a:spcBef>
                <a:spcPct val="0"/>
              </a:spcBef>
              <a:spcAft>
                <a:spcPct val="0"/>
              </a:spcAft>
              <a:buClr>
                <a:srgbClr val="000000"/>
              </a:buClr>
              <a:buFont typeface="Arial" panose="020B0604020202020204" pitchFamily="34" charset="0"/>
              <a:buNone/>
            </a:pPr>
            <a:r>
              <a:rPr lang="en-GB" altLang="it-IT" sz="1400" b="1">
                <a:solidFill>
                  <a:srgbClr val="000090"/>
                </a:solidFill>
                <a:latin typeface="Century Gothic" panose="020B0502020202020204" pitchFamily="34" charset="0"/>
                <a:cs typeface="Arial" panose="020B0604020202020204" pitchFamily="34" charset="0"/>
              </a:rPr>
              <a:t>≤30 days</a:t>
            </a:r>
          </a:p>
          <a:p>
            <a:pPr algn="ctr" defTabSz="457200" fontAlgn="base">
              <a:spcBef>
                <a:spcPct val="0"/>
              </a:spcBef>
              <a:spcAft>
                <a:spcPct val="0"/>
              </a:spcAft>
              <a:buClr>
                <a:srgbClr val="000000"/>
              </a:buClr>
              <a:buFont typeface="Arial" panose="020B0604020202020204" pitchFamily="34" charset="0"/>
              <a:buNone/>
            </a:pPr>
            <a:r>
              <a:rPr lang="en-GB" altLang="it-IT" sz="1400" b="1">
                <a:solidFill>
                  <a:srgbClr val="000090"/>
                </a:solidFill>
                <a:latin typeface="Century Gothic" panose="020B0502020202020204" pitchFamily="34" charset="0"/>
                <a:cs typeface="Arial" panose="020B0604020202020204" pitchFamily="34" charset="0"/>
              </a:rPr>
              <a:t>n=7181</a:t>
            </a:r>
          </a:p>
        </p:txBody>
      </p:sp>
      <p:sp>
        <p:nvSpPr>
          <p:cNvPr id="38" name="TextBox 37"/>
          <p:cNvSpPr txBox="1"/>
          <p:nvPr/>
        </p:nvSpPr>
        <p:spPr>
          <a:xfrm>
            <a:off x="560388" y="3382963"/>
            <a:ext cx="2044700" cy="687387"/>
          </a:xfrm>
          <a:prstGeom prst="rect">
            <a:avLst/>
          </a:prstGeom>
          <a:noFill/>
        </p:spPr>
        <p:txBody>
          <a:bodyPr/>
          <a:lstStyle/>
          <a:p>
            <a:pPr algn="ctr" defTabSz="457200" fontAlgn="base">
              <a:spcBef>
                <a:spcPct val="0"/>
              </a:spcBef>
              <a:buClr>
                <a:srgbClr val="000000"/>
              </a:buClr>
              <a:buFont typeface="Arial" pitchFamily="34" charset="0"/>
              <a:buNone/>
              <a:defRPr/>
            </a:pPr>
            <a:r>
              <a:rPr lang="en-GB" sz="1400" b="1" kern="0" dirty="0">
                <a:solidFill>
                  <a:srgbClr val="000090"/>
                </a:solidFill>
                <a:latin typeface="Century Gothic"/>
                <a:ea typeface="MS PGothic" panose="020B0600070205080204" pitchFamily="34" charset="-128"/>
                <a:cs typeface="Arial" pitchFamily="34" charset="0"/>
              </a:rPr>
              <a:t>&gt;30 days</a:t>
            </a:r>
            <a:br>
              <a:rPr lang="en-GB" sz="1400" b="1" kern="0" dirty="0">
                <a:solidFill>
                  <a:srgbClr val="000090"/>
                </a:solidFill>
                <a:latin typeface="Century Gothic"/>
                <a:ea typeface="MS PGothic" panose="020B0600070205080204" pitchFamily="34" charset="-128"/>
                <a:cs typeface="Arial" pitchFamily="34" charset="0"/>
              </a:rPr>
            </a:br>
            <a:r>
              <a:rPr lang="en-GB" sz="1400" b="1" kern="0" dirty="0">
                <a:solidFill>
                  <a:srgbClr val="000090"/>
                </a:solidFill>
                <a:latin typeface="Century Gothic"/>
                <a:ea typeface="MS PGothic" panose="020B0600070205080204" pitchFamily="34" charset="-128"/>
                <a:cs typeface="Arial" pitchFamily="34" charset="0"/>
              </a:rPr>
              <a:t>to 1 year</a:t>
            </a:r>
          </a:p>
          <a:p>
            <a:pPr algn="ctr" defTabSz="457200" fontAlgn="base">
              <a:spcBef>
                <a:spcPct val="0"/>
              </a:spcBef>
              <a:buClr>
                <a:srgbClr val="000000"/>
              </a:buClr>
              <a:buFont typeface="Arial" pitchFamily="34" charset="0"/>
              <a:buNone/>
              <a:defRPr/>
            </a:pPr>
            <a:r>
              <a:rPr lang="en-GB" sz="1400" b="1" kern="0" dirty="0">
                <a:solidFill>
                  <a:srgbClr val="000090"/>
                </a:solidFill>
                <a:latin typeface="Century Gothic"/>
                <a:ea typeface="MS PGothic" panose="020B0600070205080204" pitchFamily="34" charset="-128"/>
                <a:cs typeface="Arial" pitchFamily="34" charset="0"/>
              </a:rPr>
              <a:t>n=6501</a:t>
            </a:r>
          </a:p>
        </p:txBody>
      </p:sp>
      <p:sp>
        <p:nvSpPr>
          <p:cNvPr id="39" name="TextBox 38"/>
          <p:cNvSpPr txBox="1"/>
          <p:nvPr/>
        </p:nvSpPr>
        <p:spPr>
          <a:xfrm>
            <a:off x="560388" y="4414838"/>
            <a:ext cx="2046287" cy="468312"/>
          </a:xfrm>
          <a:prstGeom prst="rect">
            <a:avLst/>
          </a:prstGeom>
          <a:noFill/>
        </p:spPr>
        <p:txBody>
          <a:bodyPr/>
          <a:lstStyle/>
          <a:p>
            <a:pPr algn="ctr" defTabSz="457200" fontAlgn="base">
              <a:spcBef>
                <a:spcPct val="0"/>
              </a:spcBef>
              <a:buClr>
                <a:srgbClr val="000000"/>
              </a:buClr>
              <a:buFont typeface="Arial" pitchFamily="34" charset="0"/>
              <a:buNone/>
              <a:defRPr/>
            </a:pPr>
            <a:r>
              <a:rPr lang="en-GB" sz="1400" b="1" kern="0" dirty="0">
                <a:solidFill>
                  <a:srgbClr val="000090"/>
                </a:solidFill>
                <a:latin typeface="Century Gothic"/>
                <a:ea typeface="MS PGothic" panose="020B0600070205080204" pitchFamily="34" charset="-128"/>
                <a:cs typeface="Arial" pitchFamily="34" charset="0"/>
              </a:rPr>
              <a:t>&gt;1 year</a:t>
            </a:r>
          </a:p>
          <a:p>
            <a:pPr algn="ctr" defTabSz="457200" fontAlgn="base">
              <a:spcBef>
                <a:spcPct val="0"/>
              </a:spcBef>
              <a:buClr>
                <a:srgbClr val="000000"/>
              </a:buClr>
              <a:buFont typeface="Arial" pitchFamily="34" charset="0"/>
              <a:buNone/>
              <a:defRPr/>
            </a:pPr>
            <a:r>
              <a:rPr lang="en-GB" sz="1400" b="1" kern="0" dirty="0">
                <a:solidFill>
                  <a:srgbClr val="000090"/>
                </a:solidFill>
                <a:latin typeface="Century Gothic"/>
                <a:ea typeface="MS PGothic" panose="020B0600070205080204" pitchFamily="34" charset="-128"/>
                <a:cs typeface="Arial" pitchFamily="34" charset="0"/>
              </a:rPr>
              <a:t>n=5079</a:t>
            </a:r>
          </a:p>
        </p:txBody>
      </p:sp>
      <p:sp>
        <p:nvSpPr>
          <p:cNvPr id="40" name="TextBox 39"/>
          <p:cNvSpPr txBox="1"/>
          <p:nvPr/>
        </p:nvSpPr>
        <p:spPr>
          <a:xfrm>
            <a:off x="849313" y="1846263"/>
            <a:ext cx="2835275" cy="855662"/>
          </a:xfrm>
          <a:prstGeom prst="rect">
            <a:avLst/>
          </a:prstGeom>
          <a:noFill/>
        </p:spPr>
        <p:txBody>
          <a:bodyPr/>
          <a:lstStyle/>
          <a:p>
            <a:pPr defTabSz="457200" fontAlgn="base">
              <a:spcBef>
                <a:spcPct val="0"/>
              </a:spcBef>
              <a:buClr>
                <a:srgbClr val="000000"/>
              </a:buClr>
              <a:buFont typeface="Arial" pitchFamily="34" charset="0"/>
              <a:buNone/>
              <a:defRPr/>
            </a:pPr>
            <a:r>
              <a:rPr lang="en-GB" sz="1400" b="1" kern="0" dirty="0">
                <a:solidFill>
                  <a:srgbClr val="000090"/>
                </a:solidFill>
                <a:latin typeface="Century Gothic"/>
                <a:ea typeface="MS PGothic" panose="020B0600070205080204" pitchFamily="34" charset="-128"/>
                <a:cs typeface="Arial" pitchFamily="34" charset="0"/>
              </a:rPr>
              <a:t>Time from P2Y</a:t>
            </a:r>
            <a:r>
              <a:rPr lang="en-GB" sz="1400" b="1" kern="0" baseline="-25000" dirty="0">
                <a:solidFill>
                  <a:srgbClr val="000090"/>
                </a:solidFill>
                <a:latin typeface="Century Gothic"/>
                <a:ea typeface="MS PGothic" panose="020B0600070205080204" pitchFamily="34" charset="-128"/>
                <a:cs typeface="Arial" pitchFamily="34" charset="0"/>
              </a:rPr>
              <a:t>12</a:t>
            </a:r>
            <a:r>
              <a:rPr lang="en-GB" sz="1400" b="1" kern="0" dirty="0">
                <a:solidFill>
                  <a:srgbClr val="000090"/>
                </a:solidFill>
                <a:latin typeface="Century Gothic"/>
                <a:ea typeface="MS PGothic" panose="020B0600070205080204" pitchFamily="34" charset="-128"/>
                <a:cs typeface="Arial" pitchFamily="34" charset="0"/>
              </a:rPr>
              <a:t> inhibitor withdrawal to randomization</a:t>
            </a:r>
          </a:p>
        </p:txBody>
      </p:sp>
      <p:sp>
        <p:nvSpPr>
          <p:cNvPr id="43" name="TextBox 42"/>
          <p:cNvSpPr txBox="1"/>
          <p:nvPr/>
        </p:nvSpPr>
        <p:spPr>
          <a:xfrm>
            <a:off x="2076450" y="5097463"/>
            <a:ext cx="1919288" cy="307975"/>
          </a:xfrm>
          <a:prstGeom prst="rect">
            <a:avLst/>
          </a:prstGeom>
          <a:noFill/>
        </p:spPr>
        <p:txBody>
          <a:bodyPr>
            <a:spAutoFit/>
          </a:bodyPr>
          <a:lstStyle/>
          <a:p>
            <a:pPr algn="ctr" defTabSz="457200">
              <a:defRPr/>
            </a:pPr>
            <a:r>
              <a:rPr lang="en-US" sz="1400" b="1" i="1" dirty="0">
                <a:solidFill>
                  <a:srgbClr val="FFFFFF"/>
                </a:solidFill>
                <a:latin typeface="Century Gothic"/>
                <a:ea typeface="MS PGothic" panose="020B0600070205080204" pitchFamily="34" charset="-128"/>
                <a:cs typeface="Arial" pitchFamily="34" charset="0"/>
              </a:rPr>
              <a:t>P-interaction 0.0097</a:t>
            </a:r>
          </a:p>
        </p:txBody>
      </p:sp>
      <p:sp>
        <p:nvSpPr>
          <p:cNvPr id="44" name="TextBox 43"/>
          <p:cNvSpPr txBox="1"/>
          <p:nvPr/>
        </p:nvSpPr>
        <p:spPr>
          <a:xfrm>
            <a:off x="2527300" y="2735263"/>
            <a:ext cx="838200" cy="307975"/>
          </a:xfrm>
          <a:prstGeom prst="rect">
            <a:avLst/>
          </a:prstGeom>
          <a:solidFill>
            <a:srgbClr val="99CCFF"/>
          </a:solidFill>
        </p:spPr>
        <p:txBody>
          <a:bodyPr wrap="none">
            <a:spAutoFit/>
          </a:bodyPr>
          <a:lstStyle/>
          <a:p>
            <a:pPr defTabSz="457200">
              <a:defRPr/>
            </a:pPr>
            <a:r>
              <a:rPr lang="en-US" sz="1400" dirty="0">
                <a:solidFill>
                  <a:srgbClr val="000090"/>
                </a:solidFill>
                <a:latin typeface="Arial Narrow" pitchFamily="34" charset="0"/>
                <a:ea typeface="MS PGothic" panose="020B0600070205080204" pitchFamily="34" charset="-128"/>
              </a:rPr>
              <a:t>27% RRR</a:t>
            </a:r>
          </a:p>
        </p:txBody>
      </p:sp>
      <p:sp>
        <p:nvSpPr>
          <p:cNvPr id="45" name="TextBox 44"/>
          <p:cNvSpPr txBox="1"/>
          <p:nvPr/>
        </p:nvSpPr>
        <p:spPr>
          <a:xfrm>
            <a:off x="2527300" y="3705225"/>
            <a:ext cx="838200" cy="307975"/>
          </a:xfrm>
          <a:prstGeom prst="rect">
            <a:avLst/>
          </a:prstGeom>
          <a:solidFill>
            <a:srgbClr val="99CCFF"/>
          </a:solidFill>
        </p:spPr>
        <p:txBody>
          <a:bodyPr wrap="none">
            <a:spAutoFit/>
          </a:bodyPr>
          <a:lstStyle/>
          <a:p>
            <a:pPr defTabSz="457200">
              <a:defRPr/>
            </a:pPr>
            <a:r>
              <a:rPr lang="en-US" sz="1400" dirty="0">
                <a:solidFill>
                  <a:srgbClr val="000090"/>
                </a:solidFill>
                <a:latin typeface="Arial Narrow" pitchFamily="34" charset="0"/>
                <a:ea typeface="MS PGothic" panose="020B0600070205080204" pitchFamily="34" charset="-128"/>
              </a:rPr>
              <a:t>14% RRR</a:t>
            </a:r>
          </a:p>
        </p:txBody>
      </p:sp>
      <p:sp>
        <p:nvSpPr>
          <p:cNvPr id="46" name="TextBox 45"/>
          <p:cNvSpPr txBox="1"/>
          <p:nvPr/>
        </p:nvSpPr>
        <p:spPr>
          <a:xfrm>
            <a:off x="2527300" y="4675188"/>
            <a:ext cx="690563" cy="307975"/>
          </a:xfrm>
          <a:prstGeom prst="rect">
            <a:avLst/>
          </a:prstGeom>
          <a:solidFill>
            <a:srgbClr val="99CCFF"/>
          </a:solidFill>
        </p:spPr>
        <p:txBody>
          <a:bodyPr wrap="none">
            <a:spAutoFit/>
          </a:bodyPr>
          <a:lstStyle/>
          <a:p>
            <a:pPr defTabSz="457200">
              <a:defRPr/>
            </a:pPr>
            <a:r>
              <a:rPr lang="en-US" sz="1400" dirty="0">
                <a:solidFill>
                  <a:srgbClr val="000090"/>
                </a:solidFill>
                <a:latin typeface="Arial Narrow" pitchFamily="34" charset="0"/>
                <a:ea typeface="MS PGothic" panose="020B0600070205080204" pitchFamily="34" charset="-128"/>
                <a:sym typeface="Symbol"/>
              </a:rPr>
              <a:t></a:t>
            </a:r>
            <a:r>
              <a:rPr lang="en-US" sz="1400" dirty="0">
                <a:solidFill>
                  <a:srgbClr val="000090"/>
                </a:solidFill>
                <a:latin typeface="Arial Narrow" pitchFamily="34" charset="0"/>
                <a:ea typeface="MS PGothic" panose="020B0600070205080204" pitchFamily="34" charset="-128"/>
              </a:rPr>
              <a:t> RRR</a:t>
            </a:r>
          </a:p>
        </p:txBody>
      </p:sp>
      <p:sp>
        <p:nvSpPr>
          <p:cNvPr id="47" name="Left Brace 46"/>
          <p:cNvSpPr/>
          <p:nvPr/>
        </p:nvSpPr>
        <p:spPr>
          <a:xfrm>
            <a:off x="2062163" y="2395538"/>
            <a:ext cx="215900" cy="647700"/>
          </a:xfrm>
          <a:prstGeom prst="leftBrace">
            <a:avLst/>
          </a:prstGeom>
          <a:ln w="15875">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defTabSz="457200">
              <a:defRPr/>
            </a:pPr>
            <a:endParaRPr lang="en-US">
              <a:ln>
                <a:solidFill>
                  <a:srgbClr val="000000"/>
                </a:solidFill>
              </a:ln>
              <a:solidFill>
                <a:srgbClr val="000090"/>
              </a:solidFill>
              <a:latin typeface="Century Gothic"/>
            </a:endParaRPr>
          </a:p>
        </p:txBody>
      </p:sp>
      <p:sp>
        <p:nvSpPr>
          <p:cNvPr id="48" name="Left Brace 47"/>
          <p:cNvSpPr/>
          <p:nvPr/>
        </p:nvSpPr>
        <p:spPr>
          <a:xfrm>
            <a:off x="2062163" y="3365500"/>
            <a:ext cx="215900" cy="647700"/>
          </a:xfrm>
          <a:prstGeom prst="leftBrace">
            <a:avLst/>
          </a:prstGeom>
          <a:ln w="15875">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defTabSz="457200">
              <a:defRPr/>
            </a:pPr>
            <a:endParaRPr lang="en-US">
              <a:ln>
                <a:solidFill>
                  <a:srgbClr val="000000"/>
                </a:solidFill>
              </a:ln>
              <a:solidFill>
                <a:srgbClr val="000090"/>
              </a:solidFill>
              <a:latin typeface="Century Gothic"/>
            </a:endParaRPr>
          </a:p>
        </p:txBody>
      </p:sp>
      <p:sp>
        <p:nvSpPr>
          <p:cNvPr id="49" name="Left Brace 48"/>
          <p:cNvSpPr/>
          <p:nvPr/>
        </p:nvSpPr>
        <p:spPr>
          <a:xfrm>
            <a:off x="2062163" y="4335463"/>
            <a:ext cx="215900" cy="647700"/>
          </a:xfrm>
          <a:prstGeom prst="leftBrace">
            <a:avLst/>
          </a:prstGeom>
          <a:ln w="15875">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defTabSz="457200">
              <a:defRPr/>
            </a:pPr>
            <a:endParaRPr lang="en-US">
              <a:ln>
                <a:solidFill>
                  <a:srgbClr val="000000"/>
                </a:solidFill>
              </a:ln>
              <a:solidFill>
                <a:srgbClr val="000090"/>
              </a:solidFill>
              <a:latin typeface="Century Gothic"/>
            </a:endParaRPr>
          </a:p>
        </p:txBody>
      </p:sp>
      <p:sp>
        <p:nvSpPr>
          <p:cNvPr id="61" name="TextBox 60"/>
          <p:cNvSpPr txBox="1"/>
          <p:nvPr/>
        </p:nvSpPr>
        <p:spPr>
          <a:xfrm>
            <a:off x="3592513" y="5487988"/>
            <a:ext cx="923925" cy="193675"/>
          </a:xfrm>
          <a:prstGeom prst="rect">
            <a:avLst/>
          </a:prstGeom>
          <a:noFill/>
          <a:ln>
            <a:noFill/>
          </a:ln>
        </p:spPr>
        <p:txBody>
          <a:bodyPr/>
          <a:lstStyle/>
          <a:p>
            <a:pPr marL="269875" indent="-269875" algn="ctr" defTabSz="457200" fontAlgn="base">
              <a:spcBef>
                <a:spcPct val="0"/>
              </a:spcBef>
              <a:spcAft>
                <a:spcPts val="1200"/>
              </a:spcAft>
              <a:buClr>
                <a:srgbClr val="000000"/>
              </a:buClr>
              <a:buFont typeface="Arial" pitchFamily="34" charset="0"/>
              <a:buNone/>
              <a:defRPr/>
            </a:pPr>
            <a:r>
              <a:rPr lang="en-GB" sz="1100" b="1" kern="0" dirty="0">
                <a:solidFill>
                  <a:srgbClr val="000090"/>
                </a:solidFill>
                <a:latin typeface="Century Gothic"/>
                <a:ea typeface="MS PGothic" panose="020B0600070205080204" pitchFamily="34" charset="-128"/>
                <a:cs typeface="Arial" pitchFamily="34" charset="0"/>
              </a:rPr>
              <a:t>0.7</a:t>
            </a:r>
          </a:p>
        </p:txBody>
      </p:sp>
      <p:sp>
        <p:nvSpPr>
          <p:cNvPr id="63" name="TextBox 62"/>
          <p:cNvSpPr txBox="1"/>
          <p:nvPr/>
        </p:nvSpPr>
        <p:spPr>
          <a:xfrm>
            <a:off x="4340225" y="5487988"/>
            <a:ext cx="922338" cy="193675"/>
          </a:xfrm>
          <a:prstGeom prst="rect">
            <a:avLst/>
          </a:prstGeom>
          <a:noFill/>
          <a:ln>
            <a:noFill/>
          </a:ln>
        </p:spPr>
        <p:txBody>
          <a:bodyPr/>
          <a:lstStyle/>
          <a:p>
            <a:pPr marL="269875" indent="-269875" algn="ctr" defTabSz="457200" fontAlgn="base">
              <a:spcBef>
                <a:spcPct val="0"/>
              </a:spcBef>
              <a:spcAft>
                <a:spcPts val="1200"/>
              </a:spcAft>
              <a:buClr>
                <a:srgbClr val="000000"/>
              </a:buClr>
              <a:buFont typeface="Arial" pitchFamily="34" charset="0"/>
              <a:buNone/>
              <a:defRPr/>
            </a:pPr>
            <a:r>
              <a:rPr lang="en-GB" sz="1100" b="1" kern="0" dirty="0">
                <a:solidFill>
                  <a:srgbClr val="000090"/>
                </a:solidFill>
                <a:latin typeface="Century Gothic"/>
                <a:ea typeface="MS PGothic" panose="020B0600070205080204" pitchFamily="34" charset="-128"/>
                <a:cs typeface="Arial" pitchFamily="34" charset="0"/>
              </a:rPr>
              <a:t>0.9</a:t>
            </a:r>
          </a:p>
        </p:txBody>
      </p:sp>
      <p:sp>
        <p:nvSpPr>
          <p:cNvPr id="64" name="TextBox 63"/>
          <p:cNvSpPr txBox="1"/>
          <p:nvPr/>
        </p:nvSpPr>
        <p:spPr>
          <a:xfrm>
            <a:off x="4879975" y="5487988"/>
            <a:ext cx="923925" cy="193675"/>
          </a:xfrm>
          <a:prstGeom prst="rect">
            <a:avLst/>
          </a:prstGeom>
          <a:noFill/>
          <a:ln>
            <a:noFill/>
          </a:ln>
        </p:spPr>
        <p:txBody>
          <a:bodyPr/>
          <a:lstStyle/>
          <a:p>
            <a:pPr marL="269875" indent="-269875" algn="ctr" defTabSz="457200" fontAlgn="base">
              <a:spcBef>
                <a:spcPct val="0"/>
              </a:spcBef>
              <a:spcAft>
                <a:spcPts val="1200"/>
              </a:spcAft>
              <a:buClr>
                <a:srgbClr val="000000"/>
              </a:buClr>
              <a:buFont typeface="Arial" pitchFamily="34" charset="0"/>
              <a:buNone/>
              <a:defRPr/>
            </a:pPr>
            <a:r>
              <a:rPr lang="en-GB" sz="1100" b="1" kern="0" dirty="0">
                <a:solidFill>
                  <a:srgbClr val="000090"/>
                </a:solidFill>
                <a:latin typeface="Century Gothic"/>
                <a:ea typeface="MS PGothic" panose="020B0600070205080204" pitchFamily="34" charset="-128"/>
                <a:cs typeface="Arial" pitchFamily="34" charset="0"/>
              </a:rPr>
              <a:t>1.1</a:t>
            </a:r>
          </a:p>
        </p:txBody>
      </p:sp>
      <p:cxnSp>
        <p:nvCxnSpPr>
          <p:cNvPr id="84014" name="Straight Connector 64"/>
          <p:cNvCxnSpPr>
            <a:cxnSpLocks noChangeShapeType="1"/>
          </p:cNvCxnSpPr>
          <p:nvPr/>
        </p:nvCxnSpPr>
        <p:spPr bwMode="auto">
          <a:xfrm rot="-5400000">
            <a:off x="4019550" y="5491163"/>
            <a:ext cx="73025" cy="0"/>
          </a:xfrm>
          <a:prstGeom prst="line">
            <a:avLst/>
          </a:prstGeom>
          <a:noFill/>
          <a:ln w="25400">
            <a:solidFill>
              <a:srgbClr val="000090"/>
            </a:solidFill>
            <a:round/>
            <a:headEnd/>
            <a:tailEnd/>
          </a:ln>
          <a:extLst>
            <a:ext uri="{909E8E84-426E-40dd-AFC4-6F175D3DCCD1}">
              <a14:hiddenFill xmlns:a14="http://schemas.microsoft.com/office/drawing/2010/main" xmlns="">
                <a:noFill/>
              </a14:hiddenFill>
            </a:ext>
          </a:extLst>
        </p:spPr>
      </p:cxnSp>
      <p:cxnSp>
        <p:nvCxnSpPr>
          <p:cNvPr id="84015" name="Straight Connector 65"/>
          <p:cNvCxnSpPr>
            <a:cxnSpLocks noChangeShapeType="1"/>
          </p:cNvCxnSpPr>
          <p:nvPr/>
        </p:nvCxnSpPr>
        <p:spPr bwMode="auto">
          <a:xfrm rot="-5400000">
            <a:off x="4778375" y="5491163"/>
            <a:ext cx="73025" cy="0"/>
          </a:xfrm>
          <a:prstGeom prst="line">
            <a:avLst/>
          </a:prstGeom>
          <a:noFill/>
          <a:ln w="25400">
            <a:solidFill>
              <a:srgbClr val="000090"/>
            </a:solidFill>
            <a:round/>
            <a:headEnd/>
            <a:tailEnd/>
          </a:ln>
          <a:extLst>
            <a:ext uri="{909E8E84-426E-40dd-AFC4-6F175D3DCCD1}">
              <a14:hiddenFill xmlns:a14="http://schemas.microsoft.com/office/drawing/2010/main" xmlns="">
                <a:noFill/>
              </a14:hiddenFill>
            </a:ext>
          </a:extLst>
        </p:spPr>
      </p:cxnSp>
      <p:cxnSp>
        <p:nvCxnSpPr>
          <p:cNvPr id="84016" name="Straight Connector 66"/>
          <p:cNvCxnSpPr>
            <a:cxnSpLocks noChangeShapeType="1"/>
          </p:cNvCxnSpPr>
          <p:nvPr/>
        </p:nvCxnSpPr>
        <p:spPr bwMode="auto">
          <a:xfrm rot="-5400000">
            <a:off x="5307012" y="5491163"/>
            <a:ext cx="73025" cy="0"/>
          </a:xfrm>
          <a:prstGeom prst="line">
            <a:avLst/>
          </a:prstGeom>
          <a:noFill/>
          <a:ln w="25400">
            <a:solidFill>
              <a:srgbClr val="000090"/>
            </a:solidFill>
            <a:round/>
            <a:headEnd/>
            <a:tailEnd/>
          </a:ln>
          <a:extLst>
            <a:ext uri="{909E8E84-426E-40dd-AFC4-6F175D3DCCD1}">
              <a14:hiddenFill xmlns:a14="http://schemas.microsoft.com/office/drawing/2010/main" xmlns="">
                <a:noFill/>
              </a14:hiddenFill>
            </a:ext>
          </a:extLst>
        </p:spPr>
      </p:cxnSp>
      <p:pic>
        <p:nvPicPr>
          <p:cNvPr id="84017" name="Immagine 49"/>
          <p:cNvPicPr>
            <a:picLocks noChangeAspect="1"/>
          </p:cNvPicPr>
          <p:nvPr/>
        </p:nvPicPr>
        <p:blipFill>
          <a:blip r:embed="rId2">
            <a:extLst>
              <a:ext uri="{28A0092B-C50C-407E-A947-70E740481C1C}">
                <a14:useLocalDpi xmlns:a14="http://schemas.microsoft.com/office/drawing/2010/main" val="0"/>
              </a:ext>
            </a:extLst>
          </a:blip>
          <a:srcRect l="90092" b="87407"/>
          <a:stretch>
            <a:fillRect/>
          </a:stretch>
        </p:blipFill>
        <p:spPr bwMode="auto">
          <a:xfrm>
            <a:off x="8172450" y="117475"/>
            <a:ext cx="904875"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6416059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p:cTn id="13" dur="500" fill="hold"/>
                                        <p:tgtEl>
                                          <p:spTgt spid="45"/>
                                        </p:tgtEl>
                                        <p:attrNameLst>
                                          <p:attrName>ppt_w</p:attrName>
                                        </p:attrNameLst>
                                      </p:cBhvr>
                                      <p:tavLst>
                                        <p:tav tm="0">
                                          <p:val>
                                            <p:fltVal val="0"/>
                                          </p:val>
                                        </p:tav>
                                        <p:tav tm="100000">
                                          <p:val>
                                            <p:strVal val="#ppt_w"/>
                                          </p:val>
                                        </p:tav>
                                      </p:tavLst>
                                    </p:anim>
                                    <p:anim calcmode="lin" valueType="num">
                                      <p:cBhvr>
                                        <p:cTn id="14" dur="500" fill="hold"/>
                                        <p:tgtEl>
                                          <p:spTgt spid="45"/>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ppt_w</p:attrName>
                                        </p:attrNameLst>
                                      </p:cBhvr>
                                      <p:tavLst>
                                        <p:tav tm="0">
                                          <p:val>
                                            <p:fltVal val="0"/>
                                          </p:val>
                                        </p:tav>
                                        <p:tav tm="100000">
                                          <p:val>
                                            <p:strVal val="#ppt_w"/>
                                          </p:val>
                                        </p:tav>
                                      </p:tavLst>
                                    </p:anim>
                                    <p:anim calcmode="lin" valueType="num">
                                      <p:cBhvr>
                                        <p:cTn id="20" dur="500" fill="hold"/>
                                        <p:tgtEl>
                                          <p:spTgt spid="46"/>
                                        </p:tgtEl>
                                        <p:attrNameLst>
                                          <p:attrName>ppt_h</p:attrName>
                                        </p:attrNameLst>
                                      </p:cBhvr>
                                      <p:tavLst>
                                        <p:tav tm="0">
                                          <p:val>
                                            <p:fltVal val="0"/>
                                          </p:val>
                                        </p:tav>
                                        <p:tav tm="100000">
                                          <p:val>
                                            <p:strVal val="#ppt_h"/>
                                          </p:val>
                                        </p:tav>
                                      </p:tavLst>
                                    </p:anim>
                                  </p:childTnLst>
                                </p:cTn>
                              </p:par>
                            </p:childTnLst>
                          </p:cTn>
                        </p:par>
                        <p:par>
                          <p:cTn id="21" fill="hold" nodeType="afterGroup">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animBg="1"/>
      <p:bldP spid="45" grpId="0" animBg="1"/>
      <p:bldP spid="46"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4994"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44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892087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Titolo 1"/>
          <p:cNvSpPr>
            <a:spLocks noGrp="1"/>
          </p:cNvSpPr>
          <p:nvPr>
            <p:ph type="title"/>
          </p:nvPr>
        </p:nvSpPr>
        <p:spPr/>
        <p:txBody>
          <a:bodyPr/>
          <a:lstStyle/>
          <a:p>
            <a:endParaRPr lang="it-IT" altLang="it-IT" smtClean="0"/>
          </a:p>
        </p:txBody>
      </p:sp>
      <p:pic>
        <p:nvPicPr>
          <p:cNvPr id="86019" name="Immagin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73025"/>
            <a:ext cx="9132887" cy="6303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Ovale 3"/>
          <p:cNvSpPr>
            <a:spLocks noChangeArrowheads="1"/>
          </p:cNvSpPr>
          <p:nvPr/>
        </p:nvSpPr>
        <p:spPr bwMode="auto">
          <a:xfrm>
            <a:off x="7654925" y="2074863"/>
            <a:ext cx="973138" cy="1874837"/>
          </a:xfrm>
          <a:prstGeom prst="ellipse">
            <a:avLst/>
          </a:prstGeom>
          <a:noFill/>
          <a:ln w="28575">
            <a:solidFill>
              <a:srgbClr val="FAC090"/>
            </a:solidFill>
            <a:round/>
            <a:headEnd/>
            <a:tailEnd/>
          </a:ln>
          <a:effectLst>
            <a:outerShdw dist="23000" dir="5400000" rotWithShape="0">
              <a:srgbClr val="808080">
                <a:alpha val="34999"/>
              </a:srgbClr>
            </a:outerShdw>
          </a:effectLst>
        </p:spPr>
        <p:txBody>
          <a:bodyPr anchor="ctr"/>
          <a:lstStyle/>
          <a:p>
            <a:pPr algn="ctr" defTabSz="457200" eaLnBrk="0" fontAlgn="base" hangingPunct="0">
              <a:spcBef>
                <a:spcPct val="0"/>
              </a:spcBef>
              <a:spcAft>
                <a:spcPct val="0"/>
              </a:spcAft>
              <a:defRPr/>
            </a:pPr>
            <a:endParaRPr lang="it-IT">
              <a:solidFill>
                <a:prstClr val="white"/>
              </a:solidFill>
              <a:latin typeface="Calibri"/>
              <a:ea typeface="MS PGothic" panose="020B0600070205080204" pitchFamily="34" charset="-128"/>
            </a:endParaRPr>
          </a:p>
        </p:txBody>
      </p:sp>
      <p:sp>
        <p:nvSpPr>
          <p:cNvPr id="5" name="Ovale 4"/>
          <p:cNvSpPr>
            <a:spLocks noChangeArrowheads="1"/>
          </p:cNvSpPr>
          <p:nvPr/>
        </p:nvSpPr>
        <p:spPr bwMode="auto">
          <a:xfrm>
            <a:off x="7650163" y="4398963"/>
            <a:ext cx="974725" cy="1565275"/>
          </a:xfrm>
          <a:prstGeom prst="ellipse">
            <a:avLst/>
          </a:prstGeom>
          <a:noFill/>
          <a:ln w="28575">
            <a:solidFill>
              <a:srgbClr val="FF0000"/>
            </a:solidFill>
            <a:round/>
            <a:headEnd/>
            <a:tailEnd/>
          </a:ln>
          <a:effectLst>
            <a:outerShdw dist="23000" dir="5400000" rotWithShape="0">
              <a:srgbClr val="808080">
                <a:alpha val="34999"/>
              </a:srgbClr>
            </a:outerShdw>
          </a:effectLst>
        </p:spPr>
        <p:txBody>
          <a:bodyPr anchor="ctr"/>
          <a:lstStyle/>
          <a:p>
            <a:pPr algn="ctr" defTabSz="457200" eaLnBrk="0" fontAlgn="base" hangingPunct="0">
              <a:spcBef>
                <a:spcPct val="0"/>
              </a:spcBef>
              <a:spcAft>
                <a:spcPct val="0"/>
              </a:spcAft>
              <a:defRPr/>
            </a:pPr>
            <a:endParaRPr lang="it-IT">
              <a:solidFill>
                <a:prstClr val="white"/>
              </a:solidFill>
              <a:latin typeface="Calibri"/>
              <a:ea typeface="MS PGothic" panose="020B0600070205080204" pitchFamily="34" charset="-128"/>
            </a:endParaRPr>
          </a:p>
        </p:txBody>
      </p:sp>
    </p:spTree>
    <p:extLst>
      <p:ext uri="{BB962C8B-B14F-4D97-AF65-F5344CB8AC3E}">
        <p14:creationId xmlns:p14="http://schemas.microsoft.com/office/powerpoint/2010/main" val="5897546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7"/>
          <p:cNvSpPr txBox="1"/>
          <p:nvPr/>
        </p:nvSpPr>
        <p:spPr>
          <a:xfrm>
            <a:off x="885747" y="463177"/>
            <a:ext cx="7974370"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smtClean="0">
                <a:solidFill>
                  <a:srgbClr val="003882"/>
                </a:solidFill>
                <a:latin typeface="+mj-lt"/>
                <a:ea typeface="+mj-ea"/>
                <a:cs typeface="+mj-cs"/>
              </a:rPr>
              <a:t>Drug discontinuation for AE by Treatment</a:t>
            </a:r>
            <a:endParaRPr lang="en-US" sz="2800" dirty="0">
              <a:solidFill>
                <a:srgbClr val="003882"/>
              </a:solidFill>
              <a:latin typeface="+mj-lt"/>
              <a:ea typeface="+mj-ea"/>
              <a:cs typeface="+mj-cs"/>
            </a:endParaRPr>
          </a:p>
        </p:txBody>
      </p:sp>
      <p:sp>
        <p:nvSpPr>
          <p:cNvPr id="33" name="Rectangle 32"/>
          <p:cNvSpPr/>
          <p:nvPr/>
        </p:nvSpPr>
        <p:spPr>
          <a:xfrm>
            <a:off x="1142899" y="1609984"/>
            <a:ext cx="180020" cy="1800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946471" y="1594593"/>
            <a:ext cx="180020" cy="1800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724189" y="1613708"/>
            <a:ext cx="180020" cy="18002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1286915" y="1537976"/>
            <a:ext cx="2880320"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err="1" smtClean="0">
                <a:latin typeface="Arial" pitchFamily="34" charset="0"/>
                <a:cs typeface="Arial" pitchFamily="34" charset="0"/>
              </a:rPr>
              <a:t>Ticagarelor</a:t>
            </a:r>
            <a:r>
              <a:rPr lang="en-US" sz="1400" b="1" dirty="0" smtClean="0">
                <a:latin typeface="Arial" pitchFamily="34" charset="0"/>
                <a:cs typeface="Arial" pitchFamily="34" charset="0"/>
              </a:rPr>
              <a:t> 90 mg twice daily</a:t>
            </a:r>
          </a:p>
        </p:txBody>
      </p:sp>
      <p:sp>
        <p:nvSpPr>
          <p:cNvPr id="37" name="TextBox 36"/>
          <p:cNvSpPr txBox="1"/>
          <p:nvPr/>
        </p:nvSpPr>
        <p:spPr>
          <a:xfrm>
            <a:off x="4090487" y="1538844"/>
            <a:ext cx="2880320"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err="1" smtClean="0">
                <a:latin typeface="Arial" pitchFamily="34" charset="0"/>
                <a:cs typeface="Arial" pitchFamily="34" charset="0"/>
              </a:rPr>
              <a:t>Ticagrelor</a:t>
            </a:r>
            <a:r>
              <a:rPr lang="en-US" sz="1400" b="1" dirty="0" smtClean="0">
                <a:latin typeface="Arial" pitchFamily="34" charset="0"/>
                <a:cs typeface="Arial" pitchFamily="34" charset="0"/>
              </a:rPr>
              <a:t> 60 mg twice daily</a:t>
            </a:r>
          </a:p>
        </p:txBody>
      </p:sp>
      <p:sp>
        <p:nvSpPr>
          <p:cNvPr id="38" name="TextBox 37"/>
          <p:cNvSpPr txBox="1"/>
          <p:nvPr/>
        </p:nvSpPr>
        <p:spPr>
          <a:xfrm>
            <a:off x="6868205" y="1541700"/>
            <a:ext cx="988822"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latin typeface="Arial" pitchFamily="34" charset="0"/>
                <a:cs typeface="Arial" pitchFamily="34" charset="0"/>
              </a:rPr>
              <a:t>Placebo</a:t>
            </a:r>
          </a:p>
        </p:txBody>
      </p:sp>
      <p:pic>
        <p:nvPicPr>
          <p:cNvPr id="2" name="Picture 1"/>
          <p:cNvPicPr>
            <a:picLocks noChangeAspect="1"/>
          </p:cNvPicPr>
          <p:nvPr/>
        </p:nvPicPr>
        <p:blipFill>
          <a:blip r:embed="rId2" cstate="print"/>
          <a:stretch>
            <a:fillRect/>
          </a:stretch>
        </p:blipFill>
        <p:spPr>
          <a:xfrm>
            <a:off x="567764" y="1943834"/>
            <a:ext cx="7739530" cy="4725526"/>
          </a:xfrm>
          <a:prstGeom prst="rect">
            <a:avLst/>
          </a:prstGeom>
        </p:spPr>
      </p:pic>
    </p:spTree>
    <p:extLst>
      <p:ext uri="{BB962C8B-B14F-4D97-AF65-F5344CB8AC3E}">
        <p14:creationId xmlns:p14="http://schemas.microsoft.com/office/powerpoint/2010/main" val="29564568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7"/>
          <p:cNvSpPr txBox="1"/>
          <p:nvPr/>
        </p:nvSpPr>
        <p:spPr>
          <a:xfrm>
            <a:off x="539552" y="260648"/>
            <a:ext cx="8702520"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smtClean="0">
                <a:solidFill>
                  <a:srgbClr val="003882"/>
                </a:solidFill>
                <a:latin typeface="+mj-lt"/>
                <a:ea typeface="+mj-ea"/>
                <a:cs typeface="+mj-cs"/>
              </a:rPr>
              <a:t>Adverse Events Leading to Discontinuation</a:t>
            </a:r>
            <a:endParaRPr lang="en-US" sz="2800" dirty="0">
              <a:solidFill>
                <a:srgbClr val="003882"/>
              </a:solidFill>
              <a:latin typeface="+mj-lt"/>
              <a:ea typeface="+mj-ea"/>
              <a:cs typeface="+mj-cs"/>
            </a:endParaRPr>
          </a:p>
        </p:txBody>
      </p:sp>
      <p:sp>
        <p:nvSpPr>
          <p:cNvPr id="9" name="TextBox 7"/>
          <p:cNvSpPr txBox="1"/>
          <p:nvPr/>
        </p:nvSpPr>
        <p:spPr>
          <a:xfrm rot="16200000">
            <a:off x="-1229537" y="4395253"/>
            <a:ext cx="3720355"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latin typeface="Arial" pitchFamily="34" charset="0"/>
                <a:cs typeface="Arial" pitchFamily="34" charset="0"/>
              </a:rPr>
              <a:t>Number of Patients</a:t>
            </a:r>
            <a:endParaRPr lang="en-US" sz="1600" b="1" dirty="0">
              <a:latin typeface="Arial" pitchFamily="34" charset="0"/>
              <a:cs typeface="Arial"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504254850"/>
              </p:ext>
            </p:extLst>
          </p:nvPr>
        </p:nvGraphicFramePr>
        <p:xfrm>
          <a:off x="2315882" y="1605920"/>
          <a:ext cx="5492349" cy="1463040"/>
        </p:xfrm>
        <a:graphic>
          <a:graphicData uri="http://schemas.openxmlformats.org/drawingml/2006/table">
            <a:tbl>
              <a:tblPr firstRow="1" bandRow="1">
                <a:tableStyleId>{5C22544A-7EE6-4342-B048-85BDC9FD1C3A}</a:tableStyleId>
              </a:tblPr>
              <a:tblGrid>
                <a:gridCol w="1512074">
                  <a:extLst>
                    <a:ext uri="{9D8B030D-6E8A-4147-A177-3AD203B41FA5}">
                      <a16:colId xmlns:a16="http://schemas.microsoft.com/office/drawing/2014/main" val="20000"/>
                    </a:ext>
                  </a:extLst>
                </a:gridCol>
                <a:gridCol w="1234101">
                  <a:extLst>
                    <a:ext uri="{9D8B030D-6E8A-4147-A177-3AD203B41FA5}">
                      <a16:colId xmlns:a16="http://schemas.microsoft.com/office/drawing/2014/main" val="20001"/>
                    </a:ext>
                  </a:extLst>
                </a:gridCol>
                <a:gridCol w="1373087">
                  <a:extLst>
                    <a:ext uri="{9D8B030D-6E8A-4147-A177-3AD203B41FA5}">
                      <a16:colId xmlns:a16="http://schemas.microsoft.com/office/drawing/2014/main" val="20002"/>
                    </a:ext>
                  </a:extLst>
                </a:gridCol>
                <a:gridCol w="1373087">
                  <a:extLst>
                    <a:ext uri="{9D8B030D-6E8A-4147-A177-3AD203B41FA5}">
                      <a16:colId xmlns:a16="http://schemas.microsoft.com/office/drawing/2014/main" val="20003"/>
                    </a:ext>
                  </a:extLst>
                </a:gridCol>
              </a:tblGrid>
              <a:tr h="358289">
                <a:tc>
                  <a:txBody>
                    <a:bodyPr/>
                    <a:lstStyle/>
                    <a:p>
                      <a:r>
                        <a:rPr lang="en-US" dirty="0" smtClean="0">
                          <a:solidFill>
                            <a:schemeClr val="tx1"/>
                          </a:solidFill>
                          <a:latin typeface="Arial Narrow" pitchFamily="34" charset="0"/>
                        </a:rPr>
                        <a:t>Treatment Arm</a:t>
                      </a:r>
                      <a:endParaRPr lang="en-US" dirty="0">
                        <a:solidFill>
                          <a:schemeClr val="tx1"/>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latin typeface="Arial Narrow" pitchFamily="34" charset="0"/>
                        </a:rPr>
                        <a:t>Any AE</a:t>
                      </a:r>
                      <a:endParaRPr lang="en-US" dirty="0">
                        <a:solidFill>
                          <a:schemeClr val="tx1"/>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latin typeface="Arial Narrow" pitchFamily="34" charset="0"/>
                        </a:rPr>
                        <a:t>Bleeding</a:t>
                      </a:r>
                      <a:endParaRPr lang="en-US" dirty="0">
                        <a:solidFill>
                          <a:schemeClr val="tx1"/>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latin typeface="Arial Narrow" pitchFamily="34" charset="0"/>
                        </a:rPr>
                        <a:t>Dyspnea</a:t>
                      </a:r>
                      <a:endParaRPr lang="en-US" dirty="0">
                        <a:solidFill>
                          <a:schemeClr val="tx1"/>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58289">
                <a:tc>
                  <a:txBody>
                    <a:bodyPr/>
                    <a:lstStyle/>
                    <a:p>
                      <a:r>
                        <a:rPr lang="en-US" sz="1800" b="1" dirty="0" smtClean="0">
                          <a:solidFill>
                            <a:srgbClr val="960000"/>
                          </a:solidFill>
                          <a:latin typeface="Arial Narrow" pitchFamily="34" charset="0"/>
                          <a:cs typeface="Arial" pitchFamily="34" charset="0"/>
                        </a:rPr>
                        <a:t>Ticagrelor 90</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dirty="0" smtClean="0">
                          <a:solidFill>
                            <a:srgbClr val="960000"/>
                          </a:solidFill>
                          <a:latin typeface="Arial Narrow" pitchFamily="34" charset="0"/>
                          <a:cs typeface="Arial" pitchFamily="34" charset="0"/>
                        </a:rPr>
                        <a:t>19.0%</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dirty="0" smtClean="0">
                          <a:solidFill>
                            <a:srgbClr val="960000"/>
                          </a:solidFill>
                          <a:latin typeface="Arial Narrow" pitchFamily="34" charset="0"/>
                          <a:cs typeface="Arial" pitchFamily="34" charset="0"/>
                        </a:rPr>
                        <a:t>7.8%</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dirty="0" smtClean="0">
                          <a:solidFill>
                            <a:srgbClr val="960000"/>
                          </a:solidFill>
                          <a:latin typeface="Arial Narrow" pitchFamily="34" charset="0"/>
                          <a:cs typeface="Arial" pitchFamily="34" charset="0"/>
                        </a:rPr>
                        <a:t>6.5%</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58289">
                <a:tc>
                  <a:txBody>
                    <a:bodyPr/>
                    <a:lstStyle/>
                    <a:p>
                      <a:r>
                        <a:rPr lang="en-US" sz="1800" b="1" dirty="0" smtClean="0">
                          <a:solidFill>
                            <a:srgbClr val="0A5DA2"/>
                          </a:solidFill>
                          <a:latin typeface="Arial Narrow" pitchFamily="34" charset="0"/>
                          <a:cs typeface="Arial" pitchFamily="34" charset="0"/>
                        </a:rPr>
                        <a:t>Ticagrelor 60 </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dirty="0" smtClean="0">
                          <a:solidFill>
                            <a:srgbClr val="0A5DA2"/>
                          </a:solidFill>
                          <a:latin typeface="Arial Narrow" pitchFamily="34" charset="0"/>
                          <a:cs typeface="Arial" pitchFamily="34" charset="0"/>
                        </a:rPr>
                        <a:t>16.4% </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dirty="0" smtClean="0">
                          <a:solidFill>
                            <a:srgbClr val="0A5DA2"/>
                          </a:solidFill>
                          <a:latin typeface="Arial Narrow" pitchFamily="34" charset="0"/>
                          <a:cs typeface="Arial" pitchFamily="34" charset="0"/>
                        </a:rPr>
                        <a:t>6.2% </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dirty="0" smtClean="0">
                          <a:solidFill>
                            <a:srgbClr val="0A5DA2"/>
                          </a:solidFill>
                          <a:latin typeface="Arial Narrow" pitchFamily="34" charset="0"/>
                          <a:cs typeface="Arial" pitchFamily="34" charset="0"/>
                        </a:rPr>
                        <a:t>4.6% </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58289">
                <a:tc>
                  <a:txBody>
                    <a:bodyPr/>
                    <a:lstStyle/>
                    <a:p>
                      <a:r>
                        <a:rPr lang="en-US" sz="1800" b="1" dirty="0" smtClean="0">
                          <a:solidFill>
                            <a:srgbClr val="336600"/>
                          </a:solidFill>
                          <a:latin typeface="Arial Narrow" pitchFamily="34" charset="0"/>
                          <a:cs typeface="Arial" pitchFamily="34" charset="0"/>
                        </a:rPr>
                        <a:t>Placebo</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dirty="0" smtClean="0">
                          <a:solidFill>
                            <a:srgbClr val="336600"/>
                          </a:solidFill>
                          <a:latin typeface="Arial Narrow" pitchFamily="34" charset="0"/>
                          <a:cs typeface="Arial" pitchFamily="34" charset="0"/>
                        </a:rPr>
                        <a:t>8.9%</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dirty="0" smtClean="0">
                          <a:solidFill>
                            <a:srgbClr val="336600"/>
                          </a:solidFill>
                          <a:latin typeface="Arial Narrow" pitchFamily="34" charset="0"/>
                          <a:cs typeface="Arial" pitchFamily="34" charset="0"/>
                        </a:rPr>
                        <a:t>1.5%</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dirty="0" smtClean="0">
                          <a:solidFill>
                            <a:srgbClr val="336600"/>
                          </a:solidFill>
                          <a:latin typeface="Arial Narrow" pitchFamily="34" charset="0"/>
                          <a:cs typeface="Arial" pitchFamily="34" charset="0"/>
                        </a:rPr>
                        <a:t>0.8%</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2" name="TextBox 11"/>
          <p:cNvSpPr txBox="1"/>
          <p:nvPr/>
        </p:nvSpPr>
        <p:spPr>
          <a:xfrm>
            <a:off x="2210551" y="1124744"/>
            <a:ext cx="5764605"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smtClean="0">
                <a:solidFill>
                  <a:srgbClr val="000000"/>
                </a:solidFill>
                <a:latin typeface="Arial Narrow" pitchFamily="34" charset="0"/>
                <a:cs typeface="Arial" pitchFamily="34" charset="0"/>
              </a:rPr>
              <a:t>3 Year KM Rate (%) – p-value for each dose vs. placebo &lt;0.001</a:t>
            </a:r>
          </a:p>
        </p:txBody>
      </p:sp>
      <p:pic>
        <p:nvPicPr>
          <p:cNvPr id="2" name="Picture 1"/>
          <p:cNvPicPr>
            <a:picLocks noChangeAspect="1"/>
          </p:cNvPicPr>
          <p:nvPr/>
        </p:nvPicPr>
        <p:blipFill>
          <a:blip r:embed="rId2" cstate="print"/>
          <a:stretch>
            <a:fillRect/>
          </a:stretch>
        </p:blipFill>
        <p:spPr>
          <a:xfrm>
            <a:off x="1075765" y="2971308"/>
            <a:ext cx="8158300" cy="3938067"/>
          </a:xfrm>
          <a:prstGeom prst="rect">
            <a:avLst/>
          </a:prstGeom>
        </p:spPr>
      </p:pic>
    </p:spTree>
    <p:extLst>
      <p:ext uri="{BB962C8B-B14F-4D97-AF65-F5344CB8AC3E}">
        <p14:creationId xmlns:p14="http://schemas.microsoft.com/office/powerpoint/2010/main" val="23947582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olo 1"/>
          <p:cNvSpPr>
            <a:spLocks noGrp="1"/>
          </p:cNvSpPr>
          <p:nvPr>
            <p:ph type="title"/>
          </p:nvPr>
        </p:nvSpPr>
        <p:spPr>
          <a:xfrm>
            <a:off x="898526" y="175191"/>
            <a:ext cx="8137524" cy="1167940"/>
          </a:xfrm>
        </p:spPr>
        <p:txBody>
          <a:bodyPr/>
          <a:lstStyle/>
          <a:p>
            <a:pPr algn="l"/>
            <a:r>
              <a:rPr lang="it-IT" altLang="it-IT" sz="2400" b="1" dirty="0" err="1" smtClean="0"/>
              <a:t>Trade</a:t>
            </a:r>
            <a:r>
              <a:rPr lang="it-IT" altLang="it-IT" sz="2400" b="1" dirty="0" smtClean="0"/>
              <a:t>-off of </a:t>
            </a:r>
            <a:r>
              <a:rPr lang="it-IT" altLang="it-IT" sz="2400" b="1" dirty="0" err="1" smtClean="0"/>
              <a:t>myocardial</a:t>
            </a:r>
            <a:r>
              <a:rPr lang="it-IT" altLang="it-IT" sz="2400" b="1" dirty="0" smtClean="0"/>
              <a:t> </a:t>
            </a:r>
            <a:r>
              <a:rPr lang="it-IT" altLang="it-IT" sz="2400" b="1" dirty="0" err="1" smtClean="0"/>
              <a:t>infarction</a:t>
            </a:r>
            <a:r>
              <a:rPr lang="it-IT" altLang="it-IT" sz="2400" b="1" dirty="0" smtClean="0"/>
              <a:t> vs. </a:t>
            </a:r>
            <a:r>
              <a:rPr lang="it-IT" altLang="it-IT" sz="2400" b="1" dirty="0" err="1" smtClean="0"/>
              <a:t>bleeding</a:t>
            </a:r>
            <a:r>
              <a:rPr lang="it-IT" altLang="it-IT" sz="2400" b="1" dirty="0" smtClean="0"/>
              <a:t> </a:t>
            </a:r>
            <a:r>
              <a:rPr lang="it-IT" altLang="it-IT" sz="2400" b="1" dirty="0" err="1" smtClean="0"/>
              <a:t>types</a:t>
            </a:r>
            <a:r>
              <a:rPr lang="it-IT" altLang="it-IT" sz="2400" b="1" dirty="0" smtClean="0"/>
              <a:t> on </a:t>
            </a:r>
            <a:r>
              <a:rPr lang="it-IT" altLang="it-IT" sz="2400" b="1" dirty="0" err="1" smtClean="0"/>
              <a:t>mortality</a:t>
            </a:r>
            <a:r>
              <a:rPr lang="it-IT" altLang="it-IT" sz="2400" b="1" dirty="0" smtClean="0"/>
              <a:t> </a:t>
            </a:r>
            <a:r>
              <a:rPr lang="it-IT" altLang="it-IT" sz="2400" b="1" dirty="0" err="1" smtClean="0"/>
              <a:t>after</a:t>
            </a:r>
            <a:r>
              <a:rPr lang="it-IT" altLang="it-IT" sz="2400" b="1" dirty="0" smtClean="0"/>
              <a:t> acute </a:t>
            </a:r>
            <a:r>
              <a:rPr lang="it-IT" altLang="it-IT" sz="2400" b="1" dirty="0" err="1" smtClean="0"/>
              <a:t>coronary</a:t>
            </a:r>
            <a:r>
              <a:rPr lang="it-IT" altLang="it-IT" sz="2400" b="1" dirty="0" smtClean="0"/>
              <a:t> </a:t>
            </a:r>
            <a:r>
              <a:rPr lang="it-IT" altLang="it-IT" sz="2400" b="1" dirty="0" err="1" smtClean="0"/>
              <a:t>syndrome</a:t>
            </a:r>
            <a:r>
              <a:rPr lang="it-IT" altLang="it-IT" sz="2400" b="1" dirty="0" smtClean="0"/>
              <a:t>:</a:t>
            </a:r>
            <a:br>
              <a:rPr lang="it-IT" altLang="it-IT" sz="2400" b="1" dirty="0" smtClean="0"/>
            </a:br>
            <a:r>
              <a:rPr lang="it-IT" altLang="it-IT" sz="2400" b="1" dirty="0" err="1" smtClean="0"/>
              <a:t>lessons</a:t>
            </a:r>
            <a:r>
              <a:rPr lang="it-IT" altLang="it-IT" sz="2400" b="1" dirty="0" smtClean="0"/>
              <a:t> from the TRACER trial. </a:t>
            </a:r>
          </a:p>
        </p:txBody>
      </p:sp>
      <p:pic>
        <p:nvPicPr>
          <p:cNvPr id="3" name="Immagine 2" descr="1.png"/>
          <p:cNvPicPr>
            <a:picLocks noChangeAspect="1"/>
          </p:cNvPicPr>
          <p:nvPr/>
        </p:nvPicPr>
        <p:blipFill rotWithShape="1">
          <a:blip r:embed="rId2"/>
          <a:srcRect l="16417" t="1189" r="16889" b="18544"/>
          <a:stretch/>
        </p:blipFill>
        <p:spPr>
          <a:xfrm>
            <a:off x="2292730" y="1516436"/>
            <a:ext cx="4878429" cy="4892637"/>
          </a:xfrm>
          <a:prstGeom prst="rect">
            <a:avLst/>
          </a:prstGeom>
          <a:ln>
            <a:noFill/>
          </a:ln>
          <a:effectLst>
            <a:outerShdw blurRad="292100" dist="139700" dir="2700000" algn="tl" rotWithShape="0">
              <a:srgbClr val="333333">
                <a:alpha val="65000"/>
              </a:srgbClr>
            </a:outerShdw>
          </a:effectLst>
        </p:spPr>
      </p:pic>
      <p:sp>
        <p:nvSpPr>
          <p:cNvPr id="50180" name="Rettangolo 3"/>
          <p:cNvSpPr>
            <a:spLocks noChangeArrowheads="1"/>
          </p:cNvSpPr>
          <p:nvPr/>
        </p:nvSpPr>
        <p:spPr bwMode="auto">
          <a:xfrm>
            <a:off x="2321127" y="6488668"/>
            <a:ext cx="47955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it-IT" altLang="it-IT" sz="1800" b="1" dirty="0" err="1"/>
              <a:t>Valgimigli</a:t>
            </a:r>
            <a:r>
              <a:rPr lang="it-IT" altLang="it-IT" sz="1800" b="1" dirty="0"/>
              <a:t> M et al. </a:t>
            </a:r>
            <a:r>
              <a:rPr lang="it-IT" altLang="it-IT" sz="1800" b="1" dirty="0" err="1"/>
              <a:t>European</a:t>
            </a:r>
            <a:r>
              <a:rPr lang="it-IT" altLang="it-IT" sz="1800" b="1" dirty="0"/>
              <a:t> </a:t>
            </a:r>
            <a:r>
              <a:rPr lang="it-IT" altLang="it-IT" sz="1800" b="1" dirty="0" err="1"/>
              <a:t>Heart</a:t>
            </a:r>
            <a:r>
              <a:rPr lang="it-IT" altLang="it-IT" sz="1800" b="1" dirty="0"/>
              <a:t> Journal 2016.</a:t>
            </a:r>
          </a:p>
        </p:txBody>
      </p:sp>
    </p:spTree>
    <p:extLst>
      <p:ext uri="{BB962C8B-B14F-4D97-AF65-F5344CB8AC3E}">
        <p14:creationId xmlns:p14="http://schemas.microsoft.com/office/powerpoint/2010/main" val="1080284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Immagine 3" descr="1.png"/>
          <p:cNvPicPr>
            <a:picLocks noChangeAspect="1"/>
          </p:cNvPicPr>
          <p:nvPr/>
        </p:nvPicPr>
        <p:blipFill>
          <a:blip r:embed="rId2">
            <a:extLst>
              <a:ext uri="{28A0092B-C50C-407E-A947-70E740481C1C}">
                <a14:useLocalDpi xmlns:a14="http://schemas.microsoft.com/office/drawing/2010/main" val="0"/>
              </a:ext>
            </a:extLst>
          </a:blip>
          <a:srcRect b="32030"/>
          <a:stretch>
            <a:fillRect/>
          </a:stretch>
        </p:blipFill>
        <p:spPr bwMode="auto">
          <a:xfrm>
            <a:off x="161924" y="1646375"/>
            <a:ext cx="8767611" cy="4046213"/>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pic>
        <p:nvPicPr>
          <p:cNvPr id="5" name="Immagine 4" descr="0.png"/>
          <p:cNvPicPr>
            <a:picLocks noChangeAspect="1"/>
          </p:cNvPicPr>
          <p:nvPr/>
        </p:nvPicPr>
        <p:blipFill>
          <a:blip r:embed="rId3"/>
          <a:stretch>
            <a:fillRect/>
          </a:stretch>
        </p:blipFill>
        <p:spPr>
          <a:xfrm>
            <a:off x="939448" y="139660"/>
            <a:ext cx="6140450" cy="1211263"/>
          </a:xfrm>
          <a:prstGeom prst="rect">
            <a:avLst/>
          </a:prstGeom>
          <a:ln>
            <a:noFill/>
          </a:ln>
          <a:effectLst>
            <a:outerShdw blurRad="292100" dist="139700" dir="2700000" algn="tl" rotWithShape="0">
              <a:srgbClr val="333333">
                <a:alpha val="65000"/>
              </a:srgbClr>
            </a:outerShdw>
          </a:effectLst>
        </p:spPr>
      </p:pic>
      <p:pic>
        <p:nvPicPr>
          <p:cNvPr id="6" name="Immagine 5" descr="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836053"/>
            <a:ext cx="9144000" cy="47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23503740"/>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108496"/>
            <a:ext cx="6300192" cy="15588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Immagine 4" descr="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44226"/>
            <a:ext cx="9144000" cy="441158"/>
          </a:xfrm>
          <a:prstGeom prst="rect">
            <a:avLst/>
          </a:prstGeom>
        </p:spPr>
      </p:pic>
      <p:pic>
        <p:nvPicPr>
          <p:cNvPr id="6" name="Immagine 5" descr="3.png"/>
          <p:cNvPicPr>
            <a:picLocks noChangeAspect="1"/>
          </p:cNvPicPr>
          <p:nvPr/>
        </p:nvPicPr>
        <p:blipFill rotWithShape="1">
          <a:blip r:embed="rId4" cstate="print">
            <a:extLst>
              <a:ext uri="{28A0092B-C50C-407E-A947-70E740481C1C}">
                <a14:useLocalDpi xmlns:a14="http://schemas.microsoft.com/office/drawing/2010/main" val="0"/>
              </a:ext>
            </a:extLst>
          </a:blip>
          <a:srcRect b="19913"/>
          <a:stretch/>
        </p:blipFill>
        <p:spPr>
          <a:xfrm>
            <a:off x="0" y="2568504"/>
            <a:ext cx="9144000" cy="3740816"/>
          </a:xfrm>
          <a:prstGeom prst="rect">
            <a:avLst/>
          </a:prstGeom>
        </p:spPr>
      </p:pic>
      <p:sp>
        <p:nvSpPr>
          <p:cNvPr id="7" name="CasellaDiTesto 6"/>
          <p:cNvSpPr txBox="1"/>
          <p:nvPr/>
        </p:nvSpPr>
        <p:spPr>
          <a:xfrm>
            <a:off x="6588225" y="1844825"/>
            <a:ext cx="2228495" cy="646331"/>
          </a:xfrm>
          <a:prstGeom prst="rect">
            <a:avLst/>
          </a:prstGeom>
          <a:noFill/>
        </p:spPr>
        <p:txBody>
          <a:bodyPr wrap="none" rtlCol="0">
            <a:spAutoFit/>
          </a:bodyPr>
          <a:lstStyle/>
          <a:p>
            <a:r>
              <a:rPr lang="it-IT" b="1" dirty="0" smtClean="0"/>
              <a:t>51% SCAD</a:t>
            </a:r>
          </a:p>
          <a:p>
            <a:r>
              <a:rPr lang="it-IT" b="1" dirty="0" smtClean="0"/>
              <a:t>90% ZES- </a:t>
            </a:r>
            <a:r>
              <a:rPr lang="it-IT" b="1" dirty="0" err="1" smtClean="0"/>
              <a:t>CrCo</a:t>
            </a:r>
            <a:r>
              <a:rPr lang="it-IT" b="1" dirty="0" smtClean="0"/>
              <a:t> EES</a:t>
            </a:r>
            <a:endParaRPr lang="it-IT" b="1" dirty="0"/>
          </a:p>
        </p:txBody>
      </p:sp>
    </p:spTree>
    <p:extLst>
      <p:ext uri="{BB962C8B-B14F-4D97-AF65-F5344CB8AC3E}">
        <p14:creationId xmlns:p14="http://schemas.microsoft.com/office/powerpoint/2010/main" val="39651240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108496"/>
            <a:ext cx="6300192" cy="15588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Immagine 4" descr="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44226"/>
            <a:ext cx="9144000" cy="441158"/>
          </a:xfrm>
          <a:prstGeom prst="rect">
            <a:avLst/>
          </a:prstGeom>
        </p:spPr>
      </p:pic>
      <p:pic>
        <p:nvPicPr>
          <p:cNvPr id="2" name="Immagine 1" descr="5.png"/>
          <p:cNvPicPr>
            <a:picLocks noChangeAspect="1"/>
          </p:cNvPicPr>
          <p:nvPr/>
        </p:nvPicPr>
        <p:blipFill rotWithShape="1">
          <a:blip r:embed="rId4" cstate="print">
            <a:extLst>
              <a:ext uri="{28A0092B-C50C-407E-A947-70E740481C1C}">
                <a14:useLocalDpi xmlns:a14="http://schemas.microsoft.com/office/drawing/2010/main" val="0"/>
              </a:ext>
            </a:extLst>
          </a:blip>
          <a:srcRect t="7949" b="26249"/>
          <a:stretch/>
        </p:blipFill>
        <p:spPr>
          <a:xfrm>
            <a:off x="395536" y="2682476"/>
            <a:ext cx="8432800" cy="3626844"/>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asellaDiTesto 5"/>
          <p:cNvSpPr txBox="1"/>
          <p:nvPr/>
        </p:nvSpPr>
        <p:spPr>
          <a:xfrm>
            <a:off x="6588225" y="1844825"/>
            <a:ext cx="2228495" cy="646331"/>
          </a:xfrm>
          <a:prstGeom prst="rect">
            <a:avLst/>
          </a:prstGeom>
          <a:noFill/>
        </p:spPr>
        <p:txBody>
          <a:bodyPr wrap="none" rtlCol="0">
            <a:spAutoFit/>
          </a:bodyPr>
          <a:lstStyle/>
          <a:p>
            <a:r>
              <a:rPr lang="it-IT" b="1" dirty="0" smtClean="0"/>
              <a:t>51% SCAD</a:t>
            </a:r>
          </a:p>
          <a:p>
            <a:r>
              <a:rPr lang="it-IT" b="1" dirty="0" smtClean="0"/>
              <a:t>90% ZES- </a:t>
            </a:r>
            <a:r>
              <a:rPr lang="it-IT" b="1" dirty="0" err="1" smtClean="0"/>
              <a:t>CrCo</a:t>
            </a:r>
            <a:r>
              <a:rPr lang="it-IT" b="1" dirty="0" smtClean="0"/>
              <a:t> EES</a:t>
            </a:r>
            <a:endParaRPr lang="it-IT" b="1" dirty="0"/>
          </a:p>
        </p:txBody>
      </p:sp>
    </p:spTree>
    <p:extLst>
      <p:ext uri="{BB962C8B-B14F-4D97-AF65-F5344CB8AC3E}">
        <p14:creationId xmlns:p14="http://schemas.microsoft.com/office/powerpoint/2010/main" val="37111483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95452"/>
            <a:ext cx="4533974" cy="1001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Immagine 1" descr="0.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18424"/>
            <a:ext cx="9144000" cy="394952"/>
          </a:xfrm>
          <a:prstGeom prst="rect">
            <a:avLst/>
          </a:prstGeom>
        </p:spPr>
      </p:pic>
      <p:sp>
        <p:nvSpPr>
          <p:cNvPr id="7" name="CasellaDiTesto 6"/>
          <p:cNvSpPr txBox="1"/>
          <p:nvPr/>
        </p:nvSpPr>
        <p:spPr>
          <a:xfrm>
            <a:off x="4644009" y="188641"/>
            <a:ext cx="4389671" cy="830997"/>
          </a:xfrm>
          <a:prstGeom prst="rect">
            <a:avLst/>
          </a:prstGeom>
          <a:noFill/>
        </p:spPr>
        <p:txBody>
          <a:bodyPr wrap="square" rtlCol="0">
            <a:spAutoFit/>
          </a:bodyPr>
          <a:lstStyle/>
          <a:p>
            <a:pPr algn="r"/>
            <a:r>
              <a:rPr lang="it-IT" sz="1600" b="1" dirty="0" err="1"/>
              <a:t>Assessment</a:t>
            </a:r>
            <a:r>
              <a:rPr lang="it-IT" sz="1600" b="1" dirty="0"/>
              <a:t> of Dual </a:t>
            </a:r>
            <a:r>
              <a:rPr lang="it-IT" sz="1600" b="1" dirty="0" err="1"/>
              <a:t>Antiplatelet</a:t>
            </a:r>
            <a:r>
              <a:rPr lang="it-IT" sz="1600" b="1" dirty="0"/>
              <a:t> </a:t>
            </a:r>
            <a:r>
              <a:rPr lang="it-IT" sz="1600" b="1" dirty="0" err="1"/>
              <a:t>Therapy</a:t>
            </a:r>
            <a:r>
              <a:rPr lang="it-IT" sz="1600" b="1" dirty="0"/>
              <a:t> </a:t>
            </a:r>
            <a:endParaRPr lang="it-IT" sz="1600" b="1" dirty="0" smtClean="0"/>
          </a:p>
          <a:p>
            <a:pPr algn="r"/>
            <a:r>
              <a:rPr lang="it-IT" sz="1600" b="1" dirty="0" smtClean="0"/>
              <a:t>With </a:t>
            </a:r>
            <a:r>
              <a:rPr lang="it-IT" sz="1600" b="1" dirty="0" err="1"/>
              <a:t>Drug-Eluting</a:t>
            </a:r>
            <a:r>
              <a:rPr lang="it-IT" sz="1600" b="1" dirty="0"/>
              <a:t> </a:t>
            </a:r>
            <a:r>
              <a:rPr lang="it-IT" sz="1600" b="1" dirty="0" err="1"/>
              <a:t>Stents</a:t>
            </a:r>
            <a:r>
              <a:rPr lang="it-IT" sz="1600" b="1" dirty="0"/>
              <a:t> [ADAPT-DES] </a:t>
            </a:r>
          </a:p>
          <a:p>
            <a:pPr algn="r"/>
            <a:endParaRPr lang="it-IT" sz="1600" b="1" dirty="0"/>
          </a:p>
        </p:txBody>
      </p:sp>
      <p:pic>
        <p:nvPicPr>
          <p:cNvPr id="3" name="Immagine 2" descr="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5697" y="1412777"/>
            <a:ext cx="5688632" cy="4800533"/>
          </a:xfrm>
          <a:prstGeom prst="rect">
            <a:avLst/>
          </a:prstGeom>
        </p:spPr>
      </p:pic>
    </p:spTree>
    <p:extLst>
      <p:ext uri="{BB962C8B-B14F-4D97-AF65-F5344CB8AC3E}">
        <p14:creationId xmlns:p14="http://schemas.microsoft.com/office/powerpoint/2010/main" val="4257099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rotWithShape="1">
          <a:blip r:embed="rId3" cstate="print"/>
          <a:srcRect l="-65455" r="-65455" b="25439"/>
          <a:stretch/>
        </p:blipFill>
        <p:spPr>
          <a:xfrm>
            <a:off x="-2254899" y="2062285"/>
            <a:ext cx="9054629" cy="3712873"/>
          </a:xfrm>
        </p:spPr>
      </p:pic>
      <p:pic>
        <p:nvPicPr>
          <p:cNvPr id="5" name="Immagine 4"/>
          <p:cNvPicPr>
            <a:picLocks noChangeAspect="1"/>
          </p:cNvPicPr>
          <p:nvPr/>
        </p:nvPicPr>
        <p:blipFill rotWithShape="1">
          <a:blip r:embed="rId4" cstate="print"/>
          <a:srcRect t="44571" b="13329"/>
          <a:stretch/>
        </p:blipFill>
        <p:spPr>
          <a:xfrm>
            <a:off x="127128" y="697938"/>
            <a:ext cx="4290576" cy="887981"/>
          </a:xfrm>
          <a:prstGeom prst="rect">
            <a:avLst/>
          </a:prstGeom>
        </p:spPr>
      </p:pic>
      <p:pic>
        <p:nvPicPr>
          <p:cNvPr id="6" name="Immagine 5"/>
          <p:cNvPicPr>
            <a:picLocks noChangeAspect="1"/>
          </p:cNvPicPr>
          <p:nvPr/>
        </p:nvPicPr>
        <p:blipFill>
          <a:blip r:embed="rId5" cstate="print"/>
          <a:stretch>
            <a:fillRect/>
          </a:stretch>
        </p:blipFill>
        <p:spPr>
          <a:xfrm>
            <a:off x="536306" y="1618599"/>
            <a:ext cx="3472219" cy="149060"/>
          </a:xfrm>
          <a:prstGeom prst="rect">
            <a:avLst/>
          </a:prstGeom>
        </p:spPr>
      </p:pic>
      <p:sp>
        <p:nvSpPr>
          <p:cNvPr id="3" name="CasellaDiTesto 2"/>
          <p:cNvSpPr txBox="1"/>
          <p:nvPr/>
        </p:nvSpPr>
        <p:spPr>
          <a:xfrm>
            <a:off x="374376" y="3346868"/>
            <a:ext cx="3796080" cy="646331"/>
          </a:xfrm>
          <a:prstGeom prst="rect">
            <a:avLst/>
          </a:prstGeom>
          <a:solidFill>
            <a:srgbClr val="FFFF00"/>
          </a:solidFill>
        </p:spPr>
        <p:txBody>
          <a:bodyPr wrap="square" rtlCol="0">
            <a:spAutoFit/>
          </a:bodyPr>
          <a:lstStyle/>
          <a:p>
            <a:pPr algn="ctr"/>
            <a:r>
              <a:rPr lang="it-IT" dirty="0" err="1" smtClean="0">
                <a:solidFill>
                  <a:prstClr val="black"/>
                </a:solidFill>
              </a:rPr>
              <a:t>Revascularization</a:t>
            </a:r>
            <a:r>
              <a:rPr lang="it-IT" dirty="0" smtClean="0">
                <a:solidFill>
                  <a:prstClr val="black"/>
                </a:solidFill>
              </a:rPr>
              <a:t> in SCAD:</a:t>
            </a:r>
          </a:p>
          <a:p>
            <a:pPr algn="ctr"/>
            <a:r>
              <a:rPr lang="it-IT" dirty="0">
                <a:solidFill>
                  <a:prstClr val="black"/>
                </a:solidFill>
              </a:rPr>
              <a:t>7</a:t>
            </a:r>
            <a:r>
              <a:rPr lang="it-IT" dirty="0" smtClean="0">
                <a:solidFill>
                  <a:prstClr val="black"/>
                </a:solidFill>
              </a:rPr>
              <a:t>% </a:t>
            </a:r>
            <a:r>
              <a:rPr lang="it-IT" dirty="0" err="1" smtClean="0">
                <a:solidFill>
                  <a:prstClr val="black"/>
                </a:solidFill>
              </a:rPr>
              <a:t>reduction</a:t>
            </a:r>
            <a:endParaRPr lang="it-IT" dirty="0">
              <a:solidFill>
                <a:prstClr val="black"/>
              </a:solidFill>
            </a:endParaRPr>
          </a:p>
        </p:txBody>
      </p:sp>
      <p:sp>
        <p:nvSpPr>
          <p:cNvPr id="9" name="CasellaDiTesto 8"/>
          <p:cNvSpPr txBox="1"/>
          <p:nvPr/>
        </p:nvSpPr>
        <p:spPr>
          <a:xfrm>
            <a:off x="5682458" y="1167495"/>
            <a:ext cx="2378700" cy="923330"/>
          </a:xfrm>
          <a:prstGeom prst="rect">
            <a:avLst/>
          </a:prstGeom>
          <a:solidFill>
            <a:srgbClr val="FFFFFF"/>
          </a:solidFill>
        </p:spPr>
        <p:txBody>
          <a:bodyPr wrap="square" rtlCol="0">
            <a:spAutoFit/>
          </a:bodyPr>
          <a:lstStyle/>
          <a:p>
            <a:r>
              <a:rPr lang="it-IT" dirty="0" err="1" smtClean="0">
                <a:solidFill>
                  <a:prstClr val="black"/>
                </a:solidFill>
              </a:rPr>
              <a:t>Cardiovascular</a:t>
            </a:r>
            <a:endParaRPr lang="it-IT" dirty="0">
              <a:solidFill>
                <a:prstClr val="black"/>
              </a:solidFill>
            </a:endParaRPr>
          </a:p>
          <a:p>
            <a:r>
              <a:rPr lang="it-IT" dirty="0" err="1" smtClean="0">
                <a:solidFill>
                  <a:prstClr val="black"/>
                </a:solidFill>
              </a:rPr>
              <a:t>Epidemiologic</a:t>
            </a:r>
            <a:endParaRPr lang="it-IT" dirty="0" smtClean="0">
              <a:solidFill>
                <a:prstClr val="black"/>
              </a:solidFill>
            </a:endParaRPr>
          </a:p>
          <a:p>
            <a:r>
              <a:rPr lang="it-IT" dirty="0" err="1" smtClean="0">
                <a:solidFill>
                  <a:prstClr val="black"/>
                </a:solidFill>
              </a:rPr>
              <a:t>Observatory</a:t>
            </a:r>
            <a:endParaRPr lang="it-IT" dirty="0">
              <a:solidFill>
                <a:prstClr val="black"/>
              </a:solidFill>
            </a:endParaRPr>
          </a:p>
        </p:txBody>
      </p:sp>
      <p:grpSp>
        <p:nvGrpSpPr>
          <p:cNvPr id="2" name="Gruppo 10"/>
          <p:cNvGrpSpPr/>
          <p:nvPr/>
        </p:nvGrpSpPr>
        <p:grpSpPr>
          <a:xfrm>
            <a:off x="4660617" y="2706786"/>
            <a:ext cx="4385429" cy="2595891"/>
            <a:chOff x="559552" y="4169395"/>
            <a:chExt cx="4385429" cy="2595891"/>
          </a:xfrm>
        </p:grpSpPr>
        <p:pic>
          <p:nvPicPr>
            <p:cNvPr id="8" name="Immagine 7" descr="Senza titolo-7.jpg"/>
            <p:cNvPicPr>
              <a:picLocks noChangeAspect="1"/>
            </p:cNvPicPr>
            <p:nvPr/>
          </p:nvPicPr>
          <p:blipFill>
            <a:blip r:embed="rId6" cstate="print"/>
            <a:stretch>
              <a:fillRect/>
            </a:stretch>
          </p:blipFill>
          <p:spPr>
            <a:xfrm>
              <a:off x="559552" y="4169395"/>
              <a:ext cx="4385429" cy="2595891"/>
            </a:xfrm>
            <a:prstGeom prst="rect">
              <a:avLst/>
            </a:prstGeom>
          </p:spPr>
        </p:pic>
        <p:sp>
          <p:nvSpPr>
            <p:cNvPr id="10" name="Freccia sinistra 9"/>
            <p:cNvSpPr/>
            <p:nvPr/>
          </p:nvSpPr>
          <p:spPr bwMode="auto">
            <a:xfrm>
              <a:off x="4630300" y="6180910"/>
              <a:ext cx="314681" cy="101142"/>
            </a:xfrm>
            <a:prstGeom prst="leftArrow">
              <a:avLst/>
            </a:prstGeom>
            <a:solidFill>
              <a:srgbClr val="0000FF"/>
            </a:solidFill>
            <a:ln w="9525" cap="flat" cmpd="sng" algn="ctr">
              <a:no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algn="ctr" eaLnBrk="0" fontAlgn="base" hangingPunct="0">
                <a:spcBef>
                  <a:spcPct val="0"/>
                </a:spcBef>
                <a:spcAft>
                  <a:spcPct val="0"/>
                </a:spcAft>
              </a:pPr>
              <a:endParaRPr lang="it-IT" smtClean="0">
                <a:solidFill>
                  <a:srgbClr val="FFFF00"/>
                </a:solidFill>
                <a:latin typeface="Times New Roman" pitchFamily="18" charset="0"/>
              </a:endParaRPr>
            </a:p>
          </p:txBody>
        </p:sp>
      </p:grpSp>
    </p:spTree>
    <p:extLst>
      <p:ext uri="{BB962C8B-B14F-4D97-AF65-F5344CB8AC3E}">
        <p14:creationId xmlns:p14="http://schemas.microsoft.com/office/powerpoint/2010/main" val="5840574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95452"/>
            <a:ext cx="4533974" cy="1001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Immagine 1" descr="0.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18424"/>
            <a:ext cx="9144000" cy="394952"/>
          </a:xfrm>
          <a:prstGeom prst="rect">
            <a:avLst/>
          </a:prstGeom>
        </p:spPr>
      </p:pic>
      <p:sp>
        <p:nvSpPr>
          <p:cNvPr id="7" name="CasellaDiTesto 6"/>
          <p:cNvSpPr txBox="1"/>
          <p:nvPr/>
        </p:nvSpPr>
        <p:spPr>
          <a:xfrm>
            <a:off x="4644009" y="188641"/>
            <a:ext cx="4389671" cy="830997"/>
          </a:xfrm>
          <a:prstGeom prst="rect">
            <a:avLst/>
          </a:prstGeom>
          <a:noFill/>
        </p:spPr>
        <p:txBody>
          <a:bodyPr wrap="square" rtlCol="0">
            <a:spAutoFit/>
          </a:bodyPr>
          <a:lstStyle/>
          <a:p>
            <a:pPr algn="r"/>
            <a:r>
              <a:rPr lang="it-IT" sz="1600" b="1" dirty="0" err="1"/>
              <a:t>Assessment</a:t>
            </a:r>
            <a:r>
              <a:rPr lang="it-IT" sz="1600" b="1" dirty="0"/>
              <a:t> of Dual </a:t>
            </a:r>
            <a:r>
              <a:rPr lang="it-IT" sz="1600" b="1" dirty="0" err="1"/>
              <a:t>Antiplatelet</a:t>
            </a:r>
            <a:r>
              <a:rPr lang="it-IT" sz="1600" b="1" dirty="0"/>
              <a:t> </a:t>
            </a:r>
            <a:r>
              <a:rPr lang="it-IT" sz="1600" b="1" dirty="0" err="1"/>
              <a:t>Therapy</a:t>
            </a:r>
            <a:r>
              <a:rPr lang="it-IT" sz="1600" b="1" dirty="0"/>
              <a:t> </a:t>
            </a:r>
            <a:endParaRPr lang="it-IT" sz="1600" b="1" dirty="0" smtClean="0"/>
          </a:p>
          <a:p>
            <a:pPr algn="r"/>
            <a:r>
              <a:rPr lang="it-IT" sz="1600" b="1" dirty="0" smtClean="0"/>
              <a:t>With </a:t>
            </a:r>
            <a:r>
              <a:rPr lang="it-IT" sz="1600" b="1" dirty="0" err="1"/>
              <a:t>Drug-Eluting</a:t>
            </a:r>
            <a:r>
              <a:rPr lang="it-IT" sz="1600" b="1" dirty="0"/>
              <a:t> </a:t>
            </a:r>
            <a:r>
              <a:rPr lang="it-IT" sz="1600" b="1" dirty="0" err="1"/>
              <a:t>Stents</a:t>
            </a:r>
            <a:r>
              <a:rPr lang="it-IT" sz="1600" b="1" dirty="0"/>
              <a:t> [ADAPT-DES] </a:t>
            </a:r>
          </a:p>
          <a:p>
            <a:pPr algn="r"/>
            <a:endParaRPr lang="it-IT" sz="1600" b="1" dirty="0"/>
          </a:p>
        </p:txBody>
      </p:sp>
      <p:pic>
        <p:nvPicPr>
          <p:cNvPr id="3" name="Immagine 2" descr="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3" y="1412776"/>
            <a:ext cx="8102600" cy="4940300"/>
          </a:xfrm>
          <a:prstGeom prst="rect">
            <a:avLst/>
          </a:prstGeom>
        </p:spPr>
      </p:pic>
    </p:spTree>
    <p:extLst>
      <p:ext uri="{BB962C8B-B14F-4D97-AF65-F5344CB8AC3E}">
        <p14:creationId xmlns:p14="http://schemas.microsoft.com/office/powerpoint/2010/main" val="29608455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95452"/>
            <a:ext cx="4533974" cy="1001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Immagine 1" descr="0.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18424"/>
            <a:ext cx="9144000" cy="394952"/>
          </a:xfrm>
          <a:prstGeom prst="rect">
            <a:avLst/>
          </a:prstGeom>
        </p:spPr>
      </p:pic>
      <p:sp>
        <p:nvSpPr>
          <p:cNvPr id="7" name="CasellaDiTesto 6"/>
          <p:cNvSpPr txBox="1"/>
          <p:nvPr/>
        </p:nvSpPr>
        <p:spPr>
          <a:xfrm>
            <a:off x="4644009" y="188641"/>
            <a:ext cx="4389671" cy="830997"/>
          </a:xfrm>
          <a:prstGeom prst="rect">
            <a:avLst/>
          </a:prstGeom>
          <a:noFill/>
        </p:spPr>
        <p:txBody>
          <a:bodyPr wrap="square" rtlCol="0">
            <a:spAutoFit/>
          </a:bodyPr>
          <a:lstStyle/>
          <a:p>
            <a:pPr algn="r"/>
            <a:r>
              <a:rPr lang="it-IT" sz="1600" b="1" dirty="0" err="1"/>
              <a:t>Assessment</a:t>
            </a:r>
            <a:r>
              <a:rPr lang="it-IT" sz="1600" b="1" dirty="0"/>
              <a:t> of Dual </a:t>
            </a:r>
            <a:r>
              <a:rPr lang="it-IT" sz="1600" b="1" dirty="0" err="1"/>
              <a:t>Antiplatelet</a:t>
            </a:r>
            <a:r>
              <a:rPr lang="it-IT" sz="1600" b="1" dirty="0"/>
              <a:t> </a:t>
            </a:r>
            <a:r>
              <a:rPr lang="it-IT" sz="1600" b="1" dirty="0" err="1"/>
              <a:t>Therapy</a:t>
            </a:r>
            <a:r>
              <a:rPr lang="it-IT" sz="1600" b="1" dirty="0"/>
              <a:t> </a:t>
            </a:r>
            <a:endParaRPr lang="it-IT" sz="1600" b="1" dirty="0" smtClean="0"/>
          </a:p>
          <a:p>
            <a:pPr algn="r"/>
            <a:r>
              <a:rPr lang="it-IT" sz="1600" b="1" dirty="0" smtClean="0"/>
              <a:t>With </a:t>
            </a:r>
            <a:r>
              <a:rPr lang="it-IT" sz="1600" b="1" dirty="0" err="1"/>
              <a:t>Drug-Eluting</a:t>
            </a:r>
            <a:r>
              <a:rPr lang="it-IT" sz="1600" b="1" dirty="0"/>
              <a:t> </a:t>
            </a:r>
            <a:r>
              <a:rPr lang="it-IT" sz="1600" b="1" dirty="0" err="1"/>
              <a:t>Stents</a:t>
            </a:r>
            <a:r>
              <a:rPr lang="it-IT" sz="1600" b="1" dirty="0"/>
              <a:t> [ADAPT-DES] </a:t>
            </a:r>
          </a:p>
          <a:p>
            <a:pPr algn="r"/>
            <a:endParaRPr lang="it-IT" sz="1600" b="1" dirty="0"/>
          </a:p>
        </p:txBody>
      </p:sp>
      <p:pic>
        <p:nvPicPr>
          <p:cNvPr id="3" name="Immagine 2" descr="6.png"/>
          <p:cNvPicPr>
            <a:picLocks noChangeAspect="1"/>
          </p:cNvPicPr>
          <p:nvPr/>
        </p:nvPicPr>
        <p:blipFill rotWithShape="1">
          <a:blip r:embed="rId4" cstate="print">
            <a:extLst>
              <a:ext uri="{28A0092B-C50C-407E-A947-70E740481C1C}">
                <a14:useLocalDpi xmlns:a14="http://schemas.microsoft.com/office/drawing/2010/main" val="0"/>
              </a:ext>
            </a:extLst>
          </a:blip>
          <a:srcRect b="14988"/>
          <a:stretch/>
        </p:blipFill>
        <p:spPr>
          <a:xfrm>
            <a:off x="2267745" y="1363358"/>
            <a:ext cx="4680520" cy="52712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314588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ttangolo 3"/>
          <p:cNvSpPr>
            <a:spLocks noChangeArrowheads="1"/>
          </p:cNvSpPr>
          <p:nvPr/>
        </p:nvSpPr>
        <p:spPr bwMode="auto">
          <a:xfrm>
            <a:off x="2374900" y="6446838"/>
            <a:ext cx="67691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it-IT" altLang="it-IT" sz="1800" i="1">
                <a:solidFill>
                  <a:schemeClr val="bg1"/>
                </a:solidFill>
              </a:rPr>
              <a:t>Giustino G, Palmerini T et al. JACC 2016</a:t>
            </a:r>
          </a:p>
        </p:txBody>
      </p:sp>
      <p:pic>
        <p:nvPicPr>
          <p:cNvPr id="56323" name="Immagin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4950" y="2406650"/>
            <a:ext cx="8774113" cy="3833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324" name="CasellaDiTesto 5"/>
          <p:cNvSpPr txBox="1">
            <a:spLocks noChangeArrowheads="1"/>
          </p:cNvSpPr>
          <p:nvPr/>
        </p:nvSpPr>
        <p:spPr bwMode="auto">
          <a:xfrm>
            <a:off x="395536" y="188640"/>
            <a:ext cx="8344699"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it-IT" altLang="it-IT" sz="2200" dirty="0">
                <a:solidFill>
                  <a:srgbClr val="003882"/>
                </a:solidFill>
              </a:rPr>
              <a:t>Post hoc </a:t>
            </a:r>
            <a:r>
              <a:rPr lang="it-IT" altLang="it-IT" sz="2200" dirty="0" err="1">
                <a:solidFill>
                  <a:srgbClr val="003882"/>
                </a:solidFill>
              </a:rPr>
              <a:t>patient-level</a:t>
            </a:r>
            <a:r>
              <a:rPr lang="it-IT" altLang="it-IT" sz="2200" dirty="0">
                <a:solidFill>
                  <a:srgbClr val="003882"/>
                </a:solidFill>
              </a:rPr>
              <a:t> </a:t>
            </a:r>
            <a:r>
              <a:rPr lang="it-IT" altLang="it-IT" sz="2200" dirty="0" err="1">
                <a:solidFill>
                  <a:srgbClr val="003882"/>
                </a:solidFill>
              </a:rPr>
              <a:t>pooled</a:t>
            </a:r>
            <a:r>
              <a:rPr lang="it-IT" altLang="it-IT" sz="2200" dirty="0">
                <a:solidFill>
                  <a:srgbClr val="003882"/>
                </a:solidFill>
              </a:rPr>
              <a:t> </a:t>
            </a:r>
            <a:r>
              <a:rPr lang="it-IT" altLang="it-IT" sz="2200" dirty="0" err="1">
                <a:solidFill>
                  <a:srgbClr val="003882"/>
                </a:solidFill>
              </a:rPr>
              <a:t>analysis</a:t>
            </a:r>
            <a:r>
              <a:rPr lang="it-IT" altLang="it-IT" sz="2200" dirty="0">
                <a:solidFill>
                  <a:srgbClr val="003882"/>
                </a:solidFill>
              </a:rPr>
              <a:t> of </a:t>
            </a:r>
            <a:r>
              <a:rPr lang="it-IT" altLang="it-IT" sz="2200" dirty="0" err="1">
                <a:solidFill>
                  <a:srgbClr val="003882"/>
                </a:solidFill>
              </a:rPr>
              <a:t>randomized</a:t>
            </a:r>
            <a:r>
              <a:rPr lang="it-IT" altLang="it-IT" sz="2200" dirty="0">
                <a:solidFill>
                  <a:srgbClr val="003882"/>
                </a:solidFill>
              </a:rPr>
              <a:t> </a:t>
            </a:r>
            <a:r>
              <a:rPr lang="it-IT" altLang="it-IT" sz="2200" dirty="0" err="1">
                <a:solidFill>
                  <a:srgbClr val="003882"/>
                </a:solidFill>
              </a:rPr>
              <a:t>controlled</a:t>
            </a:r>
            <a:r>
              <a:rPr lang="it-IT" altLang="it-IT" sz="2200" dirty="0">
                <a:solidFill>
                  <a:srgbClr val="003882"/>
                </a:solidFill>
              </a:rPr>
              <a:t> trials (</a:t>
            </a:r>
            <a:r>
              <a:rPr lang="it-IT" altLang="it-IT" sz="2200" dirty="0" err="1">
                <a:solidFill>
                  <a:srgbClr val="003882"/>
                </a:solidFill>
              </a:rPr>
              <a:t>RCTs</a:t>
            </a:r>
            <a:r>
              <a:rPr lang="it-IT" altLang="it-IT" sz="2200" dirty="0">
                <a:solidFill>
                  <a:srgbClr val="003882"/>
                </a:solidFill>
              </a:rPr>
              <a:t>) </a:t>
            </a:r>
            <a:r>
              <a:rPr lang="it-IT" altLang="it-IT" sz="2200" dirty="0" err="1">
                <a:solidFill>
                  <a:srgbClr val="003882"/>
                </a:solidFill>
              </a:rPr>
              <a:t>designed</a:t>
            </a:r>
            <a:r>
              <a:rPr lang="it-IT" altLang="it-IT" sz="2200" dirty="0">
                <a:solidFill>
                  <a:srgbClr val="003882"/>
                </a:solidFill>
              </a:rPr>
              <a:t> to investigate the </a:t>
            </a:r>
            <a:r>
              <a:rPr lang="it-IT" altLang="it-IT" sz="2200" dirty="0" err="1">
                <a:solidFill>
                  <a:srgbClr val="003882"/>
                </a:solidFill>
              </a:rPr>
              <a:t>efficacy</a:t>
            </a:r>
            <a:r>
              <a:rPr lang="it-IT" altLang="it-IT" sz="2200" dirty="0">
                <a:solidFill>
                  <a:srgbClr val="003882"/>
                </a:solidFill>
              </a:rPr>
              <a:t> and </a:t>
            </a:r>
            <a:r>
              <a:rPr lang="it-IT" altLang="it-IT" sz="2200" dirty="0" err="1">
                <a:solidFill>
                  <a:srgbClr val="003882"/>
                </a:solidFill>
              </a:rPr>
              <a:t>safety</a:t>
            </a:r>
            <a:r>
              <a:rPr lang="it-IT" altLang="it-IT" sz="2200" dirty="0">
                <a:solidFill>
                  <a:srgbClr val="003882"/>
                </a:solidFill>
              </a:rPr>
              <a:t> of long-</a:t>
            </a:r>
            <a:r>
              <a:rPr lang="it-IT" altLang="it-IT" sz="2200" dirty="0" err="1">
                <a:solidFill>
                  <a:srgbClr val="003882"/>
                </a:solidFill>
              </a:rPr>
              <a:t>term</a:t>
            </a:r>
            <a:r>
              <a:rPr lang="it-IT" altLang="it-IT" sz="2200" dirty="0">
                <a:solidFill>
                  <a:srgbClr val="003882"/>
                </a:solidFill>
              </a:rPr>
              <a:t> (&gt;1 </a:t>
            </a:r>
            <a:r>
              <a:rPr lang="it-IT" altLang="it-IT" sz="2200" dirty="0" err="1">
                <a:solidFill>
                  <a:srgbClr val="003882"/>
                </a:solidFill>
              </a:rPr>
              <a:t>year</a:t>
            </a:r>
            <a:r>
              <a:rPr lang="it-IT" altLang="it-IT" sz="2200" dirty="0">
                <a:solidFill>
                  <a:srgbClr val="003882"/>
                </a:solidFill>
              </a:rPr>
              <a:t>) versus short </a:t>
            </a:r>
            <a:r>
              <a:rPr lang="it-IT" altLang="it-IT" sz="2200" dirty="0" err="1">
                <a:solidFill>
                  <a:srgbClr val="003882"/>
                </a:solidFill>
              </a:rPr>
              <a:t>term</a:t>
            </a:r>
            <a:r>
              <a:rPr lang="it-IT" altLang="it-IT" sz="2200" dirty="0">
                <a:solidFill>
                  <a:srgbClr val="003882"/>
                </a:solidFill>
              </a:rPr>
              <a:t> (3 or 6 </a:t>
            </a:r>
            <a:r>
              <a:rPr lang="it-IT" altLang="it-IT" sz="2200" dirty="0" err="1">
                <a:solidFill>
                  <a:srgbClr val="003882"/>
                </a:solidFill>
              </a:rPr>
              <a:t>months</a:t>
            </a:r>
            <a:r>
              <a:rPr lang="it-IT" altLang="it-IT" sz="2200" dirty="0">
                <a:solidFill>
                  <a:srgbClr val="003882"/>
                </a:solidFill>
              </a:rPr>
              <a:t>) DAPT in </a:t>
            </a:r>
            <a:r>
              <a:rPr lang="it-IT" altLang="it-IT" sz="2200" dirty="0" err="1">
                <a:solidFill>
                  <a:srgbClr val="003882"/>
                </a:solidFill>
              </a:rPr>
              <a:t>patients</a:t>
            </a:r>
            <a:r>
              <a:rPr lang="it-IT" altLang="it-IT" sz="2200" dirty="0">
                <a:solidFill>
                  <a:srgbClr val="003882"/>
                </a:solidFill>
              </a:rPr>
              <a:t> </a:t>
            </a:r>
            <a:r>
              <a:rPr lang="it-IT" altLang="it-IT" sz="2200" dirty="0" err="1">
                <a:solidFill>
                  <a:srgbClr val="003882"/>
                </a:solidFill>
              </a:rPr>
              <a:t>undergoing</a:t>
            </a:r>
            <a:r>
              <a:rPr lang="it-IT" altLang="it-IT" sz="2200" dirty="0">
                <a:solidFill>
                  <a:srgbClr val="003882"/>
                </a:solidFill>
              </a:rPr>
              <a:t> </a:t>
            </a:r>
            <a:r>
              <a:rPr lang="it-IT" altLang="it-IT" sz="2200" dirty="0" err="1">
                <a:solidFill>
                  <a:srgbClr val="003882"/>
                </a:solidFill>
              </a:rPr>
              <a:t>complex</a:t>
            </a:r>
            <a:r>
              <a:rPr lang="it-IT" altLang="it-IT" sz="2200" dirty="0">
                <a:solidFill>
                  <a:srgbClr val="003882"/>
                </a:solidFill>
              </a:rPr>
              <a:t> or </a:t>
            </a:r>
            <a:r>
              <a:rPr lang="it-IT" altLang="it-IT" sz="2200" dirty="0" err="1">
                <a:solidFill>
                  <a:srgbClr val="003882"/>
                </a:solidFill>
              </a:rPr>
              <a:t>noncomplex</a:t>
            </a:r>
            <a:r>
              <a:rPr lang="it-IT" altLang="it-IT" sz="2200" dirty="0">
                <a:solidFill>
                  <a:srgbClr val="003882"/>
                </a:solidFill>
              </a:rPr>
              <a:t> PCI</a:t>
            </a:r>
          </a:p>
        </p:txBody>
      </p:sp>
      <p:sp>
        <p:nvSpPr>
          <p:cNvPr id="2" name="Rettangolo 1"/>
          <p:cNvSpPr/>
          <p:nvPr/>
        </p:nvSpPr>
        <p:spPr>
          <a:xfrm>
            <a:off x="4893467" y="2060315"/>
            <a:ext cx="4151716" cy="307777"/>
          </a:xfrm>
          <a:prstGeom prst="rect">
            <a:avLst/>
          </a:prstGeom>
        </p:spPr>
        <p:txBody>
          <a:bodyPr wrap="square">
            <a:spAutoFit/>
          </a:bodyPr>
          <a:lstStyle/>
          <a:p>
            <a:pPr>
              <a:defRPr/>
            </a:pPr>
            <a:r>
              <a:rPr lang="en-US" sz="1400" dirty="0">
                <a:latin typeface="+mn-lt"/>
              </a:rPr>
              <a:t>85% of patients received new-generation DES</a:t>
            </a:r>
            <a:endParaRPr lang="it-IT" sz="4000" dirty="0">
              <a:latin typeface="+mn-lt"/>
            </a:endParaRPr>
          </a:p>
        </p:txBody>
      </p:sp>
    </p:spTree>
    <p:extLst>
      <p:ext uri="{BB962C8B-B14F-4D97-AF65-F5344CB8AC3E}">
        <p14:creationId xmlns:p14="http://schemas.microsoft.com/office/powerpoint/2010/main" val="18828148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Immagin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1785786"/>
            <a:ext cx="5895238" cy="4955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43" name="Rettangolo 3"/>
          <p:cNvSpPr>
            <a:spLocks noChangeArrowheads="1"/>
          </p:cNvSpPr>
          <p:nvPr/>
        </p:nvSpPr>
        <p:spPr bwMode="auto">
          <a:xfrm>
            <a:off x="2374900" y="6446838"/>
            <a:ext cx="67691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it-IT" altLang="it-IT" sz="1800" i="1">
                <a:solidFill>
                  <a:schemeClr val="bg1"/>
                </a:solidFill>
              </a:rPr>
              <a:t>Giustino G, Palmerini T et al. JACC 2016</a:t>
            </a:r>
          </a:p>
        </p:txBody>
      </p:sp>
      <p:sp>
        <p:nvSpPr>
          <p:cNvPr id="6" name="CasellaDiTesto 5"/>
          <p:cNvSpPr txBox="1">
            <a:spLocks noChangeArrowheads="1"/>
          </p:cNvSpPr>
          <p:nvPr/>
        </p:nvSpPr>
        <p:spPr bwMode="auto">
          <a:xfrm>
            <a:off x="395536" y="188640"/>
            <a:ext cx="8344699"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it-IT" altLang="it-IT" sz="2200" dirty="0">
                <a:solidFill>
                  <a:srgbClr val="003882"/>
                </a:solidFill>
              </a:rPr>
              <a:t>Post hoc </a:t>
            </a:r>
            <a:r>
              <a:rPr lang="it-IT" altLang="it-IT" sz="2200" dirty="0" err="1">
                <a:solidFill>
                  <a:srgbClr val="003882"/>
                </a:solidFill>
              </a:rPr>
              <a:t>patient-level</a:t>
            </a:r>
            <a:r>
              <a:rPr lang="it-IT" altLang="it-IT" sz="2200" dirty="0">
                <a:solidFill>
                  <a:srgbClr val="003882"/>
                </a:solidFill>
              </a:rPr>
              <a:t> </a:t>
            </a:r>
            <a:r>
              <a:rPr lang="it-IT" altLang="it-IT" sz="2200" dirty="0" err="1">
                <a:solidFill>
                  <a:srgbClr val="003882"/>
                </a:solidFill>
              </a:rPr>
              <a:t>pooled</a:t>
            </a:r>
            <a:r>
              <a:rPr lang="it-IT" altLang="it-IT" sz="2200" dirty="0">
                <a:solidFill>
                  <a:srgbClr val="003882"/>
                </a:solidFill>
              </a:rPr>
              <a:t> </a:t>
            </a:r>
            <a:r>
              <a:rPr lang="it-IT" altLang="it-IT" sz="2200" dirty="0" err="1">
                <a:solidFill>
                  <a:srgbClr val="003882"/>
                </a:solidFill>
              </a:rPr>
              <a:t>analysis</a:t>
            </a:r>
            <a:r>
              <a:rPr lang="it-IT" altLang="it-IT" sz="2200" dirty="0">
                <a:solidFill>
                  <a:srgbClr val="003882"/>
                </a:solidFill>
              </a:rPr>
              <a:t> of </a:t>
            </a:r>
            <a:r>
              <a:rPr lang="it-IT" altLang="it-IT" sz="2200" dirty="0" err="1">
                <a:solidFill>
                  <a:srgbClr val="003882"/>
                </a:solidFill>
              </a:rPr>
              <a:t>randomized</a:t>
            </a:r>
            <a:r>
              <a:rPr lang="it-IT" altLang="it-IT" sz="2200" dirty="0">
                <a:solidFill>
                  <a:srgbClr val="003882"/>
                </a:solidFill>
              </a:rPr>
              <a:t> </a:t>
            </a:r>
            <a:r>
              <a:rPr lang="it-IT" altLang="it-IT" sz="2200" dirty="0" err="1">
                <a:solidFill>
                  <a:srgbClr val="003882"/>
                </a:solidFill>
              </a:rPr>
              <a:t>controlled</a:t>
            </a:r>
            <a:r>
              <a:rPr lang="it-IT" altLang="it-IT" sz="2200" dirty="0">
                <a:solidFill>
                  <a:srgbClr val="003882"/>
                </a:solidFill>
              </a:rPr>
              <a:t> trials (</a:t>
            </a:r>
            <a:r>
              <a:rPr lang="it-IT" altLang="it-IT" sz="2200" dirty="0" err="1">
                <a:solidFill>
                  <a:srgbClr val="003882"/>
                </a:solidFill>
              </a:rPr>
              <a:t>RCTs</a:t>
            </a:r>
            <a:r>
              <a:rPr lang="it-IT" altLang="it-IT" sz="2200" dirty="0">
                <a:solidFill>
                  <a:srgbClr val="003882"/>
                </a:solidFill>
              </a:rPr>
              <a:t>) </a:t>
            </a:r>
            <a:r>
              <a:rPr lang="it-IT" altLang="it-IT" sz="2200" dirty="0" err="1">
                <a:solidFill>
                  <a:srgbClr val="003882"/>
                </a:solidFill>
              </a:rPr>
              <a:t>designed</a:t>
            </a:r>
            <a:r>
              <a:rPr lang="it-IT" altLang="it-IT" sz="2200" dirty="0">
                <a:solidFill>
                  <a:srgbClr val="003882"/>
                </a:solidFill>
              </a:rPr>
              <a:t> to investigate the </a:t>
            </a:r>
            <a:r>
              <a:rPr lang="it-IT" altLang="it-IT" sz="2200" dirty="0" err="1">
                <a:solidFill>
                  <a:srgbClr val="003882"/>
                </a:solidFill>
              </a:rPr>
              <a:t>efficacy</a:t>
            </a:r>
            <a:r>
              <a:rPr lang="it-IT" altLang="it-IT" sz="2200" dirty="0">
                <a:solidFill>
                  <a:srgbClr val="003882"/>
                </a:solidFill>
              </a:rPr>
              <a:t> and </a:t>
            </a:r>
            <a:r>
              <a:rPr lang="it-IT" altLang="it-IT" sz="2200" dirty="0" err="1">
                <a:solidFill>
                  <a:srgbClr val="003882"/>
                </a:solidFill>
              </a:rPr>
              <a:t>safety</a:t>
            </a:r>
            <a:r>
              <a:rPr lang="it-IT" altLang="it-IT" sz="2200" dirty="0">
                <a:solidFill>
                  <a:srgbClr val="003882"/>
                </a:solidFill>
              </a:rPr>
              <a:t> of long-</a:t>
            </a:r>
            <a:r>
              <a:rPr lang="it-IT" altLang="it-IT" sz="2200" dirty="0" err="1">
                <a:solidFill>
                  <a:srgbClr val="003882"/>
                </a:solidFill>
              </a:rPr>
              <a:t>term</a:t>
            </a:r>
            <a:r>
              <a:rPr lang="it-IT" altLang="it-IT" sz="2200" dirty="0">
                <a:solidFill>
                  <a:srgbClr val="003882"/>
                </a:solidFill>
              </a:rPr>
              <a:t> (&gt;1 </a:t>
            </a:r>
            <a:r>
              <a:rPr lang="it-IT" altLang="it-IT" sz="2200" dirty="0" err="1">
                <a:solidFill>
                  <a:srgbClr val="003882"/>
                </a:solidFill>
              </a:rPr>
              <a:t>year</a:t>
            </a:r>
            <a:r>
              <a:rPr lang="it-IT" altLang="it-IT" sz="2200" dirty="0">
                <a:solidFill>
                  <a:srgbClr val="003882"/>
                </a:solidFill>
              </a:rPr>
              <a:t>) versus short </a:t>
            </a:r>
            <a:r>
              <a:rPr lang="it-IT" altLang="it-IT" sz="2200" dirty="0" err="1">
                <a:solidFill>
                  <a:srgbClr val="003882"/>
                </a:solidFill>
              </a:rPr>
              <a:t>term</a:t>
            </a:r>
            <a:r>
              <a:rPr lang="it-IT" altLang="it-IT" sz="2200" dirty="0">
                <a:solidFill>
                  <a:srgbClr val="003882"/>
                </a:solidFill>
              </a:rPr>
              <a:t> (3 or 6 </a:t>
            </a:r>
            <a:r>
              <a:rPr lang="it-IT" altLang="it-IT" sz="2200" dirty="0" err="1">
                <a:solidFill>
                  <a:srgbClr val="003882"/>
                </a:solidFill>
              </a:rPr>
              <a:t>months</a:t>
            </a:r>
            <a:r>
              <a:rPr lang="it-IT" altLang="it-IT" sz="2200" dirty="0">
                <a:solidFill>
                  <a:srgbClr val="003882"/>
                </a:solidFill>
              </a:rPr>
              <a:t>) DAPT in </a:t>
            </a:r>
            <a:r>
              <a:rPr lang="it-IT" altLang="it-IT" sz="2200" dirty="0" err="1">
                <a:solidFill>
                  <a:srgbClr val="003882"/>
                </a:solidFill>
              </a:rPr>
              <a:t>patients</a:t>
            </a:r>
            <a:r>
              <a:rPr lang="it-IT" altLang="it-IT" sz="2200" dirty="0">
                <a:solidFill>
                  <a:srgbClr val="003882"/>
                </a:solidFill>
              </a:rPr>
              <a:t> </a:t>
            </a:r>
            <a:r>
              <a:rPr lang="it-IT" altLang="it-IT" sz="2200" dirty="0" err="1">
                <a:solidFill>
                  <a:srgbClr val="003882"/>
                </a:solidFill>
              </a:rPr>
              <a:t>undergoing</a:t>
            </a:r>
            <a:r>
              <a:rPr lang="it-IT" altLang="it-IT" sz="2200" dirty="0">
                <a:solidFill>
                  <a:srgbClr val="003882"/>
                </a:solidFill>
              </a:rPr>
              <a:t> </a:t>
            </a:r>
            <a:r>
              <a:rPr lang="it-IT" altLang="it-IT" sz="2200" dirty="0" err="1">
                <a:solidFill>
                  <a:srgbClr val="003882"/>
                </a:solidFill>
              </a:rPr>
              <a:t>complex</a:t>
            </a:r>
            <a:r>
              <a:rPr lang="it-IT" altLang="it-IT" sz="2200" dirty="0">
                <a:solidFill>
                  <a:srgbClr val="003882"/>
                </a:solidFill>
              </a:rPr>
              <a:t> or </a:t>
            </a:r>
            <a:r>
              <a:rPr lang="it-IT" altLang="it-IT" sz="2200" dirty="0" err="1">
                <a:solidFill>
                  <a:srgbClr val="003882"/>
                </a:solidFill>
              </a:rPr>
              <a:t>noncomplex</a:t>
            </a:r>
            <a:r>
              <a:rPr lang="it-IT" altLang="it-IT" sz="2200" dirty="0">
                <a:solidFill>
                  <a:srgbClr val="003882"/>
                </a:solidFill>
              </a:rPr>
              <a:t> PCI</a:t>
            </a:r>
          </a:p>
        </p:txBody>
      </p:sp>
    </p:spTree>
    <p:extLst>
      <p:ext uri="{BB962C8B-B14F-4D97-AF65-F5344CB8AC3E}">
        <p14:creationId xmlns:p14="http://schemas.microsoft.com/office/powerpoint/2010/main" val="13101823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8" name="Gruppo 7"/>
          <p:cNvGrpSpPr/>
          <p:nvPr/>
        </p:nvGrpSpPr>
        <p:grpSpPr>
          <a:xfrm>
            <a:off x="179514" y="188640"/>
            <a:ext cx="4955919" cy="1138796"/>
            <a:chOff x="467543" y="0"/>
            <a:chExt cx="6265864" cy="1556792"/>
          </a:xfrm>
        </p:grpSpPr>
        <p:pic>
          <p:nvPicPr>
            <p:cNvPr id="4" name="Immagine 3" descr="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3" y="0"/>
              <a:ext cx="6114967" cy="15567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asellaDiTesto 6"/>
            <p:cNvSpPr txBox="1"/>
            <p:nvPr/>
          </p:nvSpPr>
          <p:spPr>
            <a:xfrm>
              <a:off x="3111275" y="1082825"/>
              <a:ext cx="3622132" cy="462821"/>
            </a:xfrm>
            <a:prstGeom prst="rect">
              <a:avLst/>
            </a:prstGeom>
            <a:noFill/>
          </p:spPr>
          <p:txBody>
            <a:bodyPr wrap="none" rtlCol="0">
              <a:spAutoFit/>
            </a:bodyPr>
            <a:lstStyle/>
            <a:p>
              <a:r>
                <a:rPr lang="fi-FI" sz="1600" b="1" i="1" dirty="0" err="1">
                  <a:latin typeface="Arial"/>
                  <a:cs typeface="Arial"/>
                </a:rPr>
                <a:t>Lancet</a:t>
              </a:r>
              <a:r>
                <a:rPr lang="fi-FI" sz="1600" b="1" i="1" dirty="0">
                  <a:latin typeface="Arial"/>
                  <a:cs typeface="Arial"/>
                </a:rPr>
                <a:t> </a:t>
              </a:r>
              <a:r>
                <a:rPr lang="fi-FI" sz="1600" b="1" dirty="0">
                  <a:latin typeface="Arial"/>
                  <a:cs typeface="Arial"/>
                </a:rPr>
                <a:t>2017; 389: 1025–</a:t>
              </a:r>
              <a:r>
                <a:rPr lang="fi-FI" sz="1600" b="1" dirty="0" smtClean="0">
                  <a:latin typeface="Arial"/>
                  <a:cs typeface="Arial"/>
                </a:rPr>
                <a:t>34. </a:t>
              </a:r>
              <a:endParaRPr lang="fi-FI" sz="1600" dirty="0">
                <a:latin typeface="Arial"/>
                <a:cs typeface="Arial"/>
              </a:endParaRPr>
            </a:p>
          </p:txBody>
        </p:sp>
      </p:grpSp>
      <p:pic>
        <p:nvPicPr>
          <p:cNvPr id="9" name="Immagine 8" descr="1.png"/>
          <p:cNvPicPr>
            <a:picLocks noChangeAspect="1"/>
          </p:cNvPicPr>
          <p:nvPr/>
        </p:nvPicPr>
        <p:blipFill rotWithShape="1">
          <a:blip r:embed="rId3" cstate="print">
            <a:extLst>
              <a:ext uri="{28A0092B-C50C-407E-A947-70E740481C1C}">
                <a14:useLocalDpi xmlns:a14="http://schemas.microsoft.com/office/drawing/2010/main" val="0"/>
              </a:ext>
            </a:extLst>
          </a:blip>
          <a:srcRect l="2668" t="3510" r="3966" b="43988"/>
          <a:stretch/>
        </p:blipFill>
        <p:spPr>
          <a:xfrm>
            <a:off x="251520" y="2276872"/>
            <a:ext cx="4309882" cy="2016224"/>
          </a:xfrm>
          <a:prstGeom prst="rect">
            <a:avLst/>
          </a:prstGeom>
          <a:ln>
            <a:solidFill>
              <a:srgbClr val="FF0000"/>
            </a:solidFill>
          </a:ln>
        </p:spPr>
      </p:pic>
      <p:sp>
        <p:nvSpPr>
          <p:cNvPr id="2" name="CasellaDiTesto 1"/>
          <p:cNvSpPr txBox="1"/>
          <p:nvPr/>
        </p:nvSpPr>
        <p:spPr>
          <a:xfrm>
            <a:off x="251520" y="4581128"/>
            <a:ext cx="4608512" cy="923330"/>
          </a:xfrm>
          <a:prstGeom prst="rect">
            <a:avLst/>
          </a:prstGeom>
          <a:noFill/>
        </p:spPr>
        <p:txBody>
          <a:bodyPr wrap="square" rtlCol="0">
            <a:spAutoFit/>
          </a:bodyPr>
          <a:lstStyle/>
          <a:p>
            <a:r>
              <a:rPr lang="it-IT" dirty="0"/>
              <a:t>14963 </a:t>
            </a:r>
            <a:r>
              <a:rPr lang="it-IT" dirty="0" err="1"/>
              <a:t>patients</a:t>
            </a:r>
            <a:r>
              <a:rPr lang="it-IT" dirty="0"/>
              <a:t> with </a:t>
            </a:r>
            <a:r>
              <a:rPr lang="it-IT" dirty="0" err="1"/>
              <a:t>established</a:t>
            </a:r>
            <a:r>
              <a:rPr lang="it-IT" dirty="0"/>
              <a:t> </a:t>
            </a:r>
            <a:r>
              <a:rPr lang="it-IT" dirty="0" err="1"/>
              <a:t>coronary</a:t>
            </a:r>
            <a:r>
              <a:rPr lang="it-IT" dirty="0"/>
              <a:t> </a:t>
            </a:r>
            <a:r>
              <a:rPr lang="it-IT" dirty="0" err="1"/>
              <a:t>artery</a:t>
            </a:r>
            <a:r>
              <a:rPr lang="it-IT" dirty="0"/>
              <a:t> </a:t>
            </a:r>
            <a:r>
              <a:rPr lang="it-IT" dirty="0" err="1"/>
              <a:t>disease</a:t>
            </a:r>
            <a:r>
              <a:rPr lang="it-IT" dirty="0" smtClean="0"/>
              <a:t>, and </a:t>
            </a:r>
            <a:r>
              <a:rPr lang="it-IT" dirty="0" err="1"/>
              <a:t>treated</a:t>
            </a:r>
            <a:r>
              <a:rPr lang="it-IT" dirty="0"/>
              <a:t> with </a:t>
            </a:r>
            <a:r>
              <a:rPr lang="it-IT" dirty="0" err="1"/>
              <a:t>coronary</a:t>
            </a:r>
            <a:r>
              <a:rPr lang="it-IT" dirty="0"/>
              <a:t> </a:t>
            </a:r>
            <a:r>
              <a:rPr lang="it-IT" dirty="0" err="1"/>
              <a:t>stent</a:t>
            </a:r>
            <a:r>
              <a:rPr lang="it-IT" dirty="0"/>
              <a:t> </a:t>
            </a:r>
            <a:r>
              <a:rPr lang="it-IT" dirty="0" err="1" smtClean="0"/>
              <a:t>implantation</a:t>
            </a:r>
            <a:r>
              <a:rPr lang="it-IT" dirty="0"/>
              <a:t>.</a:t>
            </a:r>
          </a:p>
        </p:txBody>
      </p:sp>
      <p:pic>
        <p:nvPicPr>
          <p:cNvPr id="3" name="Immagine 2" descr="1.png"/>
          <p:cNvPicPr>
            <a:picLocks noChangeAspect="1"/>
          </p:cNvPicPr>
          <p:nvPr/>
        </p:nvPicPr>
        <p:blipFill rotWithShape="1">
          <a:blip r:embed="rId4" cstate="print">
            <a:extLst>
              <a:ext uri="{28A0092B-C50C-407E-A947-70E740481C1C}">
                <a14:useLocalDpi xmlns:a14="http://schemas.microsoft.com/office/drawing/2010/main" val="0"/>
              </a:ext>
            </a:extLst>
          </a:blip>
          <a:srcRect l="10341" b="21756"/>
          <a:stretch/>
        </p:blipFill>
        <p:spPr>
          <a:xfrm>
            <a:off x="5004049" y="2359334"/>
            <a:ext cx="4087447" cy="3229906"/>
          </a:xfrm>
          <a:prstGeom prst="rect">
            <a:avLst/>
          </a:prstGeom>
          <a:ln>
            <a:solidFill>
              <a:srgbClr val="FF0000"/>
            </a:solidFill>
          </a:ln>
        </p:spPr>
      </p:pic>
    </p:spTree>
    <p:extLst>
      <p:ext uri="{BB962C8B-B14F-4D97-AF65-F5344CB8AC3E}">
        <p14:creationId xmlns:p14="http://schemas.microsoft.com/office/powerpoint/2010/main" val="3464810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1.png"/>
          <p:cNvPicPr>
            <a:picLocks noChangeAspect="1"/>
          </p:cNvPicPr>
          <p:nvPr/>
        </p:nvPicPr>
        <p:blipFill rotWithShape="1">
          <a:blip r:embed="rId2" cstate="print">
            <a:extLst>
              <a:ext uri="{28A0092B-C50C-407E-A947-70E740481C1C}">
                <a14:useLocalDpi xmlns:a14="http://schemas.microsoft.com/office/drawing/2010/main" val="0"/>
              </a:ext>
            </a:extLst>
          </a:blip>
          <a:srcRect t="1" b="12501"/>
          <a:stretch/>
        </p:blipFill>
        <p:spPr>
          <a:xfrm>
            <a:off x="683568" y="1484786"/>
            <a:ext cx="3744416" cy="5305557"/>
          </a:xfrm>
          <a:prstGeom prst="rect">
            <a:avLst/>
          </a:prstGeom>
        </p:spPr>
      </p:pic>
      <p:grpSp>
        <p:nvGrpSpPr>
          <p:cNvPr id="8" name="Gruppo 7"/>
          <p:cNvGrpSpPr/>
          <p:nvPr/>
        </p:nvGrpSpPr>
        <p:grpSpPr>
          <a:xfrm>
            <a:off x="179514" y="188640"/>
            <a:ext cx="4955919" cy="1138796"/>
            <a:chOff x="467543" y="0"/>
            <a:chExt cx="6265864" cy="1556792"/>
          </a:xfrm>
        </p:grpSpPr>
        <p:pic>
          <p:nvPicPr>
            <p:cNvPr id="4" name="Immagine 3" descr="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3" y="0"/>
              <a:ext cx="6114967" cy="15567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asellaDiTesto 6"/>
            <p:cNvSpPr txBox="1"/>
            <p:nvPr/>
          </p:nvSpPr>
          <p:spPr>
            <a:xfrm>
              <a:off x="3111275" y="1082825"/>
              <a:ext cx="3622132" cy="462821"/>
            </a:xfrm>
            <a:prstGeom prst="rect">
              <a:avLst/>
            </a:prstGeom>
            <a:noFill/>
          </p:spPr>
          <p:txBody>
            <a:bodyPr wrap="none" rtlCol="0">
              <a:spAutoFit/>
            </a:bodyPr>
            <a:lstStyle/>
            <a:p>
              <a:r>
                <a:rPr lang="fi-FI" sz="1600" b="1" i="1" dirty="0" err="1">
                  <a:latin typeface="Arial"/>
                  <a:cs typeface="Arial"/>
                </a:rPr>
                <a:t>Lancet</a:t>
              </a:r>
              <a:r>
                <a:rPr lang="fi-FI" sz="1600" b="1" i="1" dirty="0">
                  <a:latin typeface="Arial"/>
                  <a:cs typeface="Arial"/>
                </a:rPr>
                <a:t> </a:t>
              </a:r>
              <a:r>
                <a:rPr lang="fi-FI" sz="1600" b="1" dirty="0">
                  <a:latin typeface="Arial"/>
                  <a:cs typeface="Arial"/>
                </a:rPr>
                <a:t>2017; 389: 1025–</a:t>
              </a:r>
              <a:r>
                <a:rPr lang="fi-FI" sz="1600" b="1" dirty="0" smtClean="0">
                  <a:latin typeface="Arial"/>
                  <a:cs typeface="Arial"/>
                </a:rPr>
                <a:t>34. </a:t>
              </a:r>
              <a:endParaRPr lang="fi-FI" sz="1600" dirty="0">
                <a:latin typeface="Arial"/>
                <a:cs typeface="Arial"/>
              </a:endParaRPr>
            </a:p>
          </p:txBody>
        </p:sp>
      </p:grpSp>
      <p:pic>
        <p:nvPicPr>
          <p:cNvPr id="2" name="Immagine 1" descr="FullSizeRender.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2384" y="1468300"/>
            <a:ext cx="3286040" cy="5273068"/>
          </a:xfrm>
          <a:prstGeom prst="rect">
            <a:avLst/>
          </a:prstGeom>
          <a:ln>
            <a:solidFill>
              <a:srgbClr val="FF0000"/>
            </a:solidFill>
          </a:ln>
        </p:spPr>
      </p:pic>
    </p:spTree>
    <p:extLst>
      <p:ext uri="{BB962C8B-B14F-4D97-AF65-F5344CB8AC3E}">
        <p14:creationId xmlns:p14="http://schemas.microsoft.com/office/powerpoint/2010/main" val="42550781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2204864"/>
            <a:ext cx="3312368" cy="3600400"/>
          </a:xfrm>
        </p:spPr>
        <p:txBody>
          <a:bodyPr/>
          <a:lstStyle/>
          <a:p>
            <a:r>
              <a:rPr lang="it-IT" sz="2400" dirty="0" smtClean="0">
                <a:solidFill>
                  <a:srgbClr val="000090"/>
                </a:solidFill>
              </a:rPr>
              <a:t>CORONOR</a:t>
            </a:r>
            <a:r>
              <a:rPr lang="it-IT" sz="1800" dirty="0" smtClean="0"/>
              <a:t/>
            </a:r>
            <a:br>
              <a:rPr lang="it-IT" sz="1800" dirty="0" smtClean="0"/>
            </a:br>
            <a:r>
              <a:rPr lang="it-IT" sz="1800" dirty="0" smtClean="0"/>
              <a:t/>
            </a:r>
            <a:br>
              <a:rPr lang="it-IT" sz="1800" dirty="0" smtClean="0"/>
            </a:br>
            <a:r>
              <a:rPr lang="it-IT" sz="1800" dirty="0" smtClean="0"/>
              <a:t>4,184 </a:t>
            </a:r>
            <a:r>
              <a:rPr lang="it-IT" sz="1800" dirty="0" err="1"/>
              <a:t>unselected</a:t>
            </a:r>
            <a:r>
              <a:rPr lang="it-IT" sz="1800" dirty="0"/>
              <a:t> </a:t>
            </a:r>
            <a:r>
              <a:rPr lang="it-IT" sz="1800" dirty="0" err="1"/>
              <a:t>outpatients</a:t>
            </a:r>
            <a:r>
              <a:rPr lang="it-IT" sz="1800" dirty="0"/>
              <a:t> with </a:t>
            </a:r>
            <a:r>
              <a:rPr lang="it-IT" sz="1800" dirty="0" err="1"/>
              <a:t>stable</a:t>
            </a:r>
            <a:r>
              <a:rPr lang="it-IT" sz="1800" dirty="0"/>
              <a:t> CAD (i.e., MI or </a:t>
            </a:r>
            <a:r>
              <a:rPr lang="it-IT" sz="1800" dirty="0" err="1"/>
              <a:t>coronary</a:t>
            </a:r>
            <a:r>
              <a:rPr lang="it-IT" sz="1800" dirty="0"/>
              <a:t> </a:t>
            </a:r>
            <a:r>
              <a:rPr lang="it-IT" sz="1800" dirty="0" err="1"/>
              <a:t>revascularization</a:t>
            </a:r>
            <a:r>
              <a:rPr lang="it-IT" sz="1800" dirty="0"/>
              <a:t> &gt;1 </a:t>
            </a:r>
            <a:r>
              <a:rPr lang="it-IT" sz="1800" dirty="0" err="1"/>
              <a:t>year</a:t>
            </a:r>
            <a:r>
              <a:rPr lang="it-IT" sz="1800" dirty="0"/>
              <a:t> </a:t>
            </a:r>
            <a:r>
              <a:rPr lang="it-IT" sz="1800" dirty="0" err="1"/>
              <a:t>previously</a:t>
            </a:r>
            <a:r>
              <a:rPr lang="it-IT" sz="1800" dirty="0"/>
              <a:t>)</a:t>
            </a:r>
            <a:r>
              <a:rPr lang="it-IT" sz="1800" dirty="0" smtClean="0"/>
              <a:t>.</a:t>
            </a:r>
            <a:br>
              <a:rPr lang="it-IT" sz="1800" dirty="0" smtClean="0"/>
            </a:br>
            <a:r>
              <a:rPr lang="it-IT" sz="1800" dirty="0" smtClean="0"/>
              <a:t/>
            </a:r>
            <a:br>
              <a:rPr lang="it-IT" sz="1800" dirty="0" smtClean="0"/>
            </a:br>
            <a:r>
              <a:rPr lang="it-IT" sz="1800" dirty="0" err="1" smtClean="0"/>
              <a:t>Five</a:t>
            </a:r>
            <a:r>
              <a:rPr lang="it-IT" sz="1800" dirty="0" err="1"/>
              <a:t>-year</a:t>
            </a:r>
            <a:r>
              <a:rPr lang="it-IT" sz="1800" dirty="0"/>
              <a:t> follow-up </a:t>
            </a:r>
            <a:r>
              <a:rPr lang="it-IT" sz="1800" dirty="0" err="1"/>
              <a:t>was</a:t>
            </a:r>
            <a:r>
              <a:rPr lang="it-IT" sz="1800" dirty="0"/>
              <a:t> </a:t>
            </a:r>
            <a:r>
              <a:rPr lang="it-IT" sz="1800" dirty="0" err="1"/>
              <a:t>achieved</a:t>
            </a:r>
            <a:r>
              <a:rPr lang="it-IT" sz="1800" dirty="0"/>
              <a:t> for 4,094 </a:t>
            </a:r>
            <a:r>
              <a:rPr lang="it-IT" sz="1800" dirty="0" err="1"/>
              <a:t>patients</a:t>
            </a:r>
            <a:r>
              <a:rPr lang="it-IT" sz="1800" dirty="0"/>
              <a:t> (98%). </a:t>
            </a:r>
            <a:br>
              <a:rPr lang="it-IT" sz="1800" dirty="0"/>
            </a:br>
            <a:endParaRPr lang="it-IT" sz="1800" dirty="0"/>
          </a:p>
        </p:txBody>
      </p:sp>
      <p:pic>
        <p:nvPicPr>
          <p:cNvPr id="259075" name="Picture 3"/>
          <p:cNvPicPr>
            <a:picLocks noChangeAspect="1" noChangeArrowheads="1"/>
          </p:cNvPicPr>
          <p:nvPr/>
        </p:nvPicPr>
        <p:blipFill>
          <a:blip r:embed="rId2" cstate="print"/>
          <a:srcRect/>
          <a:stretch>
            <a:fillRect/>
          </a:stretch>
        </p:blipFill>
        <p:spPr bwMode="auto">
          <a:xfrm>
            <a:off x="107505" y="116632"/>
            <a:ext cx="4560506" cy="17281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Immagine 2" descr="2.png"/>
          <p:cNvPicPr>
            <a:picLocks noChangeAspect="1"/>
          </p:cNvPicPr>
          <p:nvPr/>
        </p:nvPicPr>
        <p:blipFill rotWithShape="1">
          <a:blip r:embed="rId3" cstate="print">
            <a:extLst>
              <a:ext uri="{28A0092B-C50C-407E-A947-70E740481C1C}">
                <a14:useLocalDpi xmlns:a14="http://schemas.microsoft.com/office/drawing/2010/main" val="0"/>
              </a:ext>
            </a:extLst>
          </a:blip>
          <a:srcRect t="4965" b="10981"/>
          <a:stretch/>
        </p:blipFill>
        <p:spPr>
          <a:xfrm>
            <a:off x="3851920" y="1988842"/>
            <a:ext cx="5184576" cy="47230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4" name="Picture 2"/>
          <p:cNvPicPr>
            <a:picLocks noChangeAspect="1" noChangeArrowheads="1"/>
          </p:cNvPicPr>
          <p:nvPr/>
        </p:nvPicPr>
        <p:blipFill>
          <a:blip r:embed="rId2" cstate="print"/>
          <a:srcRect/>
          <a:stretch>
            <a:fillRect/>
          </a:stretch>
        </p:blipFill>
        <p:spPr bwMode="auto">
          <a:xfrm>
            <a:off x="4860032" y="332656"/>
            <a:ext cx="4086225" cy="6219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3"/>
          <p:cNvPicPr>
            <a:picLocks noChangeAspect="1" noChangeArrowheads="1"/>
          </p:cNvPicPr>
          <p:nvPr/>
        </p:nvPicPr>
        <p:blipFill>
          <a:blip r:embed="rId3" cstate="print"/>
          <a:srcRect/>
          <a:stretch>
            <a:fillRect/>
          </a:stretch>
        </p:blipFill>
        <p:spPr bwMode="auto">
          <a:xfrm>
            <a:off x="107505" y="116632"/>
            <a:ext cx="4560506" cy="17281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616560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098" name="Picture 2"/>
          <p:cNvPicPr>
            <a:picLocks noChangeAspect="1" noChangeArrowheads="1"/>
          </p:cNvPicPr>
          <p:nvPr/>
        </p:nvPicPr>
        <p:blipFill rotWithShape="1">
          <a:blip r:embed="rId2" cstate="print"/>
          <a:srcRect b="15385"/>
          <a:stretch/>
        </p:blipFill>
        <p:spPr bwMode="auto">
          <a:xfrm>
            <a:off x="2051720" y="2061945"/>
            <a:ext cx="5042217" cy="4607417"/>
          </a:xfrm>
          <a:prstGeom prst="rect">
            <a:avLst/>
          </a:prstGeom>
          <a:noFill/>
          <a:ln w="38100" cmpd="sng">
            <a:solidFill>
              <a:srgbClr val="FF0000"/>
            </a:solid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107505" y="116632"/>
            <a:ext cx="4560506" cy="17281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 descr="ESC_AMI-STEMI_2017_for TF_18-08-17-V2final_JPG some slides 200817 - Copy005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78719"/>
            <a:ext cx="9144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80"/>
          <p:cNvSpPr txBox="1">
            <a:spLocks noChangeArrowheads="1"/>
          </p:cNvSpPr>
          <p:nvPr/>
        </p:nvSpPr>
        <p:spPr bwMode="auto">
          <a:xfrm>
            <a:off x="706271" y="2740644"/>
            <a:ext cx="7103660" cy="880279"/>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685800" eaLnBrk="1" hangingPunct="1"/>
            <a:endParaRPr lang="en-GB" sz="975">
              <a:solidFill>
                <a:srgbClr val="00498B"/>
              </a:solidFill>
              <a:ea typeface="MS PGothic" pitchFamily="34" charset="-128"/>
              <a:cs typeface="Times New Roman" pitchFamily="18" charset="0"/>
            </a:endParaRPr>
          </a:p>
        </p:txBody>
      </p:sp>
    </p:spTree>
    <p:extLst>
      <p:ext uri="{BB962C8B-B14F-4D97-AF65-F5344CB8AC3E}">
        <p14:creationId xmlns:p14="http://schemas.microsoft.com/office/powerpoint/2010/main" val="2447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457200" y="274638"/>
            <a:ext cx="8229600" cy="1143000"/>
          </a:xfrm>
        </p:spPr>
        <p:txBody>
          <a:bodyPr/>
          <a:lstStyle/>
          <a:p>
            <a:r>
              <a:rPr lang="en-GB" sz="2800" dirty="0" smtClean="0"/>
              <a:t>~1 in 5 patients with ACS will have died </a:t>
            </a:r>
            <a:br>
              <a:rPr lang="en-GB" sz="2800" dirty="0" smtClean="0"/>
            </a:br>
            <a:r>
              <a:rPr lang="en-GB" sz="2800" dirty="0" smtClean="0"/>
              <a:t>within 5 years of their index event</a:t>
            </a:r>
            <a:endParaRPr lang="en-GB" sz="2800" dirty="0"/>
          </a:p>
        </p:txBody>
      </p:sp>
      <p:graphicFrame>
        <p:nvGraphicFramePr>
          <p:cNvPr id="9" name="Content Placeholder 6"/>
          <p:cNvGraphicFramePr>
            <a:graphicFrameLocks noGrp="1"/>
          </p:cNvGraphicFramePr>
          <p:nvPr>
            <p:ph idx="1"/>
            <p:extLst/>
          </p:nvPr>
        </p:nvGraphicFramePr>
        <p:xfrm>
          <a:off x="584753" y="2060848"/>
          <a:ext cx="7974495" cy="408509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3"/>
          <p:cNvSpPr txBox="1">
            <a:spLocks noChangeArrowheads="1"/>
          </p:cNvSpPr>
          <p:nvPr/>
        </p:nvSpPr>
        <p:spPr bwMode="auto">
          <a:xfrm>
            <a:off x="0" y="6145938"/>
            <a:ext cx="91440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lvl1pPr eaLnBrk="0" hangingPunct="0">
              <a:defRPr sz="2400" b="1">
                <a:solidFill>
                  <a:schemeClr val="tx1"/>
                </a:solidFill>
                <a:latin typeface="Arial" charset="0"/>
                <a:ea typeface="MS PGothic" pitchFamily="34" charset="-128"/>
              </a:defRPr>
            </a:lvl1pPr>
            <a:lvl2pPr marL="742950" indent="-285750" eaLnBrk="0" hangingPunct="0">
              <a:defRPr sz="2400" b="1">
                <a:solidFill>
                  <a:schemeClr val="tx1"/>
                </a:solidFill>
                <a:latin typeface="Arial" charset="0"/>
                <a:ea typeface="MS PGothic" pitchFamily="34" charset="-128"/>
              </a:defRPr>
            </a:lvl2pPr>
            <a:lvl3pPr marL="1143000" indent="-228600" eaLnBrk="0" hangingPunct="0">
              <a:defRPr sz="2400" b="1">
                <a:solidFill>
                  <a:schemeClr val="tx1"/>
                </a:solidFill>
                <a:latin typeface="Arial" charset="0"/>
                <a:ea typeface="MS PGothic" pitchFamily="34" charset="-128"/>
              </a:defRPr>
            </a:lvl3pPr>
            <a:lvl4pPr marL="1600200" indent="-228600" eaLnBrk="0" hangingPunct="0">
              <a:defRPr sz="2400" b="1">
                <a:solidFill>
                  <a:schemeClr val="tx1"/>
                </a:solidFill>
                <a:latin typeface="Arial" charset="0"/>
                <a:ea typeface="MS PGothic" pitchFamily="34" charset="-128"/>
              </a:defRPr>
            </a:lvl4pPr>
            <a:lvl5pPr marL="2057400" indent="-228600" eaLnBrk="0" hangingPunct="0">
              <a:defRPr sz="2400" b="1">
                <a:solidFill>
                  <a:schemeClr val="tx1"/>
                </a:solidFill>
                <a:latin typeface="Arial"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charset="0"/>
                <a:ea typeface="MS PGothic" pitchFamily="34" charset="-128"/>
              </a:defRPr>
            </a:lvl9pPr>
          </a:lstStyle>
          <a:p>
            <a:pPr eaLnBrk="1" fontAlgn="base" hangingPunct="1">
              <a:spcBef>
                <a:spcPct val="0"/>
              </a:spcBef>
              <a:spcAft>
                <a:spcPct val="0"/>
              </a:spcAft>
            </a:pPr>
            <a:r>
              <a:rPr lang="en-US" altLang="en-US" sz="1000" b="0" dirty="0" smtClean="0">
                <a:solidFill>
                  <a:srgbClr val="FFFFFF"/>
                </a:solidFill>
                <a:cs typeface="Arial" charset="0"/>
              </a:rPr>
              <a:t>Post-discharge deaths occurred in 68%, 86% and 97% of STEMI, NSTEMI and UA patients, respectively.</a:t>
            </a:r>
          </a:p>
          <a:p>
            <a:pPr eaLnBrk="1" fontAlgn="base" hangingPunct="1">
              <a:spcBef>
                <a:spcPct val="0"/>
              </a:spcBef>
              <a:spcAft>
                <a:spcPct val="0"/>
              </a:spcAft>
            </a:pPr>
            <a:r>
              <a:rPr lang="en-US" altLang="en-US" sz="1000" b="0" dirty="0" smtClean="0">
                <a:solidFill>
                  <a:srgbClr val="FFFFFF"/>
                </a:solidFill>
                <a:cs typeface="Arial" charset="0"/>
              </a:rPr>
              <a:t>ACS, acute coronary syndromes; GRACE, Global Registry of Acute Coronary Events; MI, myocardial </a:t>
            </a:r>
            <a:r>
              <a:rPr lang="en-US" altLang="en-US" sz="1000" b="0" dirty="0">
                <a:solidFill>
                  <a:srgbClr val="FFFFFF"/>
                </a:solidFill>
                <a:cs typeface="Arial" charset="0"/>
              </a:rPr>
              <a:t>infarction; </a:t>
            </a:r>
            <a:r>
              <a:rPr lang="en-US" altLang="en-US" sz="1000" b="0" dirty="0" smtClean="0">
                <a:solidFill>
                  <a:srgbClr val="FFFFFF"/>
                </a:solidFill>
                <a:cs typeface="Arial" charset="0"/>
              </a:rPr>
              <a:t>NSTEMI</a:t>
            </a:r>
            <a:r>
              <a:rPr lang="en-US" altLang="en-US" sz="1000" b="0" dirty="0">
                <a:solidFill>
                  <a:srgbClr val="FFFFFF"/>
                </a:solidFill>
                <a:cs typeface="Arial" charset="0"/>
              </a:rPr>
              <a:t>, </a:t>
            </a:r>
            <a:r>
              <a:rPr lang="en-US" altLang="en-US" sz="1000" b="0" dirty="0" smtClean="0">
                <a:solidFill>
                  <a:srgbClr val="FFFFFF"/>
                </a:solidFill>
                <a:cs typeface="Arial" charset="0"/>
              </a:rPr>
              <a:t>non-ST-segment elevation </a:t>
            </a:r>
            <a:br>
              <a:rPr lang="en-US" altLang="en-US" sz="1000" b="0" dirty="0" smtClean="0">
                <a:solidFill>
                  <a:srgbClr val="FFFFFF"/>
                </a:solidFill>
                <a:cs typeface="Arial" charset="0"/>
              </a:rPr>
            </a:br>
            <a:r>
              <a:rPr lang="en-US" altLang="en-US" sz="1000" b="0" dirty="0" smtClean="0">
                <a:solidFill>
                  <a:srgbClr val="FFFFFF"/>
                </a:solidFill>
                <a:cs typeface="Arial" charset="0"/>
              </a:rPr>
              <a:t>myocardial </a:t>
            </a:r>
            <a:r>
              <a:rPr lang="en-US" altLang="en-US" sz="1000" b="0" dirty="0">
                <a:solidFill>
                  <a:srgbClr val="FFFFFF"/>
                </a:solidFill>
                <a:cs typeface="Arial" charset="0"/>
              </a:rPr>
              <a:t>infarction; </a:t>
            </a:r>
            <a:r>
              <a:rPr lang="en-US" altLang="en-US" sz="1000" b="0" dirty="0" smtClean="0">
                <a:solidFill>
                  <a:srgbClr val="FFFFFF"/>
                </a:solidFill>
                <a:cs typeface="Arial" charset="0"/>
              </a:rPr>
              <a:t>STEMI</a:t>
            </a:r>
            <a:r>
              <a:rPr lang="en-US" altLang="en-US" sz="1000" b="0" dirty="0">
                <a:solidFill>
                  <a:srgbClr val="FFFFFF"/>
                </a:solidFill>
                <a:cs typeface="Arial" charset="0"/>
              </a:rPr>
              <a:t>, ST-segment elevation myocardial </a:t>
            </a:r>
            <a:r>
              <a:rPr lang="en-US" altLang="en-US" sz="1000" b="0" dirty="0" smtClean="0">
                <a:solidFill>
                  <a:srgbClr val="FFFFFF"/>
                </a:solidFill>
                <a:cs typeface="Arial" charset="0"/>
              </a:rPr>
              <a:t>infarction; UA, unstable angina.</a:t>
            </a:r>
          </a:p>
          <a:p>
            <a:pPr eaLnBrk="1" fontAlgn="base" hangingPunct="1">
              <a:spcBef>
                <a:spcPct val="0"/>
              </a:spcBef>
              <a:spcAft>
                <a:spcPct val="0"/>
              </a:spcAft>
            </a:pPr>
            <a:r>
              <a:rPr lang="da-DK" altLang="en-US" sz="1000" b="0" dirty="0" smtClean="0">
                <a:solidFill>
                  <a:srgbClr val="FFFFFF"/>
                </a:solidFill>
                <a:cs typeface="Arial" charset="0"/>
              </a:rPr>
              <a:t>Fox KA </a:t>
            </a:r>
            <a:r>
              <a:rPr lang="da-DK" altLang="en-US" sz="1000" b="0" i="1" dirty="0">
                <a:solidFill>
                  <a:srgbClr val="FFFFFF"/>
                </a:solidFill>
                <a:cs typeface="Arial" charset="0"/>
              </a:rPr>
              <a:t>et al</a:t>
            </a:r>
            <a:r>
              <a:rPr lang="da-DK" altLang="en-US" sz="1000" b="0" dirty="0">
                <a:solidFill>
                  <a:srgbClr val="FFFFFF"/>
                </a:solidFill>
                <a:cs typeface="Arial" charset="0"/>
              </a:rPr>
              <a:t>. Eur Heart J </a:t>
            </a:r>
            <a:r>
              <a:rPr lang="da-DK" altLang="en-US" sz="1000" b="0" dirty="0" smtClean="0">
                <a:solidFill>
                  <a:srgbClr val="FFFFFF"/>
                </a:solidFill>
                <a:cs typeface="Arial" charset="0"/>
              </a:rPr>
              <a:t>2010;31:2755–2764</a:t>
            </a:r>
            <a:r>
              <a:rPr lang="en-US" altLang="en-US" sz="1000" b="0" dirty="0" smtClean="0">
                <a:solidFill>
                  <a:srgbClr val="FFFFFF"/>
                </a:solidFill>
                <a:cs typeface="Arial" charset="0"/>
              </a:rPr>
              <a:t>.</a:t>
            </a:r>
            <a:endParaRPr lang="en-US" altLang="en-US" sz="1000" b="0" dirty="0">
              <a:solidFill>
                <a:srgbClr val="FFFFFF"/>
              </a:solidFill>
              <a:cs typeface="Arial" charset="0"/>
            </a:endParaRPr>
          </a:p>
        </p:txBody>
      </p:sp>
      <p:sp>
        <p:nvSpPr>
          <p:cNvPr id="13" name="Content Placeholder 2"/>
          <p:cNvSpPr txBox="1">
            <a:spLocks/>
          </p:cNvSpPr>
          <p:nvPr/>
        </p:nvSpPr>
        <p:spPr bwMode="auto">
          <a:xfrm>
            <a:off x="457200" y="1600202"/>
            <a:ext cx="8229600" cy="6608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CC00"/>
              </a:buClr>
              <a:buChar char="•"/>
              <a:defRPr sz="2800">
                <a:solidFill>
                  <a:schemeClr val="bg1"/>
                </a:solidFill>
                <a:latin typeface="+mn-lt"/>
                <a:ea typeface="MS PGothic" pitchFamily="34" charset="-128"/>
                <a:cs typeface="MS PGothic"/>
              </a:defRPr>
            </a:lvl1pPr>
            <a:lvl2pPr marL="742950" indent="-285750" algn="l" rtl="0" eaLnBrk="0" fontAlgn="base" hangingPunct="0">
              <a:spcBef>
                <a:spcPct val="20000"/>
              </a:spcBef>
              <a:spcAft>
                <a:spcPct val="0"/>
              </a:spcAft>
              <a:buChar char="–"/>
              <a:defRPr sz="2400">
                <a:solidFill>
                  <a:schemeClr val="accent1"/>
                </a:solidFill>
                <a:latin typeface="+mn-lt"/>
                <a:ea typeface="MS PGothic" pitchFamily="34" charset="-128"/>
                <a:cs typeface="MS PGothic"/>
              </a:defRPr>
            </a:lvl2pPr>
            <a:lvl3pPr marL="1143000" indent="-228600" algn="l" rtl="0" eaLnBrk="0" fontAlgn="base" hangingPunct="0">
              <a:spcBef>
                <a:spcPct val="20000"/>
              </a:spcBef>
              <a:spcAft>
                <a:spcPct val="0"/>
              </a:spcAft>
              <a:buChar char="•"/>
              <a:defRPr sz="2000">
                <a:solidFill>
                  <a:schemeClr val="bg1"/>
                </a:solidFill>
                <a:latin typeface="+mn-lt"/>
                <a:ea typeface="MS PGothic" pitchFamily="34" charset="-128"/>
                <a:cs typeface="MS PGothic"/>
              </a:defRPr>
            </a:lvl3pPr>
            <a:lvl4pPr marL="1600200" indent="-228600" algn="l" rtl="0" eaLnBrk="0" fontAlgn="base" hangingPunct="0">
              <a:spcBef>
                <a:spcPct val="20000"/>
              </a:spcBef>
              <a:spcAft>
                <a:spcPct val="0"/>
              </a:spcAft>
              <a:buChar char="–"/>
              <a:defRPr sz="1800">
                <a:solidFill>
                  <a:schemeClr val="bg1"/>
                </a:solidFill>
                <a:latin typeface="+mn-lt"/>
                <a:ea typeface="MS PGothic" pitchFamily="34" charset="-128"/>
                <a:cs typeface="MS PGothic"/>
              </a:defRPr>
            </a:lvl4pPr>
            <a:lvl5pPr marL="2057400" indent="-228600" algn="l" rtl="0" eaLnBrk="0" fontAlgn="base" hangingPunct="0">
              <a:spcBef>
                <a:spcPct val="20000"/>
              </a:spcBef>
              <a:spcAft>
                <a:spcPct val="0"/>
              </a:spcAft>
              <a:buChar char="»"/>
              <a:defRPr sz="1800">
                <a:solidFill>
                  <a:schemeClr val="bg1"/>
                </a:solidFill>
                <a:latin typeface="+mn-lt"/>
                <a:ea typeface="MS PGothic" pitchFamily="34" charset="-128"/>
                <a:cs typeface="MS PGothic"/>
              </a:defRPr>
            </a:lvl5pPr>
            <a:lvl6pPr marL="2514600" indent="-228600" algn="l" rtl="0" fontAlgn="base">
              <a:spcBef>
                <a:spcPct val="20000"/>
              </a:spcBef>
              <a:spcAft>
                <a:spcPct val="0"/>
              </a:spcAft>
              <a:buChar char="»"/>
              <a:defRPr sz="1800">
                <a:solidFill>
                  <a:schemeClr val="bg1"/>
                </a:solidFill>
                <a:latin typeface="+mn-lt"/>
              </a:defRPr>
            </a:lvl6pPr>
            <a:lvl7pPr marL="2971800" indent="-228600" algn="l" rtl="0" fontAlgn="base">
              <a:spcBef>
                <a:spcPct val="20000"/>
              </a:spcBef>
              <a:spcAft>
                <a:spcPct val="0"/>
              </a:spcAft>
              <a:buChar char="»"/>
              <a:defRPr sz="1800">
                <a:solidFill>
                  <a:schemeClr val="bg1"/>
                </a:solidFill>
                <a:latin typeface="+mn-lt"/>
              </a:defRPr>
            </a:lvl7pPr>
            <a:lvl8pPr marL="3429000" indent="-228600" algn="l" rtl="0" fontAlgn="base">
              <a:spcBef>
                <a:spcPct val="20000"/>
              </a:spcBef>
              <a:spcAft>
                <a:spcPct val="0"/>
              </a:spcAft>
              <a:buChar char="»"/>
              <a:defRPr sz="1800">
                <a:solidFill>
                  <a:schemeClr val="bg1"/>
                </a:solidFill>
                <a:latin typeface="+mn-lt"/>
              </a:defRPr>
            </a:lvl8pPr>
            <a:lvl9pPr marL="3886200" indent="-228600" algn="l" rtl="0" fontAlgn="base">
              <a:spcBef>
                <a:spcPct val="20000"/>
              </a:spcBef>
              <a:spcAft>
                <a:spcPct val="0"/>
              </a:spcAft>
              <a:buChar char="»"/>
              <a:defRPr sz="1800">
                <a:solidFill>
                  <a:schemeClr val="bg1"/>
                </a:solidFill>
                <a:latin typeface="+mn-lt"/>
              </a:defRPr>
            </a:lvl9pPr>
          </a:lstStyle>
          <a:p>
            <a:pPr marL="0" indent="0" algn="ctr">
              <a:buFontTx/>
              <a:buNone/>
            </a:pPr>
            <a:r>
              <a:rPr lang="en-GB" sz="2000" kern="0" dirty="0" smtClean="0">
                <a:solidFill>
                  <a:srgbClr val="FFFFFF"/>
                </a:solidFill>
              </a:rPr>
              <a:t>GRACE study: Analysis of UK and Belgian patients with ACS</a:t>
            </a:r>
            <a:r>
              <a:rPr lang="en-GB" sz="2000" kern="0" baseline="30000" dirty="0" smtClean="0">
                <a:solidFill>
                  <a:srgbClr val="FFFFFF"/>
                </a:solidFill>
              </a:rPr>
              <a:t>[Fox</a:t>
            </a:r>
            <a:r>
              <a:rPr lang="en-GB" sz="2000" kern="0" dirty="0" smtClean="0">
                <a:solidFill>
                  <a:srgbClr val="FFFFFF"/>
                </a:solidFill>
              </a:rPr>
              <a:t> </a:t>
            </a:r>
            <a:r>
              <a:rPr lang="en-GB" sz="2000" kern="0" baseline="30000" dirty="0" smtClean="0">
                <a:solidFill>
                  <a:srgbClr val="FFFFFF"/>
                </a:solidFill>
              </a:rPr>
              <a:t>2010]</a:t>
            </a:r>
            <a:endParaRPr lang="en-GB" sz="2000" kern="0" baseline="30000" dirty="0">
              <a:solidFill>
                <a:srgbClr val="FFFFFF"/>
              </a:solidFill>
            </a:endParaRPr>
          </a:p>
        </p:txBody>
      </p:sp>
    </p:spTree>
    <p:extLst>
      <p:ext uri="{BB962C8B-B14F-4D97-AF65-F5344CB8AC3E}">
        <p14:creationId xmlns:p14="http://schemas.microsoft.com/office/powerpoint/2010/main" val="109730805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descr="DAPT 2017_ESC_Final for web 002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0376" y="201199"/>
            <a:ext cx="8035120" cy="64600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Box 80"/>
          <p:cNvSpPr txBox="1">
            <a:spLocks noChangeArrowheads="1"/>
          </p:cNvSpPr>
          <p:nvPr/>
        </p:nvSpPr>
        <p:spPr bwMode="auto">
          <a:xfrm>
            <a:off x="1074763" y="2374712"/>
            <a:ext cx="6233615" cy="1056529"/>
          </a:xfrm>
          <a:prstGeom prst="rect">
            <a:avLst/>
          </a:prstGeom>
          <a:noFill/>
          <a:ln w="381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685800" eaLnBrk="1" hangingPunct="1"/>
            <a:endParaRPr lang="en-GB" sz="975">
              <a:solidFill>
                <a:srgbClr val="00498B"/>
              </a:solidFill>
              <a:ea typeface="MS PGothic" pitchFamily="34" charset="-128"/>
              <a:cs typeface="Times New Roman" pitchFamily="18" charset="0"/>
            </a:endParaRPr>
          </a:p>
        </p:txBody>
      </p:sp>
      <p:sp>
        <p:nvSpPr>
          <p:cNvPr id="4" name="Text Box 80"/>
          <p:cNvSpPr txBox="1">
            <a:spLocks noChangeArrowheads="1"/>
          </p:cNvSpPr>
          <p:nvPr/>
        </p:nvSpPr>
        <p:spPr bwMode="auto">
          <a:xfrm>
            <a:off x="1086703" y="3386934"/>
            <a:ext cx="6233615" cy="1417079"/>
          </a:xfrm>
          <a:prstGeom prst="rect">
            <a:avLst/>
          </a:prstGeom>
          <a:noFill/>
          <a:ln w="381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685800" eaLnBrk="1" hangingPunct="1"/>
            <a:endParaRPr lang="en-GB" sz="975">
              <a:solidFill>
                <a:srgbClr val="00498B"/>
              </a:solidFill>
              <a:ea typeface="MS PGothic" pitchFamily="34" charset="-128"/>
              <a:cs typeface="Times New Roman" pitchFamily="18" charset="0"/>
            </a:endParaRPr>
          </a:p>
        </p:txBody>
      </p:sp>
    </p:spTree>
    <p:extLst>
      <p:ext uri="{BB962C8B-B14F-4D97-AF65-F5344CB8AC3E}">
        <p14:creationId xmlns:p14="http://schemas.microsoft.com/office/powerpoint/2010/main" val="147441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Immagine 1" descr="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25" y="2132856"/>
            <a:ext cx="8836025" cy="3640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asellaDiTesto 2"/>
          <p:cNvSpPr txBox="1">
            <a:spLocks noChangeArrowheads="1"/>
          </p:cNvSpPr>
          <p:nvPr/>
        </p:nvSpPr>
        <p:spPr bwMode="auto">
          <a:xfrm>
            <a:off x="179512" y="3327078"/>
            <a:ext cx="592137"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9pPr>
          </a:lstStyle>
          <a:p>
            <a:pPr eaLnBrk="1" hangingPunct="1">
              <a:spcBef>
                <a:spcPct val="0"/>
              </a:spcBef>
              <a:buFontTx/>
              <a:buNone/>
            </a:pPr>
            <a:r>
              <a:rPr lang="it-IT" altLang="it-IT" sz="2400" dirty="0" smtClean="0">
                <a:solidFill>
                  <a:srgbClr val="FF0000"/>
                </a:solidFill>
                <a:latin typeface="Zapf Dingbats" charset="2"/>
                <a:sym typeface="Zapf Dingbats" charset="2"/>
              </a:rPr>
              <a:t>✔</a:t>
            </a:r>
            <a:endParaRPr lang="it-IT" altLang="it-IT" sz="2400" dirty="0">
              <a:solidFill>
                <a:srgbClr val="FF0000"/>
              </a:solidFill>
              <a:latin typeface="Calibri" panose="020F0502020204030204" pitchFamily="34" charset="0"/>
            </a:endParaRPr>
          </a:p>
        </p:txBody>
      </p:sp>
      <p:sp>
        <p:nvSpPr>
          <p:cNvPr id="9" name="CasellaDiTesto 8"/>
          <p:cNvSpPr txBox="1">
            <a:spLocks noChangeArrowheads="1"/>
          </p:cNvSpPr>
          <p:nvPr/>
        </p:nvSpPr>
        <p:spPr bwMode="auto">
          <a:xfrm>
            <a:off x="179512" y="3580259"/>
            <a:ext cx="592137"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9pPr>
          </a:lstStyle>
          <a:p>
            <a:pPr eaLnBrk="1" hangingPunct="1">
              <a:spcBef>
                <a:spcPct val="0"/>
              </a:spcBef>
              <a:buFontTx/>
              <a:buNone/>
            </a:pPr>
            <a:r>
              <a:rPr lang="it-IT" altLang="it-IT" sz="2400" dirty="0">
                <a:solidFill>
                  <a:srgbClr val="008000"/>
                </a:solidFill>
                <a:latin typeface="Zapf Dingbats" charset="2"/>
                <a:sym typeface="Zapf Dingbats" charset="2"/>
              </a:rPr>
              <a:t>✔</a:t>
            </a:r>
            <a:endParaRPr lang="it-IT" altLang="it-IT" sz="2400" dirty="0">
              <a:solidFill>
                <a:srgbClr val="008000"/>
              </a:solidFill>
              <a:latin typeface="Calibri" panose="020F0502020204030204" pitchFamily="34" charset="0"/>
            </a:endParaRPr>
          </a:p>
        </p:txBody>
      </p:sp>
      <p:sp>
        <p:nvSpPr>
          <p:cNvPr id="10" name="CasellaDiTesto 9"/>
          <p:cNvSpPr txBox="1">
            <a:spLocks noChangeArrowheads="1"/>
          </p:cNvSpPr>
          <p:nvPr/>
        </p:nvSpPr>
        <p:spPr bwMode="auto">
          <a:xfrm>
            <a:off x="179512" y="3816796"/>
            <a:ext cx="592137"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9pPr>
          </a:lstStyle>
          <a:p>
            <a:pPr eaLnBrk="1" hangingPunct="1">
              <a:spcBef>
                <a:spcPct val="0"/>
              </a:spcBef>
              <a:buFontTx/>
              <a:buNone/>
            </a:pPr>
            <a:r>
              <a:rPr lang="it-IT" altLang="it-IT" sz="2400">
                <a:solidFill>
                  <a:srgbClr val="008000"/>
                </a:solidFill>
                <a:latin typeface="Zapf Dingbats" charset="2"/>
                <a:sym typeface="Zapf Dingbats" charset="2"/>
              </a:rPr>
              <a:t>✔</a:t>
            </a:r>
            <a:endParaRPr lang="it-IT" altLang="it-IT" sz="2400">
              <a:solidFill>
                <a:srgbClr val="008000"/>
              </a:solidFill>
              <a:latin typeface="Calibri" panose="020F0502020204030204" pitchFamily="34" charset="0"/>
            </a:endParaRPr>
          </a:p>
        </p:txBody>
      </p:sp>
      <p:sp>
        <p:nvSpPr>
          <p:cNvPr id="11" name="CasellaDiTesto 10"/>
          <p:cNvSpPr txBox="1">
            <a:spLocks noChangeArrowheads="1"/>
          </p:cNvSpPr>
          <p:nvPr/>
        </p:nvSpPr>
        <p:spPr bwMode="auto">
          <a:xfrm>
            <a:off x="179512" y="4120753"/>
            <a:ext cx="5921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9pPr>
          </a:lstStyle>
          <a:p>
            <a:pPr eaLnBrk="1" hangingPunct="1">
              <a:spcBef>
                <a:spcPct val="0"/>
              </a:spcBef>
              <a:buFontTx/>
              <a:buNone/>
            </a:pPr>
            <a:r>
              <a:rPr lang="it-IT" altLang="it-IT" sz="2400" dirty="0">
                <a:solidFill>
                  <a:srgbClr val="008000"/>
                </a:solidFill>
                <a:latin typeface="Zapf Dingbats" charset="2"/>
                <a:sym typeface="Zapf Dingbats" charset="2"/>
              </a:rPr>
              <a:t>✔</a:t>
            </a:r>
            <a:endParaRPr lang="it-IT" altLang="it-IT" sz="2400" dirty="0">
              <a:solidFill>
                <a:srgbClr val="008000"/>
              </a:solidFill>
              <a:latin typeface="Calibri" panose="020F0502020204030204" pitchFamily="34" charset="0"/>
            </a:endParaRPr>
          </a:p>
        </p:txBody>
      </p:sp>
      <p:sp>
        <p:nvSpPr>
          <p:cNvPr id="12" name="CasellaDiTesto 11"/>
          <p:cNvSpPr txBox="1">
            <a:spLocks noChangeArrowheads="1"/>
          </p:cNvSpPr>
          <p:nvPr/>
        </p:nvSpPr>
        <p:spPr bwMode="auto">
          <a:xfrm>
            <a:off x="179512" y="4339084"/>
            <a:ext cx="592137"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9pPr>
          </a:lstStyle>
          <a:p>
            <a:pPr eaLnBrk="1" hangingPunct="1">
              <a:spcBef>
                <a:spcPct val="0"/>
              </a:spcBef>
              <a:buFontTx/>
              <a:buNone/>
            </a:pPr>
            <a:r>
              <a:rPr lang="it-IT" altLang="it-IT" sz="2400">
                <a:solidFill>
                  <a:srgbClr val="008000"/>
                </a:solidFill>
                <a:latin typeface="Zapf Dingbats" charset="2"/>
                <a:sym typeface="Zapf Dingbats" charset="2"/>
              </a:rPr>
              <a:t>✔</a:t>
            </a:r>
            <a:endParaRPr lang="it-IT" altLang="it-IT" sz="2400">
              <a:solidFill>
                <a:srgbClr val="008000"/>
              </a:solidFill>
              <a:latin typeface="Calibri" panose="020F0502020204030204" pitchFamily="34" charset="0"/>
            </a:endParaRPr>
          </a:p>
        </p:txBody>
      </p:sp>
      <p:sp>
        <p:nvSpPr>
          <p:cNvPr id="92168" name="Titolo 1"/>
          <p:cNvSpPr txBox="1">
            <a:spLocks/>
          </p:cNvSpPr>
          <p:nvPr/>
        </p:nvSpPr>
        <p:spPr bwMode="auto">
          <a:xfrm>
            <a:off x="395288" y="44450"/>
            <a:ext cx="8640762"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9pPr>
          </a:lstStyle>
          <a:p>
            <a:pPr algn="ctr" eaLnBrk="1" hangingPunct="1">
              <a:spcBef>
                <a:spcPct val="0"/>
              </a:spcBef>
              <a:buFontTx/>
              <a:buNone/>
            </a:pPr>
            <a:r>
              <a:rPr lang="it-IT" altLang="it-IT" sz="4000" b="1" dirty="0">
                <a:solidFill>
                  <a:srgbClr val="FFFFFF"/>
                </a:solidFill>
              </a:rPr>
              <a:t>Considerazioni Conclusive:</a:t>
            </a:r>
            <a:br>
              <a:rPr lang="it-IT" altLang="it-IT" sz="4000" b="1" dirty="0">
                <a:solidFill>
                  <a:srgbClr val="FFFFFF"/>
                </a:solidFill>
              </a:rPr>
            </a:br>
            <a:r>
              <a:rPr lang="it-IT" altLang="it-IT" sz="4000" b="1" dirty="0">
                <a:solidFill>
                  <a:srgbClr val="FFFFFF"/>
                </a:solidFill>
              </a:rPr>
              <a:t>Selezione dei pazienti.</a:t>
            </a:r>
          </a:p>
        </p:txBody>
      </p:sp>
      <p:sp>
        <p:nvSpPr>
          <p:cNvPr id="92169" name="Titolo 1"/>
          <p:cNvSpPr txBox="1">
            <a:spLocks/>
          </p:cNvSpPr>
          <p:nvPr/>
        </p:nvSpPr>
        <p:spPr bwMode="auto">
          <a:xfrm>
            <a:off x="1912938" y="1196752"/>
            <a:ext cx="1219200" cy="881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9pPr>
          </a:lstStyle>
          <a:p>
            <a:pPr algn="ctr" eaLnBrk="1" hangingPunct="1">
              <a:spcBef>
                <a:spcPct val="0"/>
              </a:spcBef>
              <a:buFontTx/>
              <a:buNone/>
            </a:pPr>
            <a:r>
              <a:rPr lang="it-IT" altLang="it-IT" sz="4000" b="1" dirty="0">
                <a:solidFill>
                  <a:srgbClr val="B0DC7C"/>
                </a:solidFill>
              </a:rPr>
              <a:t>NNT</a:t>
            </a:r>
          </a:p>
        </p:txBody>
      </p:sp>
      <p:sp>
        <p:nvSpPr>
          <p:cNvPr id="4" name="Freccia su 3"/>
          <p:cNvSpPr>
            <a:spLocks noChangeArrowheads="1"/>
          </p:cNvSpPr>
          <p:nvPr/>
        </p:nvSpPr>
        <p:spPr bwMode="auto">
          <a:xfrm>
            <a:off x="5892800" y="1242789"/>
            <a:ext cx="492125" cy="712788"/>
          </a:xfrm>
          <a:prstGeom prst="upArrow">
            <a:avLst>
              <a:gd name="adj1" fmla="val 50000"/>
              <a:gd name="adj2" fmla="val 50003"/>
            </a:avLst>
          </a:prstGeom>
          <a:solidFill>
            <a:srgbClr val="FF0000"/>
          </a:solidFill>
          <a:ln w="9525">
            <a:solidFill>
              <a:srgbClr val="FF6600"/>
            </a:solidFill>
            <a:miter lim="800000"/>
            <a:headEnd/>
            <a:tailEnd/>
          </a:ln>
          <a:effectLst>
            <a:outerShdw dist="23000" dir="5400000" rotWithShape="0">
              <a:srgbClr val="808080">
                <a:alpha val="34999"/>
              </a:srgbClr>
            </a:outerShdw>
          </a:effectLst>
        </p:spPr>
        <p:txBody>
          <a:bodyPr anchor="ctr"/>
          <a:lstStyle/>
          <a:p>
            <a:pPr algn="ctr" eaLnBrk="1" fontAlgn="auto" hangingPunct="1">
              <a:spcBef>
                <a:spcPts val="0"/>
              </a:spcBef>
              <a:spcAft>
                <a:spcPts val="0"/>
              </a:spcAft>
              <a:defRPr/>
            </a:pPr>
            <a:endParaRPr lang="it-IT">
              <a:solidFill>
                <a:srgbClr val="FFFFFE"/>
              </a:solidFill>
              <a:latin typeface="Calibri"/>
              <a:ea typeface="+mn-ea"/>
            </a:endParaRPr>
          </a:p>
        </p:txBody>
      </p:sp>
      <p:sp>
        <p:nvSpPr>
          <p:cNvPr id="14" name="Freccia su 13"/>
          <p:cNvSpPr>
            <a:spLocks noChangeArrowheads="1"/>
          </p:cNvSpPr>
          <p:nvPr/>
        </p:nvSpPr>
        <p:spPr bwMode="auto">
          <a:xfrm rot="10800000">
            <a:off x="1139825" y="1242789"/>
            <a:ext cx="490538" cy="712788"/>
          </a:xfrm>
          <a:prstGeom prst="upArrow">
            <a:avLst>
              <a:gd name="adj1" fmla="val 50000"/>
              <a:gd name="adj2" fmla="val 50003"/>
            </a:avLst>
          </a:prstGeom>
          <a:solidFill>
            <a:srgbClr val="B0DC7C"/>
          </a:solidFill>
          <a:ln w="9525">
            <a:solidFill>
              <a:srgbClr val="008000"/>
            </a:solidFill>
            <a:miter lim="800000"/>
            <a:headEnd/>
            <a:tailEnd/>
          </a:ln>
          <a:effectLst>
            <a:outerShdw dist="23000" dir="5400000" rotWithShape="0">
              <a:srgbClr val="808080">
                <a:alpha val="34999"/>
              </a:srgbClr>
            </a:outerShdw>
          </a:effectLst>
        </p:spPr>
        <p:txBody>
          <a:bodyPr anchor="ctr"/>
          <a:lstStyle/>
          <a:p>
            <a:pPr algn="ctr" eaLnBrk="1" fontAlgn="auto" hangingPunct="1">
              <a:spcBef>
                <a:spcPts val="0"/>
              </a:spcBef>
              <a:spcAft>
                <a:spcPts val="0"/>
              </a:spcAft>
              <a:defRPr/>
            </a:pPr>
            <a:endParaRPr lang="it-IT">
              <a:solidFill>
                <a:srgbClr val="FFFFFE"/>
              </a:solidFill>
              <a:latin typeface="Calibri"/>
              <a:ea typeface="+mn-ea"/>
            </a:endParaRPr>
          </a:p>
        </p:txBody>
      </p:sp>
      <p:sp>
        <p:nvSpPr>
          <p:cNvPr id="92172" name="Titolo 1"/>
          <p:cNvSpPr txBox="1">
            <a:spLocks/>
          </p:cNvSpPr>
          <p:nvPr/>
        </p:nvSpPr>
        <p:spPr bwMode="auto">
          <a:xfrm>
            <a:off x="6537325" y="1209452"/>
            <a:ext cx="1430338" cy="881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9pPr>
          </a:lstStyle>
          <a:p>
            <a:pPr algn="ctr" eaLnBrk="1" hangingPunct="1">
              <a:spcBef>
                <a:spcPct val="0"/>
              </a:spcBef>
              <a:buFontTx/>
              <a:buNone/>
            </a:pPr>
            <a:r>
              <a:rPr lang="it-IT" altLang="it-IT" sz="4000" b="1" dirty="0">
                <a:solidFill>
                  <a:srgbClr val="FF0000"/>
                </a:solidFill>
              </a:rPr>
              <a:t>NNH</a:t>
            </a:r>
          </a:p>
        </p:txBody>
      </p:sp>
    </p:spTree>
    <p:extLst>
      <p:ext uri="{BB962C8B-B14F-4D97-AF65-F5344CB8AC3E}">
        <p14:creationId xmlns:p14="http://schemas.microsoft.com/office/powerpoint/2010/main" val="10739504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down)">
                                      <p:cBhvr>
                                        <p:cTn id="8" dur="500"/>
                                        <p:tgtEl>
                                          <p:spTgt spid="14"/>
                                        </p:tgtEl>
                                      </p:cBhvr>
                                    </p:animEffect>
                                  </p:childTnLst>
                                </p:cTn>
                              </p:par>
                              <p:par>
                                <p:cTn id="9" presetID="9" presetClass="entr" presetSubtype="0" fill="hold" grpId="0" nodeType="withEffect">
                                  <p:stCondLst>
                                    <p:cond delay="0"/>
                                  </p:stCondLst>
                                  <p:childTnLst>
                                    <p:set>
                                      <p:cBhvr>
                                        <p:cTn id="10" dur="1" fill="hold">
                                          <p:stCondLst>
                                            <p:cond delay="0"/>
                                          </p:stCondLst>
                                        </p:cTn>
                                        <p:tgtEl>
                                          <p:spTgt spid="92169"/>
                                        </p:tgtEl>
                                        <p:attrNameLst>
                                          <p:attrName>style.visibility</p:attrName>
                                        </p:attrNameLst>
                                      </p:cBhvr>
                                      <p:to>
                                        <p:strVal val="visible"/>
                                      </p:to>
                                    </p:set>
                                    <p:animEffect transition="in" filter="dissolve">
                                      <p:cBhvr>
                                        <p:cTn id="11" dur="500"/>
                                        <p:tgtEl>
                                          <p:spTgt spid="92169"/>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ppt_y</p:attrName>
                                        </p:attrNameLst>
                                      </p:cBhvr>
                                      <p:tavLst>
                                        <p:tav tm="0">
                                          <p:val>
                                            <p:strVal val="#ppt_y+#ppt_h*1.125000"/>
                                          </p:val>
                                        </p:tav>
                                        <p:tav tm="100000">
                                          <p:val>
                                            <p:strVal val="#ppt_y"/>
                                          </p:val>
                                        </p:tav>
                                      </p:tavLst>
                                    </p:anim>
                                    <p:animEffect transition="in" filter="wipe(up)">
                                      <p:cBhvr>
                                        <p:cTn id="17" dur="500"/>
                                        <p:tgtEl>
                                          <p:spTgt spid="4"/>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92172"/>
                                        </p:tgtEl>
                                        <p:attrNameLst>
                                          <p:attrName>style.visibility</p:attrName>
                                        </p:attrNameLst>
                                      </p:cBhvr>
                                      <p:to>
                                        <p:strVal val="visible"/>
                                      </p:to>
                                    </p:set>
                                    <p:animEffect transition="in" filter="dissolve">
                                      <p:cBhvr>
                                        <p:cTn id="20" dur="500"/>
                                        <p:tgtEl>
                                          <p:spTgt spid="9217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par>
                          <p:cTn id="31" fill="hold">
                            <p:stCondLst>
                              <p:cond delay="500"/>
                            </p:stCondLst>
                            <p:childTnLst>
                              <p:par>
                                <p:cTn id="32" presetID="22" presetClass="entr" presetSubtype="4"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par>
                          <p:cTn id="35" fill="hold">
                            <p:stCondLst>
                              <p:cond delay="1000"/>
                            </p:stCondLst>
                            <p:childTnLst>
                              <p:par>
                                <p:cTn id="36" presetID="2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down)">
                                      <p:cBhvr>
                                        <p:cTn id="38" dur="500"/>
                                        <p:tgtEl>
                                          <p:spTgt spid="11"/>
                                        </p:tgtEl>
                                      </p:cBhvr>
                                    </p:animEffect>
                                  </p:childTnLst>
                                </p:cTn>
                              </p:par>
                            </p:childTnLst>
                          </p:cTn>
                        </p:par>
                        <p:par>
                          <p:cTn id="39" fill="hold">
                            <p:stCondLst>
                              <p:cond delay="1500"/>
                            </p:stCondLst>
                            <p:childTnLst>
                              <p:par>
                                <p:cTn id="40" presetID="22" presetClass="entr" presetSubtype="4"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P spid="12" grpId="0"/>
      <p:bldP spid="92169" grpId="0"/>
      <p:bldP spid="4" grpId="0" animBg="1"/>
      <p:bldP spid="14" grpId="0" animBg="1"/>
      <p:bldP spid="9217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2" descr="5.png"/>
          <p:cNvPicPr>
            <a:picLocks noChangeAspect="1"/>
          </p:cNvPicPr>
          <p:nvPr/>
        </p:nvPicPr>
        <p:blipFill rotWithShape="1">
          <a:blip r:embed="rId2">
            <a:extLst>
              <a:ext uri="{28A0092B-C50C-407E-A947-70E740481C1C}">
                <a14:useLocalDpi xmlns:a14="http://schemas.microsoft.com/office/drawing/2010/main" val="0"/>
              </a:ext>
            </a:extLst>
          </a:blip>
          <a:srcRect t="18686"/>
          <a:stretch/>
        </p:blipFill>
        <p:spPr bwMode="auto">
          <a:xfrm>
            <a:off x="879172" y="1593828"/>
            <a:ext cx="7611098" cy="45857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796350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836712"/>
            <a:ext cx="7564212" cy="562682"/>
          </a:xfrm>
        </p:spPr>
        <p:txBody>
          <a:bodyPr/>
          <a:lstStyle/>
          <a:p>
            <a:r>
              <a:rPr lang="it-IT" sz="2400" b="0" dirty="0"/>
              <a:t>G </a:t>
            </a:r>
            <a:r>
              <a:rPr lang="it-IT" sz="2400" b="0" dirty="0" err="1"/>
              <a:t>Ital</a:t>
            </a:r>
            <a:r>
              <a:rPr lang="it-IT" sz="2400" b="0" dirty="0"/>
              <a:t> </a:t>
            </a:r>
            <a:r>
              <a:rPr lang="it-IT" sz="2400" b="0" dirty="0" err="1"/>
              <a:t>Cardiol</a:t>
            </a:r>
            <a:r>
              <a:rPr lang="it-IT" sz="2400" b="0" dirty="0"/>
              <a:t> 2018;19(5):263-331 </a:t>
            </a:r>
            <a:endParaRPr lang="it-IT" sz="2400" dirty="0"/>
          </a:p>
        </p:txBody>
      </p:sp>
      <p:pic>
        <p:nvPicPr>
          <p:cNvPr id="4" name="Immagine 3" desc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056" y="1575581"/>
            <a:ext cx="8154662" cy="46171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747344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4029133" y="565148"/>
            <a:ext cx="2437914" cy="12263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r>
              <a:rPr lang="it-IT" dirty="0" smtClean="0">
                <a:solidFill>
                  <a:prstClr val="white"/>
                </a:solidFill>
                <a:latin typeface="Calibri"/>
              </a:rPr>
              <a:t>Il paziente con SCA ha completato 12 mesi di DAPT?</a:t>
            </a:r>
            <a:endParaRPr lang="it-IT" dirty="0">
              <a:solidFill>
                <a:prstClr val="white"/>
              </a:solidFill>
              <a:latin typeface="Calibri"/>
            </a:endParaRPr>
          </a:p>
        </p:txBody>
      </p:sp>
      <p:sp>
        <p:nvSpPr>
          <p:cNvPr id="7" name="Rettangolo 6"/>
          <p:cNvSpPr/>
          <p:nvPr/>
        </p:nvSpPr>
        <p:spPr>
          <a:xfrm>
            <a:off x="4035553" y="2104453"/>
            <a:ext cx="2437914" cy="12263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r>
              <a:rPr lang="it-IT" dirty="0" smtClean="0">
                <a:solidFill>
                  <a:prstClr val="white"/>
                </a:solidFill>
                <a:latin typeface="Calibri"/>
              </a:rPr>
              <a:t>Il paziente è considerato ad alto rischio di nuovi eventi CV?</a:t>
            </a:r>
            <a:endParaRPr lang="it-IT" dirty="0">
              <a:solidFill>
                <a:prstClr val="white"/>
              </a:solidFill>
              <a:latin typeface="Calibri"/>
            </a:endParaRPr>
          </a:p>
        </p:txBody>
      </p:sp>
      <p:sp>
        <p:nvSpPr>
          <p:cNvPr id="8" name="Rettangolo 7"/>
          <p:cNvSpPr/>
          <p:nvPr/>
        </p:nvSpPr>
        <p:spPr>
          <a:xfrm>
            <a:off x="4041973" y="3643758"/>
            <a:ext cx="2437914" cy="12263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r>
              <a:rPr lang="it-IT" dirty="0" smtClean="0">
                <a:solidFill>
                  <a:prstClr val="white"/>
                </a:solidFill>
                <a:latin typeface="Calibri"/>
              </a:rPr>
              <a:t>Il paziente ha sofferto di TIA/ictus o emorragie?</a:t>
            </a:r>
            <a:endParaRPr lang="it-IT" dirty="0">
              <a:solidFill>
                <a:prstClr val="white"/>
              </a:solidFill>
              <a:latin typeface="Calibri"/>
            </a:endParaRPr>
          </a:p>
        </p:txBody>
      </p:sp>
      <p:sp>
        <p:nvSpPr>
          <p:cNvPr id="9" name="Rettangolo 8"/>
          <p:cNvSpPr/>
          <p:nvPr/>
        </p:nvSpPr>
        <p:spPr>
          <a:xfrm>
            <a:off x="4048393" y="5168464"/>
            <a:ext cx="2437914" cy="12263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r>
              <a:rPr lang="it-IT" dirty="0" smtClean="0">
                <a:solidFill>
                  <a:prstClr val="white"/>
                </a:solidFill>
                <a:latin typeface="Calibri"/>
              </a:rPr>
              <a:t>Si può considerare il prolungamento del trattamento con </a:t>
            </a:r>
            <a:r>
              <a:rPr lang="it-IT" dirty="0" err="1" smtClean="0">
                <a:solidFill>
                  <a:prstClr val="white"/>
                </a:solidFill>
                <a:latin typeface="Calibri"/>
              </a:rPr>
              <a:t>Ticagrelor</a:t>
            </a:r>
            <a:r>
              <a:rPr lang="it-IT" dirty="0" smtClean="0">
                <a:solidFill>
                  <a:prstClr val="white"/>
                </a:solidFill>
                <a:latin typeface="Calibri"/>
              </a:rPr>
              <a:t> 60 mg x 2</a:t>
            </a:r>
            <a:endParaRPr lang="it-IT" dirty="0">
              <a:solidFill>
                <a:prstClr val="white"/>
              </a:solidFill>
              <a:latin typeface="Calibri"/>
            </a:endParaRPr>
          </a:p>
        </p:txBody>
      </p:sp>
      <p:sp>
        <p:nvSpPr>
          <p:cNvPr id="10" name="Rettangolo 9"/>
          <p:cNvSpPr/>
          <p:nvPr/>
        </p:nvSpPr>
        <p:spPr>
          <a:xfrm>
            <a:off x="6843076" y="5183063"/>
            <a:ext cx="2233538" cy="122635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r>
              <a:rPr lang="it-IT" dirty="0" smtClean="0">
                <a:solidFill>
                  <a:prstClr val="white"/>
                </a:solidFill>
                <a:latin typeface="Calibri"/>
              </a:rPr>
              <a:t>Il paziente non è eleggibile al trattamento a lungo termine</a:t>
            </a:r>
            <a:endParaRPr lang="it-IT" dirty="0">
              <a:solidFill>
                <a:prstClr val="white"/>
              </a:solidFill>
              <a:latin typeface="Calibri"/>
            </a:endParaRPr>
          </a:p>
        </p:txBody>
      </p:sp>
      <p:sp>
        <p:nvSpPr>
          <p:cNvPr id="11" name="Rettangolo 10"/>
          <p:cNvSpPr/>
          <p:nvPr/>
        </p:nvSpPr>
        <p:spPr>
          <a:xfrm>
            <a:off x="72992" y="1804253"/>
            <a:ext cx="3503589" cy="1722713"/>
          </a:xfrm>
          <a:prstGeom prst="rect">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r>
              <a:rPr lang="it-IT" dirty="0" smtClean="0">
                <a:solidFill>
                  <a:prstClr val="white"/>
                </a:solidFill>
                <a:latin typeface="Calibri"/>
              </a:rPr>
              <a:t>Età &gt; 65 anni</a:t>
            </a:r>
          </a:p>
          <a:p>
            <a:pPr algn="ctr" defTabSz="457200" eaLnBrk="0" fontAlgn="base" hangingPunct="0">
              <a:spcBef>
                <a:spcPct val="0"/>
              </a:spcBef>
              <a:spcAft>
                <a:spcPct val="0"/>
              </a:spcAft>
            </a:pPr>
            <a:r>
              <a:rPr lang="it-IT" dirty="0" smtClean="0">
                <a:solidFill>
                  <a:prstClr val="white"/>
                </a:solidFill>
                <a:latin typeface="Calibri"/>
              </a:rPr>
              <a:t>Diabete mellito </a:t>
            </a:r>
            <a:r>
              <a:rPr lang="it-IT" dirty="0" smtClean="0">
                <a:solidFill>
                  <a:prstClr val="white"/>
                </a:solidFill>
                <a:latin typeface="Calibri"/>
              </a:rPr>
              <a:t>in trattamento</a:t>
            </a:r>
            <a:endParaRPr lang="it-IT" dirty="0" smtClean="0">
              <a:solidFill>
                <a:prstClr val="white"/>
              </a:solidFill>
              <a:latin typeface="Calibri"/>
            </a:endParaRPr>
          </a:p>
          <a:p>
            <a:pPr algn="ctr" defTabSz="457200" eaLnBrk="0" fontAlgn="base" hangingPunct="0">
              <a:spcBef>
                <a:spcPct val="0"/>
              </a:spcBef>
              <a:spcAft>
                <a:spcPct val="0"/>
              </a:spcAft>
            </a:pPr>
            <a:r>
              <a:rPr lang="it-IT" dirty="0" smtClean="0">
                <a:solidFill>
                  <a:prstClr val="white"/>
                </a:solidFill>
                <a:latin typeface="Calibri"/>
              </a:rPr>
              <a:t>Ulteriore precedente IM</a:t>
            </a:r>
          </a:p>
          <a:p>
            <a:pPr algn="ctr" defTabSz="457200" eaLnBrk="0" fontAlgn="base" hangingPunct="0">
              <a:spcBef>
                <a:spcPct val="0"/>
              </a:spcBef>
              <a:spcAft>
                <a:spcPct val="0"/>
              </a:spcAft>
            </a:pPr>
            <a:r>
              <a:rPr lang="it-IT" dirty="0" smtClean="0">
                <a:solidFill>
                  <a:prstClr val="white"/>
                </a:solidFill>
                <a:latin typeface="Calibri"/>
              </a:rPr>
              <a:t>Malattia coronarica </a:t>
            </a:r>
            <a:r>
              <a:rPr lang="it-IT" dirty="0" err="1" smtClean="0">
                <a:solidFill>
                  <a:prstClr val="white"/>
                </a:solidFill>
                <a:latin typeface="Calibri"/>
              </a:rPr>
              <a:t>multivasale</a:t>
            </a:r>
            <a:endParaRPr lang="it-IT" dirty="0" smtClean="0">
              <a:solidFill>
                <a:prstClr val="white"/>
              </a:solidFill>
              <a:latin typeface="Calibri"/>
            </a:endParaRPr>
          </a:p>
          <a:p>
            <a:pPr algn="ctr" defTabSz="457200" eaLnBrk="0" fontAlgn="base" hangingPunct="0">
              <a:spcBef>
                <a:spcPct val="0"/>
              </a:spcBef>
              <a:spcAft>
                <a:spcPct val="0"/>
              </a:spcAft>
            </a:pPr>
            <a:r>
              <a:rPr lang="it-IT" dirty="0" err="1" smtClean="0">
                <a:solidFill>
                  <a:prstClr val="white"/>
                </a:solidFill>
                <a:latin typeface="Calibri"/>
              </a:rPr>
              <a:t>ClCr</a:t>
            </a:r>
            <a:r>
              <a:rPr lang="it-IT" dirty="0" smtClean="0">
                <a:solidFill>
                  <a:prstClr val="white"/>
                </a:solidFill>
                <a:latin typeface="Calibri"/>
              </a:rPr>
              <a:t>&lt;60 </a:t>
            </a:r>
            <a:r>
              <a:rPr lang="it-IT" dirty="0" err="1" smtClean="0">
                <a:solidFill>
                  <a:prstClr val="white"/>
                </a:solidFill>
                <a:latin typeface="Calibri"/>
              </a:rPr>
              <a:t>mL</a:t>
            </a:r>
            <a:r>
              <a:rPr lang="it-IT" dirty="0" smtClean="0">
                <a:solidFill>
                  <a:prstClr val="white"/>
                </a:solidFill>
                <a:latin typeface="Calibri"/>
              </a:rPr>
              <a:t>/</a:t>
            </a:r>
            <a:r>
              <a:rPr lang="it-IT" dirty="0" err="1" smtClean="0">
                <a:solidFill>
                  <a:prstClr val="white"/>
                </a:solidFill>
                <a:latin typeface="Calibri"/>
              </a:rPr>
              <a:t>min</a:t>
            </a:r>
            <a:endParaRPr lang="it-IT" dirty="0">
              <a:solidFill>
                <a:prstClr val="white"/>
              </a:solidFill>
              <a:latin typeface="Calibri"/>
            </a:endParaRPr>
          </a:p>
        </p:txBody>
      </p:sp>
      <p:cxnSp>
        <p:nvCxnSpPr>
          <p:cNvPr id="13" name="Connettore 1 12"/>
          <p:cNvCxnSpPr/>
          <p:nvPr/>
        </p:nvCxnSpPr>
        <p:spPr>
          <a:xfrm>
            <a:off x="6481640" y="1222116"/>
            <a:ext cx="147599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Connettore 1 16"/>
          <p:cNvCxnSpPr/>
          <p:nvPr/>
        </p:nvCxnSpPr>
        <p:spPr>
          <a:xfrm flipH="1">
            <a:off x="7946010" y="1226740"/>
            <a:ext cx="4667" cy="394172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Connettore 1 18"/>
          <p:cNvCxnSpPr/>
          <p:nvPr/>
        </p:nvCxnSpPr>
        <p:spPr>
          <a:xfrm flipV="1">
            <a:off x="5275453" y="1801857"/>
            <a:ext cx="0" cy="28799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3" name="CasellaDiTesto 22"/>
          <p:cNvSpPr txBox="1"/>
          <p:nvPr/>
        </p:nvSpPr>
        <p:spPr>
          <a:xfrm>
            <a:off x="6904990" y="857132"/>
            <a:ext cx="486506" cy="369332"/>
          </a:xfrm>
          <a:prstGeom prst="rect">
            <a:avLst/>
          </a:prstGeom>
          <a:noFill/>
        </p:spPr>
        <p:txBody>
          <a:bodyPr wrap="none" rtlCol="0">
            <a:spAutoFit/>
          </a:bodyPr>
          <a:lstStyle/>
          <a:p>
            <a:pPr defTabSz="457200" eaLnBrk="0" fontAlgn="base" hangingPunct="0">
              <a:spcBef>
                <a:spcPct val="0"/>
              </a:spcBef>
              <a:spcAft>
                <a:spcPct val="0"/>
              </a:spcAft>
            </a:pPr>
            <a:r>
              <a:rPr lang="it-IT" dirty="0" smtClean="0">
                <a:solidFill>
                  <a:prstClr val="black"/>
                </a:solidFill>
                <a:latin typeface="Calibri" panose="020F0502020204030204" pitchFamily="34" charset="0"/>
                <a:ea typeface="MS PGothic" panose="020B0600070205080204" pitchFamily="34" charset="-128"/>
              </a:rPr>
              <a:t>NO</a:t>
            </a:r>
            <a:endParaRPr lang="it-IT" dirty="0">
              <a:solidFill>
                <a:prstClr val="black"/>
              </a:solidFill>
              <a:latin typeface="Calibri" panose="020F0502020204030204" pitchFamily="34" charset="0"/>
              <a:ea typeface="MS PGothic" panose="020B0600070205080204" pitchFamily="34" charset="-128"/>
            </a:endParaRPr>
          </a:p>
        </p:txBody>
      </p:sp>
      <p:sp>
        <p:nvSpPr>
          <p:cNvPr id="24" name="CasellaDiTesto 23"/>
          <p:cNvSpPr txBox="1"/>
          <p:nvPr/>
        </p:nvSpPr>
        <p:spPr>
          <a:xfrm>
            <a:off x="5319247" y="1764441"/>
            <a:ext cx="348886" cy="369332"/>
          </a:xfrm>
          <a:prstGeom prst="rect">
            <a:avLst/>
          </a:prstGeom>
          <a:noFill/>
        </p:spPr>
        <p:txBody>
          <a:bodyPr wrap="none" rtlCol="0">
            <a:spAutoFit/>
          </a:bodyPr>
          <a:lstStyle/>
          <a:p>
            <a:pPr defTabSz="457200" eaLnBrk="0" fontAlgn="base" hangingPunct="0">
              <a:spcBef>
                <a:spcPct val="0"/>
              </a:spcBef>
              <a:spcAft>
                <a:spcPct val="0"/>
              </a:spcAft>
            </a:pPr>
            <a:r>
              <a:rPr lang="it-IT" dirty="0" smtClean="0">
                <a:solidFill>
                  <a:prstClr val="black"/>
                </a:solidFill>
                <a:latin typeface="Calibri" panose="020F0502020204030204" pitchFamily="34" charset="0"/>
                <a:ea typeface="MS PGothic" panose="020B0600070205080204" pitchFamily="34" charset="-128"/>
              </a:rPr>
              <a:t>SI</a:t>
            </a:r>
            <a:endParaRPr lang="it-IT" dirty="0">
              <a:solidFill>
                <a:prstClr val="black"/>
              </a:solidFill>
              <a:latin typeface="Calibri" panose="020F0502020204030204" pitchFamily="34" charset="0"/>
              <a:ea typeface="MS PGothic" panose="020B0600070205080204" pitchFamily="34" charset="-128"/>
            </a:endParaRPr>
          </a:p>
        </p:txBody>
      </p:sp>
      <p:cxnSp>
        <p:nvCxnSpPr>
          <p:cNvPr id="25" name="Connettore 1 24"/>
          <p:cNvCxnSpPr/>
          <p:nvPr/>
        </p:nvCxnSpPr>
        <p:spPr>
          <a:xfrm flipV="1">
            <a:off x="5267275" y="3341162"/>
            <a:ext cx="0" cy="28799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6" name="CasellaDiTesto 25"/>
          <p:cNvSpPr txBox="1"/>
          <p:nvPr/>
        </p:nvSpPr>
        <p:spPr>
          <a:xfrm>
            <a:off x="5311069" y="3303746"/>
            <a:ext cx="348886" cy="369332"/>
          </a:xfrm>
          <a:prstGeom prst="rect">
            <a:avLst/>
          </a:prstGeom>
          <a:noFill/>
        </p:spPr>
        <p:txBody>
          <a:bodyPr wrap="none" rtlCol="0">
            <a:spAutoFit/>
          </a:bodyPr>
          <a:lstStyle/>
          <a:p>
            <a:pPr defTabSz="457200" eaLnBrk="0" fontAlgn="base" hangingPunct="0">
              <a:spcBef>
                <a:spcPct val="0"/>
              </a:spcBef>
              <a:spcAft>
                <a:spcPct val="0"/>
              </a:spcAft>
            </a:pPr>
            <a:r>
              <a:rPr lang="it-IT" dirty="0" smtClean="0">
                <a:solidFill>
                  <a:prstClr val="black"/>
                </a:solidFill>
                <a:latin typeface="Calibri" panose="020F0502020204030204" pitchFamily="34" charset="0"/>
                <a:ea typeface="MS PGothic" panose="020B0600070205080204" pitchFamily="34" charset="-128"/>
              </a:rPr>
              <a:t>SI</a:t>
            </a:r>
            <a:endParaRPr lang="it-IT" dirty="0">
              <a:solidFill>
                <a:prstClr val="black"/>
              </a:solidFill>
              <a:latin typeface="Calibri" panose="020F0502020204030204" pitchFamily="34" charset="0"/>
              <a:ea typeface="MS PGothic" panose="020B0600070205080204" pitchFamily="34" charset="-128"/>
            </a:endParaRPr>
          </a:p>
        </p:txBody>
      </p:sp>
      <p:cxnSp>
        <p:nvCxnSpPr>
          <p:cNvPr id="27" name="Connettore 1 26"/>
          <p:cNvCxnSpPr/>
          <p:nvPr/>
        </p:nvCxnSpPr>
        <p:spPr>
          <a:xfrm flipV="1">
            <a:off x="5273695" y="4865868"/>
            <a:ext cx="0" cy="28799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8" name="CasellaDiTesto 27"/>
          <p:cNvSpPr txBox="1"/>
          <p:nvPr/>
        </p:nvSpPr>
        <p:spPr>
          <a:xfrm>
            <a:off x="5317489" y="4828452"/>
            <a:ext cx="486506" cy="369332"/>
          </a:xfrm>
          <a:prstGeom prst="rect">
            <a:avLst/>
          </a:prstGeom>
          <a:noFill/>
        </p:spPr>
        <p:txBody>
          <a:bodyPr wrap="none" rtlCol="0">
            <a:spAutoFit/>
          </a:bodyPr>
          <a:lstStyle/>
          <a:p>
            <a:pPr defTabSz="457200" eaLnBrk="0" fontAlgn="base" hangingPunct="0">
              <a:spcBef>
                <a:spcPct val="0"/>
              </a:spcBef>
              <a:spcAft>
                <a:spcPct val="0"/>
              </a:spcAft>
            </a:pPr>
            <a:r>
              <a:rPr lang="it-IT" dirty="0" smtClean="0">
                <a:solidFill>
                  <a:prstClr val="black"/>
                </a:solidFill>
                <a:latin typeface="Calibri" panose="020F0502020204030204" pitchFamily="34" charset="0"/>
                <a:ea typeface="MS PGothic" panose="020B0600070205080204" pitchFamily="34" charset="-128"/>
              </a:rPr>
              <a:t>NO</a:t>
            </a:r>
            <a:endParaRPr lang="it-IT" dirty="0">
              <a:solidFill>
                <a:prstClr val="black"/>
              </a:solidFill>
              <a:latin typeface="Calibri" panose="020F0502020204030204" pitchFamily="34" charset="0"/>
              <a:ea typeface="MS PGothic" panose="020B0600070205080204" pitchFamily="34" charset="-128"/>
            </a:endParaRPr>
          </a:p>
        </p:txBody>
      </p:sp>
      <p:cxnSp>
        <p:nvCxnSpPr>
          <p:cNvPr id="29" name="Connettore 1 28"/>
          <p:cNvCxnSpPr/>
          <p:nvPr/>
        </p:nvCxnSpPr>
        <p:spPr>
          <a:xfrm>
            <a:off x="6473462" y="2703025"/>
            <a:ext cx="147599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0" name="CasellaDiTesto 29"/>
          <p:cNvSpPr txBox="1"/>
          <p:nvPr/>
        </p:nvSpPr>
        <p:spPr>
          <a:xfrm>
            <a:off x="6896812" y="2338041"/>
            <a:ext cx="486506" cy="369332"/>
          </a:xfrm>
          <a:prstGeom prst="rect">
            <a:avLst/>
          </a:prstGeom>
          <a:noFill/>
        </p:spPr>
        <p:txBody>
          <a:bodyPr wrap="none" rtlCol="0">
            <a:spAutoFit/>
          </a:bodyPr>
          <a:lstStyle/>
          <a:p>
            <a:pPr defTabSz="457200" eaLnBrk="0" fontAlgn="base" hangingPunct="0">
              <a:spcBef>
                <a:spcPct val="0"/>
              </a:spcBef>
              <a:spcAft>
                <a:spcPct val="0"/>
              </a:spcAft>
            </a:pPr>
            <a:r>
              <a:rPr lang="it-IT" dirty="0" smtClean="0">
                <a:solidFill>
                  <a:prstClr val="black"/>
                </a:solidFill>
                <a:latin typeface="Calibri" panose="020F0502020204030204" pitchFamily="34" charset="0"/>
                <a:ea typeface="MS PGothic" panose="020B0600070205080204" pitchFamily="34" charset="-128"/>
              </a:rPr>
              <a:t>NO</a:t>
            </a:r>
            <a:endParaRPr lang="it-IT" dirty="0">
              <a:solidFill>
                <a:prstClr val="black"/>
              </a:solidFill>
              <a:latin typeface="Calibri" panose="020F0502020204030204" pitchFamily="34" charset="0"/>
              <a:ea typeface="MS PGothic" panose="020B0600070205080204" pitchFamily="34" charset="-128"/>
            </a:endParaRPr>
          </a:p>
        </p:txBody>
      </p:sp>
      <p:cxnSp>
        <p:nvCxnSpPr>
          <p:cNvPr id="31" name="Connettore 1 30"/>
          <p:cNvCxnSpPr/>
          <p:nvPr/>
        </p:nvCxnSpPr>
        <p:spPr>
          <a:xfrm>
            <a:off x="6479882" y="4227731"/>
            <a:ext cx="147599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2" name="CasellaDiTesto 31"/>
          <p:cNvSpPr txBox="1"/>
          <p:nvPr/>
        </p:nvSpPr>
        <p:spPr>
          <a:xfrm>
            <a:off x="6903232" y="3862747"/>
            <a:ext cx="348886" cy="369332"/>
          </a:xfrm>
          <a:prstGeom prst="rect">
            <a:avLst/>
          </a:prstGeom>
          <a:noFill/>
        </p:spPr>
        <p:txBody>
          <a:bodyPr wrap="none" rtlCol="0">
            <a:spAutoFit/>
          </a:bodyPr>
          <a:lstStyle/>
          <a:p>
            <a:pPr defTabSz="457200" eaLnBrk="0" fontAlgn="base" hangingPunct="0">
              <a:spcBef>
                <a:spcPct val="0"/>
              </a:spcBef>
              <a:spcAft>
                <a:spcPct val="0"/>
              </a:spcAft>
            </a:pPr>
            <a:r>
              <a:rPr lang="it-IT" dirty="0" smtClean="0">
                <a:solidFill>
                  <a:prstClr val="black"/>
                </a:solidFill>
                <a:latin typeface="Calibri" panose="020F0502020204030204" pitchFamily="34" charset="0"/>
                <a:ea typeface="MS PGothic" panose="020B0600070205080204" pitchFamily="34" charset="-128"/>
              </a:rPr>
              <a:t>SI</a:t>
            </a:r>
            <a:endParaRPr lang="it-IT" dirty="0">
              <a:solidFill>
                <a:prstClr val="black"/>
              </a:solidFill>
              <a:latin typeface="Calibri" panose="020F0502020204030204" pitchFamily="34" charset="0"/>
              <a:ea typeface="MS PGothic" panose="020B0600070205080204" pitchFamily="34" charset="-128"/>
            </a:endParaRPr>
          </a:p>
        </p:txBody>
      </p:sp>
      <p:sp>
        <p:nvSpPr>
          <p:cNvPr id="33" name="Freccia destra 32"/>
          <p:cNvSpPr/>
          <p:nvPr/>
        </p:nvSpPr>
        <p:spPr>
          <a:xfrm flipH="1">
            <a:off x="3591179" y="2565247"/>
            <a:ext cx="395998" cy="19617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endParaRPr lang="it-IT">
              <a:solidFill>
                <a:prstClr val="white"/>
              </a:solidFill>
              <a:latin typeface="Calibri"/>
            </a:endParaRPr>
          </a:p>
        </p:txBody>
      </p:sp>
    </p:spTree>
    <p:extLst>
      <p:ext uri="{BB962C8B-B14F-4D97-AF65-F5344CB8AC3E}">
        <p14:creationId xmlns:p14="http://schemas.microsoft.com/office/powerpoint/2010/main" val="172443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up)">
                                      <p:cBhvr>
                                        <p:cTn id="14" dur="500"/>
                                        <p:tgtEl>
                                          <p:spTgt spid="17"/>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500"/>
                                        <p:tgtEl>
                                          <p:spTgt spid="19"/>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up)">
                                      <p:cBhvr>
                                        <p:cTn id="26" dur="500"/>
                                        <p:tgtEl>
                                          <p:spTgt spid="24"/>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300"/>
                                        <p:tgtEl>
                                          <p:spTgt spid="33"/>
                                        </p:tgtEl>
                                      </p:cBhvr>
                                    </p:animEffect>
                                  </p:childTnLst>
                                </p:cTn>
                              </p:par>
                            </p:childTnLst>
                          </p:cTn>
                        </p:par>
                        <p:par>
                          <p:cTn id="36" fill="hold">
                            <p:stCondLst>
                              <p:cond delay="300"/>
                            </p:stCondLst>
                            <p:childTnLst>
                              <p:par>
                                <p:cTn id="37" presetID="22" presetClass="entr" presetSubtype="2"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right)">
                                      <p:cBhvr>
                                        <p:cTn id="39" dur="3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left)">
                                      <p:cBhvr>
                                        <p:cTn id="44" dur="500"/>
                                        <p:tgtEl>
                                          <p:spTgt spid="2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up)">
                                      <p:cBhvr>
                                        <p:cTn id="52" dur="500"/>
                                        <p:tgtEl>
                                          <p:spTgt spid="26"/>
                                        </p:tgtEl>
                                      </p:cBhvr>
                                    </p:animEffect>
                                  </p:childTnLst>
                                </p:cTn>
                              </p:par>
                              <p:par>
                                <p:cTn id="53" presetID="22" presetClass="entr" presetSubtype="1"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up)">
                                      <p:cBhvr>
                                        <p:cTn id="55" dur="500"/>
                                        <p:tgtEl>
                                          <p:spTgt spid="25"/>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5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wipe(left)">
                                      <p:cBhvr>
                                        <p:cTn id="64" dur="500"/>
                                        <p:tgtEl>
                                          <p:spTgt spid="31"/>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up)">
                                      <p:cBhvr>
                                        <p:cTn id="72" dur="500"/>
                                        <p:tgtEl>
                                          <p:spTgt spid="27"/>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
                            </p:stCondLst>
                            <p:childTnLst>
                              <p:par>
                                <p:cTn id="77" presetID="10" presetClass="entr" presetSubtype="0" fill="hold" grpId="0" nodeType="after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fade">
                                      <p:cBhvr>
                                        <p:cTn id="7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23" grpId="0"/>
      <p:bldP spid="24" grpId="0"/>
      <p:bldP spid="26" grpId="0"/>
      <p:bldP spid="28" grpId="0"/>
      <p:bldP spid="30" grpId="0"/>
      <p:bldP spid="32" grpId="0"/>
      <p:bldP spid="3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1" descr="ESC_AMI-STEMI_2017_for TF_18-08-17-V2final_JPG some slides 200817 - Copy009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28625"/>
            <a:ext cx="9144000" cy="5643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Box 80"/>
          <p:cNvSpPr txBox="1">
            <a:spLocks noChangeArrowheads="1"/>
          </p:cNvSpPr>
          <p:nvPr/>
        </p:nvSpPr>
        <p:spPr bwMode="auto">
          <a:xfrm>
            <a:off x="706271" y="2893335"/>
            <a:ext cx="8178422" cy="1774200"/>
          </a:xfrm>
          <a:prstGeom prst="rect">
            <a:avLst/>
          </a:prstGeom>
          <a:noFill/>
          <a:ln w="381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685800" eaLnBrk="1" hangingPunct="1"/>
            <a:endParaRPr lang="en-GB" sz="975">
              <a:solidFill>
                <a:srgbClr val="00498B"/>
              </a:solidFill>
              <a:ea typeface="MS PGothic" pitchFamily="34" charset="-128"/>
              <a:cs typeface="Times New Roman" pitchFamily="18" charset="0"/>
            </a:endParaRPr>
          </a:p>
        </p:txBody>
      </p:sp>
    </p:spTree>
    <p:extLst>
      <p:ext uri="{BB962C8B-B14F-4D97-AF65-F5344CB8AC3E}">
        <p14:creationId xmlns:p14="http://schemas.microsoft.com/office/powerpoint/2010/main" val="39415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con angoli arrotondati 1">
            <a:extLst>
              <a:ext uri="{FF2B5EF4-FFF2-40B4-BE49-F238E27FC236}">
                <a16:creationId xmlns:a16="http://schemas.microsoft.com/office/drawing/2014/main" id="{321B78B0-C23D-4C30-9A52-2FB18C656E57}"/>
              </a:ext>
            </a:extLst>
          </p:cNvPr>
          <p:cNvSpPr/>
          <p:nvPr/>
        </p:nvSpPr>
        <p:spPr>
          <a:xfrm>
            <a:off x="191913" y="3208052"/>
            <a:ext cx="8715023" cy="3305761"/>
          </a:xfrm>
          <a:prstGeom prst="roundRect">
            <a:avLst/>
          </a:prstGeom>
          <a:solidFill>
            <a:schemeClr val="bg1">
              <a:lumMod val="95000"/>
            </a:schemeClr>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endParaRPr lang="it-IT">
              <a:solidFill>
                <a:srgbClr val="FFFFFF"/>
              </a:solidFill>
              <a:latin typeface="Arial"/>
            </a:endParaRPr>
          </a:p>
        </p:txBody>
      </p:sp>
      <p:sp>
        <p:nvSpPr>
          <p:cNvPr id="3" name="CasellaDiTesto 2">
            <a:extLst>
              <a:ext uri="{FF2B5EF4-FFF2-40B4-BE49-F238E27FC236}">
                <a16:creationId xmlns:a16="http://schemas.microsoft.com/office/drawing/2014/main" id="{C530EB2E-11FB-4BEA-AFD0-F96289E61721}"/>
              </a:ext>
            </a:extLst>
          </p:cNvPr>
          <p:cNvSpPr txBox="1"/>
          <p:nvPr/>
        </p:nvSpPr>
        <p:spPr>
          <a:xfrm>
            <a:off x="270933" y="3589853"/>
            <a:ext cx="8534400" cy="2431435"/>
          </a:xfrm>
          <a:prstGeom prst="rect">
            <a:avLst/>
          </a:prstGeom>
          <a:noFill/>
        </p:spPr>
        <p:txBody>
          <a:bodyPr wrap="square" rtlCol="0">
            <a:spAutoFit/>
          </a:bodyPr>
          <a:lstStyle/>
          <a:p>
            <a:pPr defTabSz="457189">
              <a:defRPr/>
            </a:pPr>
            <a:r>
              <a:rPr lang="it-IT" sz="1600" dirty="0">
                <a:solidFill>
                  <a:srgbClr val="000000"/>
                </a:solidFill>
                <a:latin typeface="Arial"/>
              </a:rPr>
              <a:t>Cruciale è la dimissione ospedaliera, momento nel quale identificare il paziente infartuato ad alto rischio.</a:t>
            </a:r>
          </a:p>
          <a:p>
            <a:pPr defTabSz="457189">
              <a:defRPr/>
            </a:pPr>
            <a:r>
              <a:rPr lang="it-IT" sz="1600" dirty="0">
                <a:solidFill>
                  <a:srgbClr val="000000"/>
                </a:solidFill>
                <a:latin typeface="Arial"/>
              </a:rPr>
              <a:t>Andrebbero pertanto sottolineati nella </a:t>
            </a:r>
            <a:r>
              <a:rPr lang="it-IT" sz="1600" b="1" dirty="0">
                <a:solidFill>
                  <a:srgbClr val="000000"/>
                </a:solidFill>
                <a:latin typeface="Arial"/>
              </a:rPr>
              <a:t>lettera di dimissione </a:t>
            </a:r>
            <a:r>
              <a:rPr lang="it-IT" sz="1600" dirty="0">
                <a:solidFill>
                  <a:srgbClr val="000000"/>
                </a:solidFill>
                <a:latin typeface="Arial"/>
              </a:rPr>
              <a:t>i fattori di rischio coesistenti al fine di guidare il percorso di follow-up del paziente, ad esempio indicando nella suddetta lettera: </a:t>
            </a:r>
          </a:p>
          <a:p>
            <a:pPr defTabSz="457189">
              <a:defRPr/>
            </a:pPr>
            <a:r>
              <a:rPr lang="it-IT" b="1" dirty="0">
                <a:solidFill>
                  <a:srgbClr val="000000"/>
                </a:solidFill>
                <a:latin typeface="Arial"/>
              </a:rPr>
              <a:t>«Si raccomanda di valutare il prolungamento della DAPT dopo i primi 12 mesi di terapia nei pazienti con infarto e ulteriori fattori di rischio (età&gt;65 anni, diabete, insufficienza renale cronica, malattia </a:t>
            </a:r>
            <a:r>
              <a:rPr lang="it-IT" b="1" dirty="0" err="1">
                <a:solidFill>
                  <a:srgbClr val="000000"/>
                </a:solidFill>
                <a:latin typeface="Arial"/>
              </a:rPr>
              <a:t>multivasale</a:t>
            </a:r>
            <a:r>
              <a:rPr lang="it-IT" b="1" dirty="0">
                <a:solidFill>
                  <a:srgbClr val="000000"/>
                </a:solidFill>
                <a:latin typeface="Arial"/>
              </a:rPr>
              <a:t>, precedenti infarti).»</a:t>
            </a:r>
          </a:p>
        </p:txBody>
      </p:sp>
      <p:pic>
        <p:nvPicPr>
          <p:cNvPr id="4" name="Immagine 3">
            <a:extLst>
              <a:ext uri="{FF2B5EF4-FFF2-40B4-BE49-F238E27FC236}">
                <a16:creationId xmlns:a16="http://schemas.microsoft.com/office/drawing/2014/main" id="{64C90DDC-2821-4D0B-876A-7F60626A0798}"/>
              </a:ext>
            </a:extLst>
          </p:cNvPr>
          <p:cNvPicPr>
            <a:picLocks noChangeAspect="1"/>
          </p:cNvPicPr>
          <p:nvPr/>
        </p:nvPicPr>
        <p:blipFill>
          <a:blip r:embed="rId2"/>
          <a:stretch>
            <a:fillRect/>
          </a:stretch>
        </p:blipFill>
        <p:spPr>
          <a:xfrm>
            <a:off x="270933" y="213783"/>
            <a:ext cx="7953984" cy="1692159"/>
          </a:xfrm>
          <a:prstGeom prst="rect">
            <a:avLst/>
          </a:prstGeom>
        </p:spPr>
      </p:pic>
      <p:pic>
        <p:nvPicPr>
          <p:cNvPr id="5" name="Immagine 4">
            <a:extLst>
              <a:ext uri="{FF2B5EF4-FFF2-40B4-BE49-F238E27FC236}">
                <a16:creationId xmlns:a16="http://schemas.microsoft.com/office/drawing/2014/main" id="{01212210-0301-4274-8E8B-1B10853C1FCA}"/>
              </a:ext>
            </a:extLst>
          </p:cNvPr>
          <p:cNvPicPr>
            <a:picLocks noChangeAspect="1"/>
          </p:cNvPicPr>
          <p:nvPr/>
        </p:nvPicPr>
        <p:blipFill>
          <a:blip r:embed="rId3"/>
          <a:stretch>
            <a:fillRect/>
          </a:stretch>
        </p:blipFill>
        <p:spPr>
          <a:xfrm>
            <a:off x="270933" y="2041408"/>
            <a:ext cx="3067050" cy="914400"/>
          </a:xfrm>
          <a:prstGeom prst="rect">
            <a:avLst/>
          </a:prstGeom>
        </p:spPr>
      </p:pic>
    </p:spTree>
    <p:extLst>
      <p:ext uri="{BB962C8B-B14F-4D97-AF65-F5344CB8AC3E}">
        <p14:creationId xmlns:p14="http://schemas.microsoft.com/office/powerpoint/2010/main" val="28633798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FB309F07-6B3C-44EA-92B3-0E1C6FFA65B9}"/>
              </a:ext>
            </a:extLst>
          </p:cNvPr>
          <p:cNvSpPr/>
          <p:nvPr/>
        </p:nvSpPr>
        <p:spPr>
          <a:xfrm>
            <a:off x="3033281" y="-1505"/>
            <a:ext cx="3197861" cy="702756"/>
          </a:xfrm>
          <a:prstGeom prst="rect">
            <a:avLst/>
          </a:prstGeom>
        </p:spPr>
        <p:txBody>
          <a:bodyPr wrap="none">
            <a:spAutoFit/>
          </a:bodyPr>
          <a:lstStyle/>
          <a:p>
            <a:pPr defTabSz="457189">
              <a:lnSpc>
                <a:spcPct val="150000"/>
              </a:lnSpc>
              <a:buClr>
                <a:srgbClr val="830051"/>
              </a:buClr>
              <a:defRPr/>
            </a:pPr>
            <a:r>
              <a:rPr lang="it-IT" sz="2800" u="sng" dirty="0">
                <a:solidFill>
                  <a:srgbClr val="44546A"/>
                </a:solidFill>
                <a:latin typeface="Calibri Light" panose="020F0302020204030204" pitchFamily="34" charset="0"/>
              </a:rPr>
              <a:t>Lettera di Dimissione</a:t>
            </a:r>
          </a:p>
        </p:txBody>
      </p:sp>
      <p:sp>
        <p:nvSpPr>
          <p:cNvPr id="3" name="Rettangolo con angoli arrotondati 2">
            <a:extLst>
              <a:ext uri="{FF2B5EF4-FFF2-40B4-BE49-F238E27FC236}">
                <a16:creationId xmlns:a16="http://schemas.microsoft.com/office/drawing/2014/main" id="{740743A3-A8EE-4011-A29C-F6A5A6B7CE4A}"/>
              </a:ext>
            </a:extLst>
          </p:cNvPr>
          <p:cNvSpPr/>
          <p:nvPr/>
        </p:nvSpPr>
        <p:spPr>
          <a:xfrm>
            <a:off x="88135" y="1177636"/>
            <a:ext cx="6416574" cy="5292437"/>
          </a:xfrm>
          <a:prstGeom prst="round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endParaRPr lang="it-IT">
              <a:solidFill>
                <a:srgbClr val="FFFFFF"/>
              </a:solidFill>
              <a:latin typeface="Arial"/>
            </a:endParaRPr>
          </a:p>
        </p:txBody>
      </p:sp>
      <p:grpSp>
        <p:nvGrpSpPr>
          <p:cNvPr id="4" name="Gruppo 3">
            <a:extLst>
              <a:ext uri="{FF2B5EF4-FFF2-40B4-BE49-F238E27FC236}">
                <a16:creationId xmlns:a16="http://schemas.microsoft.com/office/drawing/2014/main" id="{1F4D5744-17D7-49EE-ABAB-1006E8D3FDC2}"/>
              </a:ext>
            </a:extLst>
          </p:cNvPr>
          <p:cNvGrpSpPr/>
          <p:nvPr/>
        </p:nvGrpSpPr>
        <p:grpSpPr>
          <a:xfrm>
            <a:off x="6670963" y="1738289"/>
            <a:ext cx="2319140" cy="4039059"/>
            <a:chOff x="6228667" y="1021090"/>
            <a:chExt cx="2667918" cy="3617506"/>
          </a:xfrm>
        </p:grpSpPr>
        <p:sp>
          <p:nvSpPr>
            <p:cNvPr id="5" name="Rettangolo con angoli arrotondati 4">
              <a:extLst>
                <a:ext uri="{FF2B5EF4-FFF2-40B4-BE49-F238E27FC236}">
                  <a16:creationId xmlns:a16="http://schemas.microsoft.com/office/drawing/2014/main" id="{504105FD-14F8-47E2-95AF-92E8692D64A9}"/>
                </a:ext>
              </a:extLst>
            </p:cNvPr>
            <p:cNvSpPr/>
            <p:nvPr/>
          </p:nvSpPr>
          <p:spPr>
            <a:xfrm>
              <a:off x="6228667" y="1021090"/>
              <a:ext cx="2667918" cy="3617506"/>
            </a:xfrm>
            <a:prstGeom prst="roundRect">
              <a:avLst/>
            </a:prstGeom>
            <a:no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endParaRPr lang="it-IT">
                <a:solidFill>
                  <a:srgbClr val="FFFFFF"/>
                </a:solidFill>
                <a:latin typeface="Arial"/>
              </a:endParaRPr>
            </a:p>
          </p:txBody>
        </p:sp>
        <p:sp>
          <p:nvSpPr>
            <p:cNvPr id="6" name="CasellaDiTesto 5">
              <a:extLst>
                <a:ext uri="{FF2B5EF4-FFF2-40B4-BE49-F238E27FC236}">
                  <a16:creationId xmlns:a16="http://schemas.microsoft.com/office/drawing/2014/main" id="{C5D3ADE3-F8E4-4D9C-A6A0-68CFFFE4873A}"/>
                </a:ext>
              </a:extLst>
            </p:cNvPr>
            <p:cNvSpPr txBox="1"/>
            <p:nvPr/>
          </p:nvSpPr>
          <p:spPr>
            <a:xfrm>
              <a:off x="6336249" y="1272396"/>
              <a:ext cx="2474398" cy="2356844"/>
            </a:xfrm>
            <a:prstGeom prst="rect">
              <a:avLst/>
            </a:prstGeom>
            <a:noFill/>
          </p:spPr>
          <p:txBody>
            <a:bodyPr wrap="square" rtlCol="0">
              <a:spAutoFit/>
            </a:bodyPr>
            <a:lstStyle/>
            <a:p>
              <a:pPr algn="ctr" defTabSz="457189">
                <a:defRPr/>
              </a:pPr>
              <a:r>
                <a:rPr lang="it-IT" sz="1500" dirty="0">
                  <a:solidFill>
                    <a:srgbClr val="000000"/>
                  </a:solidFill>
                  <a:latin typeface="Calibri Light" panose="020F0302020204030204" pitchFamily="34" charset="0"/>
                </a:rPr>
                <a:t>Esempio di frase da inserire nella lettera di dimissione:</a:t>
              </a:r>
            </a:p>
            <a:p>
              <a:pPr algn="ctr" defTabSz="457189">
                <a:defRPr/>
              </a:pPr>
              <a:r>
                <a:rPr lang="it-IT" sz="1500" dirty="0">
                  <a:solidFill>
                    <a:srgbClr val="000000"/>
                  </a:solidFill>
                  <a:latin typeface="Calibri Light" panose="020F0302020204030204" pitchFamily="34" charset="0"/>
                </a:rPr>
                <a:t>«Il paziente presenta criteri clinici (e.g. DM) e anatomici (e.g. MVD) che suggeriscono una rivalutazione al 12° mese per un’eventuale  prosecuzione della DAPT»</a:t>
              </a:r>
            </a:p>
          </p:txBody>
        </p:sp>
      </p:grpSp>
      <p:sp>
        <p:nvSpPr>
          <p:cNvPr id="7" name="Rettangolo 6">
            <a:extLst>
              <a:ext uri="{FF2B5EF4-FFF2-40B4-BE49-F238E27FC236}">
                <a16:creationId xmlns:a16="http://schemas.microsoft.com/office/drawing/2014/main" id="{28535333-5D39-4CEC-9035-CB50BC1B14B9}"/>
              </a:ext>
            </a:extLst>
          </p:cNvPr>
          <p:cNvSpPr/>
          <p:nvPr/>
        </p:nvSpPr>
        <p:spPr>
          <a:xfrm>
            <a:off x="88136" y="6571691"/>
            <a:ext cx="4572000" cy="230832"/>
          </a:xfrm>
          <a:prstGeom prst="rect">
            <a:avLst/>
          </a:prstGeom>
        </p:spPr>
        <p:txBody>
          <a:bodyPr>
            <a:spAutoFit/>
          </a:bodyPr>
          <a:lstStyle/>
          <a:p>
            <a:pPr defTabSz="685800">
              <a:defRPr/>
            </a:pPr>
            <a:r>
              <a:rPr lang="it-IT" sz="900" dirty="0">
                <a:solidFill>
                  <a:srgbClr val="000000"/>
                </a:solidFill>
                <a:latin typeface="Calibri Light" panose="020F0302020204030204" pitchFamily="34" charset="0"/>
              </a:rPr>
              <a:t>G. </a:t>
            </a:r>
            <a:r>
              <a:rPr lang="it-IT" sz="900" dirty="0" err="1">
                <a:solidFill>
                  <a:srgbClr val="000000"/>
                </a:solidFill>
                <a:latin typeface="Calibri Light" panose="020F0302020204030204" pitchFamily="34" charset="0"/>
              </a:rPr>
              <a:t>Ital</a:t>
            </a:r>
            <a:r>
              <a:rPr lang="it-IT" sz="900" dirty="0">
                <a:solidFill>
                  <a:srgbClr val="000000"/>
                </a:solidFill>
                <a:latin typeface="Calibri Light" panose="020F0302020204030204" pitchFamily="34" charset="0"/>
              </a:rPr>
              <a:t>. </a:t>
            </a:r>
            <a:r>
              <a:rPr lang="it-IT" sz="900" dirty="0" err="1">
                <a:solidFill>
                  <a:srgbClr val="000000"/>
                </a:solidFill>
                <a:latin typeface="Calibri Light" panose="020F0302020204030204" pitchFamily="34" charset="0"/>
              </a:rPr>
              <a:t>Cardiol</a:t>
            </a:r>
            <a:r>
              <a:rPr lang="it-IT" sz="900" dirty="0">
                <a:solidFill>
                  <a:srgbClr val="000000"/>
                </a:solidFill>
                <a:latin typeface="Calibri Light" panose="020F0302020204030204" pitchFamily="34" charset="0"/>
              </a:rPr>
              <a:t>. 2016 Sep;17(9):0. </a:t>
            </a:r>
            <a:r>
              <a:rPr lang="it-IT" sz="900" dirty="0" err="1">
                <a:solidFill>
                  <a:srgbClr val="000000"/>
                </a:solidFill>
                <a:latin typeface="Calibri Light" panose="020F0302020204030204" pitchFamily="34" charset="0"/>
              </a:rPr>
              <a:t>doi</a:t>
            </a:r>
            <a:r>
              <a:rPr lang="it-IT" sz="900" dirty="0">
                <a:solidFill>
                  <a:srgbClr val="000000"/>
                </a:solidFill>
                <a:latin typeface="Calibri Light" panose="020F0302020204030204" pitchFamily="34" charset="0"/>
              </a:rPr>
              <a:t>: 10.1714/2448.25672.</a:t>
            </a:r>
          </a:p>
        </p:txBody>
      </p:sp>
      <p:pic>
        <p:nvPicPr>
          <p:cNvPr id="8" name="Immagine 7">
            <a:extLst>
              <a:ext uri="{FF2B5EF4-FFF2-40B4-BE49-F238E27FC236}">
                <a16:creationId xmlns:a16="http://schemas.microsoft.com/office/drawing/2014/main" id="{971C1A3F-F01A-43BA-B5C2-77A973E42DE9}"/>
              </a:ext>
            </a:extLst>
          </p:cNvPr>
          <p:cNvPicPr>
            <a:picLocks noChangeAspect="1"/>
          </p:cNvPicPr>
          <p:nvPr/>
        </p:nvPicPr>
        <p:blipFill rotWithShape="1">
          <a:blip r:embed="rId2"/>
          <a:srcRect l="10964" t="19905" r="49397" b="33593"/>
          <a:stretch/>
        </p:blipFill>
        <p:spPr>
          <a:xfrm>
            <a:off x="3269933" y="3094545"/>
            <a:ext cx="3138563" cy="2760155"/>
          </a:xfrm>
          <a:prstGeom prst="rect">
            <a:avLst/>
          </a:prstGeom>
        </p:spPr>
      </p:pic>
      <p:pic>
        <p:nvPicPr>
          <p:cNvPr id="9" name="Immagine 8">
            <a:extLst>
              <a:ext uri="{FF2B5EF4-FFF2-40B4-BE49-F238E27FC236}">
                <a16:creationId xmlns:a16="http://schemas.microsoft.com/office/drawing/2014/main" id="{BEEB6D24-D788-44FB-A82A-0F3ECBFE90A9}"/>
              </a:ext>
            </a:extLst>
          </p:cNvPr>
          <p:cNvPicPr>
            <a:picLocks noChangeAspect="1"/>
          </p:cNvPicPr>
          <p:nvPr/>
        </p:nvPicPr>
        <p:blipFill rotWithShape="1">
          <a:blip r:embed="rId3"/>
          <a:srcRect l="8795" t="23976" r="50723" b="25021"/>
          <a:stretch/>
        </p:blipFill>
        <p:spPr>
          <a:xfrm>
            <a:off x="153627" y="3094546"/>
            <a:ext cx="3050815" cy="2881325"/>
          </a:xfrm>
          <a:prstGeom prst="rect">
            <a:avLst/>
          </a:prstGeom>
        </p:spPr>
      </p:pic>
      <p:pic>
        <p:nvPicPr>
          <p:cNvPr id="10" name="Immagine 9">
            <a:extLst>
              <a:ext uri="{FF2B5EF4-FFF2-40B4-BE49-F238E27FC236}">
                <a16:creationId xmlns:a16="http://schemas.microsoft.com/office/drawing/2014/main" id="{4B9DCFF3-46AC-4455-9CC0-697883F315BA}"/>
              </a:ext>
            </a:extLst>
          </p:cNvPr>
          <p:cNvPicPr>
            <a:picLocks noChangeAspect="1"/>
          </p:cNvPicPr>
          <p:nvPr/>
        </p:nvPicPr>
        <p:blipFill rotWithShape="1">
          <a:blip r:embed="rId4"/>
          <a:srcRect l="8314" t="25048" r="8554" b="38094"/>
          <a:stretch/>
        </p:blipFill>
        <p:spPr>
          <a:xfrm>
            <a:off x="990803" y="1405592"/>
            <a:ext cx="4395730" cy="1460997"/>
          </a:xfrm>
          <a:prstGeom prst="rect">
            <a:avLst/>
          </a:prstGeom>
        </p:spPr>
      </p:pic>
    </p:spTree>
    <p:extLst>
      <p:ext uri="{BB962C8B-B14F-4D97-AF65-F5344CB8AC3E}">
        <p14:creationId xmlns:p14="http://schemas.microsoft.com/office/powerpoint/2010/main" val="418201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683568" y="188640"/>
            <a:ext cx="7646139" cy="64838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4566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Obiettivi della lettera di dimissione:</a:t>
            </a:r>
            <a:br>
              <a:rPr lang="it-IT" dirty="0" smtClean="0"/>
            </a:br>
            <a:r>
              <a:rPr lang="it-IT" dirty="0" smtClean="0"/>
              <a:t>programmazione dei Test induttivi</a:t>
            </a:r>
            <a:endParaRPr lang="it-IT" dirty="0"/>
          </a:p>
        </p:txBody>
      </p:sp>
      <p:sp>
        <p:nvSpPr>
          <p:cNvPr id="3" name="Segnaposto contenuto 2"/>
          <p:cNvSpPr>
            <a:spLocks noGrp="1"/>
          </p:cNvSpPr>
          <p:nvPr>
            <p:ph idx="1"/>
          </p:nvPr>
        </p:nvSpPr>
        <p:spPr>
          <a:xfrm>
            <a:off x="323851" y="1451446"/>
            <a:ext cx="8712200" cy="4641850"/>
          </a:xfrm>
        </p:spPr>
        <p:txBody>
          <a:bodyPr/>
          <a:lstStyle/>
          <a:p>
            <a:pPr>
              <a:lnSpc>
                <a:spcPct val="150000"/>
              </a:lnSpc>
            </a:pPr>
            <a:r>
              <a:rPr lang="it-IT" sz="2400" dirty="0" smtClean="0"/>
              <a:t>Indicare se e quando è necessario programmare test induttivi </a:t>
            </a:r>
            <a:r>
              <a:rPr lang="it-IT" sz="2400" b="1" dirty="0" smtClean="0">
                <a:solidFill>
                  <a:schemeClr val="tx2"/>
                </a:solidFill>
              </a:rPr>
              <a:t>IN ASSENZA DI SINTOMI,</a:t>
            </a:r>
            <a:r>
              <a:rPr lang="it-IT" sz="2400" dirty="0" smtClean="0"/>
              <a:t> in rapporto alla presenza di:</a:t>
            </a:r>
          </a:p>
          <a:p>
            <a:pPr lvl="1">
              <a:lnSpc>
                <a:spcPct val="150000"/>
              </a:lnSpc>
            </a:pPr>
            <a:r>
              <a:rPr lang="it-IT" sz="2200" dirty="0" smtClean="0"/>
              <a:t>Disfunzione ventricolare Sn</a:t>
            </a:r>
          </a:p>
          <a:p>
            <a:pPr lvl="1">
              <a:lnSpc>
                <a:spcPct val="150000"/>
              </a:lnSpc>
            </a:pPr>
            <a:r>
              <a:rPr lang="it-IT" sz="2200" dirty="0" smtClean="0"/>
              <a:t>Rivascolarizzazione incompleta/subottimale</a:t>
            </a:r>
          </a:p>
          <a:p>
            <a:pPr lvl="1">
              <a:lnSpc>
                <a:spcPct val="150000"/>
              </a:lnSpc>
            </a:pPr>
            <a:r>
              <a:rPr lang="it-IT" sz="2200" dirty="0" smtClean="0"/>
              <a:t>Trattamento di TC, </a:t>
            </a:r>
            <a:r>
              <a:rPr lang="it-IT" sz="2200" dirty="0" err="1" smtClean="0"/>
              <a:t>multivaso</a:t>
            </a:r>
            <a:r>
              <a:rPr lang="it-IT" sz="2200" dirty="0" smtClean="0"/>
              <a:t>, biforcazioni, IVA </a:t>
            </a:r>
            <a:r>
              <a:rPr lang="it-IT" sz="2200" dirty="0" err="1" smtClean="0"/>
              <a:t>prox</a:t>
            </a:r>
            <a:endParaRPr lang="it-IT" sz="2200" dirty="0" smtClean="0"/>
          </a:p>
          <a:p>
            <a:pPr lvl="1">
              <a:lnSpc>
                <a:spcPct val="150000"/>
              </a:lnSpc>
            </a:pPr>
            <a:r>
              <a:rPr lang="it-IT" sz="2200" dirty="0" smtClean="0"/>
              <a:t>Diabete mellito</a:t>
            </a:r>
          </a:p>
          <a:p>
            <a:pPr lvl="1">
              <a:lnSpc>
                <a:spcPct val="150000"/>
              </a:lnSpc>
            </a:pPr>
            <a:endParaRPr lang="it-IT" sz="2200" dirty="0" smtClean="0"/>
          </a:p>
          <a:p>
            <a:pPr>
              <a:lnSpc>
                <a:spcPct val="150000"/>
              </a:lnSpc>
            </a:pPr>
            <a:endParaRPr lang="it-IT" sz="2000" dirty="0"/>
          </a:p>
          <a:p>
            <a:pPr lvl="1">
              <a:lnSpc>
                <a:spcPct val="150000"/>
              </a:lnSpc>
            </a:pPr>
            <a:endParaRPr lang="it-IT" sz="2000" dirty="0"/>
          </a:p>
        </p:txBody>
      </p:sp>
    </p:spTree>
    <p:extLst>
      <p:ext uri="{BB962C8B-B14F-4D97-AF65-F5344CB8AC3E}">
        <p14:creationId xmlns:p14="http://schemas.microsoft.com/office/powerpoint/2010/main" val="2618416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Patients </a:t>
            </a:r>
            <a:r>
              <a:rPr lang="en-GB" sz="2800" dirty="0"/>
              <a:t>with a history of ischaemic </a:t>
            </a:r>
            <a:r>
              <a:rPr lang="en-GB" sz="2800" dirty="0" smtClean="0"/>
              <a:t>events have a continuous and linear risk </a:t>
            </a:r>
            <a:br>
              <a:rPr lang="en-GB" sz="2800" dirty="0" smtClean="0"/>
            </a:br>
            <a:r>
              <a:rPr lang="en-GB" sz="2800" dirty="0"/>
              <a:t>of </a:t>
            </a:r>
            <a:r>
              <a:rPr lang="en-GB" sz="2800" dirty="0" smtClean="0"/>
              <a:t>MACE for &gt;3 years</a:t>
            </a:r>
            <a:endParaRPr lang="en-GB" sz="2800" dirty="0"/>
          </a:p>
        </p:txBody>
      </p:sp>
      <p:sp>
        <p:nvSpPr>
          <p:cNvPr id="5" name="TextBox 3"/>
          <p:cNvSpPr txBox="1">
            <a:spLocks noChangeArrowheads="1"/>
          </p:cNvSpPr>
          <p:nvPr/>
        </p:nvSpPr>
        <p:spPr bwMode="auto">
          <a:xfrm>
            <a:off x="0" y="6453714"/>
            <a:ext cx="9144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lvl1pPr eaLnBrk="0" hangingPunct="0">
              <a:defRPr sz="2400" b="1">
                <a:solidFill>
                  <a:schemeClr val="tx1"/>
                </a:solidFill>
                <a:latin typeface="Arial" charset="0"/>
                <a:ea typeface="MS PGothic" pitchFamily="34" charset="-128"/>
              </a:defRPr>
            </a:lvl1pPr>
            <a:lvl2pPr marL="742950" indent="-285750" eaLnBrk="0" hangingPunct="0">
              <a:defRPr sz="2400" b="1">
                <a:solidFill>
                  <a:schemeClr val="tx1"/>
                </a:solidFill>
                <a:latin typeface="Arial" charset="0"/>
                <a:ea typeface="MS PGothic" pitchFamily="34" charset="-128"/>
              </a:defRPr>
            </a:lvl2pPr>
            <a:lvl3pPr marL="1143000" indent="-228600" eaLnBrk="0" hangingPunct="0">
              <a:defRPr sz="2400" b="1">
                <a:solidFill>
                  <a:schemeClr val="tx1"/>
                </a:solidFill>
                <a:latin typeface="Arial" charset="0"/>
                <a:ea typeface="MS PGothic" pitchFamily="34" charset="-128"/>
              </a:defRPr>
            </a:lvl3pPr>
            <a:lvl4pPr marL="1600200" indent="-228600" eaLnBrk="0" hangingPunct="0">
              <a:defRPr sz="2400" b="1">
                <a:solidFill>
                  <a:schemeClr val="tx1"/>
                </a:solidFill>
                <a:latin typeface="Arial" charset="0"/>
                <a:ea typeface="MS PGothic" pitchFamily="34" charset="-128"/>
              </a:defRPr>
            </a:lvl4pPr>
            <a:lvl5pPr marL="2057400" indent="-228600" eaLnBrk="0" hangingPunct="0">
              <a:defRPr sz="2400" b="1">
                <a:solidFill>
                  <a:schemeClr val="tx1"/>
                </a:solidFill>
                <a:latin typeface="Arial"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charset="0"/>
                <a:ea typeface="MS PGothic" pitchFamily="34" charset="-128"/>
              </a:defRPr>
            </a:lvl9pPr>
          </a:lstStyle>
          <a:p>
            <a:pPr eaLnBrk="1" fontAlgn="base" hangingPunct="1">
              <a:spcBef>
                <a:spcPct val="0"/>
              </a:spcBef>
              <a:spcAft>
                <a:spcPct val="0"/>
              </a:spcAft>
            </a:pPr>
            <a:r>
              <a:rPr lang="da-DK" altLang="en-US" sz="1000" b="0" dirty="0" smtClean="0">
                <a:solidFill>
                  <a:srgbClr val="FFFFFF"/>
                </a:solidFill>
                <a:cs typeface="Arial" charset="0"/>
              </a:rPr>
              <a:t>CV, cardiovascular; MACE, major adverse cardiovascular events; MI, myocardial infarction; REACH, </a:t>
            </a:r>
            <a:r>
              <a:rPr lang="en-GB" altLang="en-US" sz="1000" b="0" dirty="0" err="1">
                <a:solidFill>
                  <a:srgbClr val="FFFFFF"/>
                </a:solidFill>
                <a:cs typeface="Arial" charset="0"/>
              </a:rPr>
              <a:t>REduction</a:t>
            </a:r>
            <a:r>
              <a:rPr lang="en-GB" altLang="en-US" sz="1000" b="0" dirty="0">
                <a:solidFill>
                  <a:srgbClr val="FFFFFF"/>
                </a:solidFill>
                <a:cs typeface="Arial" charset="0"/>
              </a:rPr>
              <a:t> of </a:t>
            </a:r>
            <a:r>
              <a:rPr lang="en-GB" altLang="en-US" sz="1000" b="0" dirty="0" smtClean="0">
                <a:solidFill>
                  <a:srgbClr val="FFFFFF"/>
                </a:solidFill>
                <a:cs typeface="Arial" charset="0"/>
              </a:rPr>
              <a:t>Atherothrombosis </a:t>
            </a:r>
            <a:r>
              <a:rPr lang="en-GB" altLang="en-US" sz="1000" b="0" dirty="0">
                <a:solidFill>
                  <a:srgbClr val="FFFFFF"/>
                </a:solidFill>
                <a:cs typeface="Arial" charset="0"/>
              </a:rPr>
              <a:t>for Continued </a:t>
            </a:r>
            <a:r>
              <a:rPr lang="en-GB" altLang="en-US" sz="1000" b="0" dirty="0" smtClean="0">
                <a:solidFill>
                  <a:srgbClr val="FFFFFF"/>
                </a:solidFill>
                <a:cs typeface="Arial" charset="0"/>
              </a:rPr>
              <a:t>Health</a:t>
            </a:r>
            <a:r>
              <a:rPr lang="da-DK" altLang="en-US" sz="1000" b="0" dirty="0" smtClean="0">
                <a:solidFill>
                  <a:srgbClr val="FFFFFF"/>
                </a:solidFill>
                <a:cs typeface="Arial" charset="0"/>
              </a:rPr>
              <a:t>.</a:t>
            </a:r>
            <a:r>
              <a:rPr lang="da-DK" altLang="en-US" sz="1000" b="0" dirty="0">
                <a:solidFill>
                  <a:srgbClr val="FFFFFF"/>
                </a:solidFill>
                <a:cs typeface="Arial" charset="0"/>
              </a:rPr>
              <a:t/>
            </a:r>
            <a:br>
              <a:rPr lang="da-DK" altLang="en-US" sz="1000" b="0" dirty="0">
                <a:solidFill>
                  <a:srgbClr val="FFFFFF"/>
                </a:solidFill>
                <a:cs typeface="Arial" charset="0"/>
              </a:rPr>
            </a:br>
            <a:r>
              <a:rPr lang="da-DK" altLang="en-US" sz="1000" b="0" dirty="0" smtClean="0">
                <a:solidFill>
                  <a:srgbClr val="FFFFFF"/>
                </a:solidFill>
                <a:cs typeface="Arial" charset="0"/>
              </a:rPr>
              <a:t>Bhatt DL </a:t>
            </a:r>
            <a:r>
              <a:rPr lang="da-DK" altLang="en-US" sz="1000" b="0" i="1" dirty="0">
                <a:solidFill>
                  <a:srgbClr val="FFFFFF"/>
                </a:solidFill>
                <a:cs typeface="Arial" charset="0"/>
              </a:rPr>
              <a:t>et al</a:t>
            </a:r>
            <a:r>
              <a:rPr lang="da-DK" altLang="en-US" sz="1000" b="0" dirty="0">
                <a:solidFill>
                  <a:srgbClr val="FFFFFF"/>
                </a:solidFill>
                <a:cs typeface="Arial" charset="0"/>
              </a:rPr>
              <a:t>. JAMA</a:t>
            </a:r>
            <a:r>
              <a:rPr lang="da-DK" altLang="en-US" sz="1000" b="0" i="1" dirty="0">
                <a:solidFill>
                  <a:srgbClr val="FFFFFF"/>
                </a:solidFill>
                <a:cs typeface="Arial" charset="0"/>
              </a:rPr>
              <a:t> </a:t>
            </a:r>
            <a:r>
              <a:rPr lang="da-DK" altLang="en-US" sz="1000" b="0" dirty="0">
                <a:solidFill>
                  <a:srgbClr val="FFFFFF"/>
                </a:solidFill>
                <a:cs typeface="Arial" charset="0"/>
              </a:rPr>
              <a:t>2010;304:1350–1357</a:t>
            </a:r>
            <a:r>
              <a:rPr lang="en-US" altLang="en-US" sz="1000" b="0" dirty="0" smtClean="0">
                <a:solidFill>
                  <a:srgbClr val="FFFFFF"/>
                </a:solidFill>
                <a:cs typeface="Arial" charset="0"/>
              </a:rPr>
              <a:t>.</a:t>
            </a:r>
            <a:endParaRPr lang="da-DK" altLang="en-US" sz="1000" b="0" dirty="0">
              <a:solidFill>
                <a:srgbClr val="FFFFFF"/>
              </a:solidFill>
              <a:cs typeface="Arial" charset="0"/>
            </a:endParaRPr>
          </a:p>
        </p:txBody>
      </p:sp>
      <p:sp>
        <p:nvSpPr>
          <p:cNvPr id="50" name="Content Placeholder 2"/>
          <p:cNvSpPr>
            <a:spLocks noGrp="1"/>
          </p:cNvSpPr>
          <p:nvPr>
            <p:ph idx="1"/>
          </p:nvPr>
        </p:nvSpPr>
        <p:spPr>
          <a:xfrm>
            <a:off x="457200" y="1600201"/>
            <a:ext cx="8229600" cy="735496"/>
          </a:xfrm>
        </p:spPr>
        <p:txBody>
          <a:bodyPr/>
          <a:lstStyle/>
          <a:p>
            <a:pPr marL="0" indent="0" algn="ctr">
              <a:buNone/>
            </a:pPr>
            <a:r>
              <a:rPr lang="en-GB" dirty="0"/>
              <a:t>CV risk in REACH registry patients with a history of ischaemic </a:t>
            </a:r>
            <a:br>
              <a:rPr lang="en-GB" dirty="0"/>
            </a:br>
            <a:r>
              <a:rPr lang="en-GB" dirty="0"/>
              <a:t>event (MI or stroke) at </a:t>
            </a:r>
            <a:r>
              <a:rPr lang="en-GB" dirty="0" smtClean="0"/>
              <a:t>baseline (n=21,890)</a:t>
            </a:r>
            <a:r>
              <a:rPr lang="en-GB" baseline="30000" dirty="0" smtClean="0"/>
              <a:t>[</a:t>
            </a:r>
            <a:r>
              <a:rPr lang="en-GB" baseline="30000" dirty="0"/>
              <a:t>Bhatt</a:t>
            </a:r>
            <a:r>
              <a:rPr lang="en-GB" dirty="0"/>
              <a:t> </a:t>
            </a:r>
            <a:r>
              <a:rPr lang="en-GB" baseline="30000" dirty="0"/>
              <a:t>2010]</a:t>
            </a:r>
          </a:p>
          <a:p>
            <a:pPr marL="0" indent="0" algn="ctr">
              <a:buNone/>
            </a:pPr>
            <a:endParaRPr lang="en-GB" baseline="30000" dirty="0"/>
          </a:p>
        </p:txBody>
      </p:sp>
      <p:grpSp>
        <p:nvGrpSpPr>
          <p:cNvPr id="3" name="Group 50"/>
          <p:cNvGrpSpPr/>
          <p:nvPr/>
        </p:nvGrpSpPr>
        <p:grpSpPr>
          <a:xfrm>
            <a:off x="1014684" y="2250918"/>
            <a:ext cx="7114008" cy="3993137"/>
            <a:chOff x="1452273" y="1903612"/>
            <a:chExt cx="6280006" cy="3767344"/>
          </a:xfrm>
        </p:grpSpPr>
        <p:cxnSp>
          <p:nvCxnSpPr>
            <p:cNvPr id="52" name="Straight Connector 51"/>
            <p:cNvCxnSpPr/>
            <p:nvPr/>
          </p:nvCxnSpPr>
          <p:spPr>
            <a:xfrm>
              <a:off x="2217384" y="2084298"/>
              <a:ext cx="80962" cy="0"/>
            </a:xfrm>
            <a:prstGeom prst="line">
              <a:avLst/>
            </a:prstGeom>
            <a:noFill/>
            <a:ln w="1905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53" name="TextBox 52"/>
            <p:cNvSpPr txBox="1"/>
            <p:nvPr/>
          </p:nvSpPr>
          <p:spPr>
            <a:xfrm>
              <a:off x="1906748" y="1903612"/>
              <a:ext cx="313015" cy="261336"/>
            </a:xfrm>
            <a:prstGeom prst="rect">
              <a:avLst/>
            </a:prstGeom>
            <a:noFill/>
          </p:spPr>
          <p:txBody>
            <a:bodyPr wrap="none" rtlCol="0">
              <a:spAutoFit/>
            </a:bodyPr>
            <a:lstStyle/>
            <a:p>
              <a:pPr algn="r" fontAlgn="base">
                <a:spcBef>
                  <a:spcPct val="0"/>
                </a:spcBef>
                <a:spcAft>
                  <a:spcPct val="0"/>
                </a:spcAft>
              </a:pPr>
              <a:r>
                <a:rPr lang="en-GB" sz="1200" dirty="0" smtClean="0">
                  <a:solidFill>
                    <a:srgbClr val="FFFFFF"/>
                  </a:solidFill>
                  <a:ea typeface="MS PGothic" pitchFamily="34" charset="-128"/>
                  <a:cs typeface="Arial" charset="0"/>
                </a:rPr>
                <a:t>18</a:t>
              </a:r>
              <a:endParaRPr lang="en-GB" sz="1200" dirty="0">
                <a:solidFill>
                  <a:srgbClr val="FFFFFF"/>
                </a:solidFill>
                <a:ea typeface="MS PGothic" pitchFamily="34" charset="-128"/>
                <a:cs typeface="Arial" charset="0"/>
              </a:endParaRPr>
            </a:p>
          </p:txBody>
        </p:sp>
        <p:cxnSp>
          <p:nvCxnSpPr>
            <p:cNvPr id="54" name="Straight Connector 53"/>
            <p:cNvCxnSpPr/>
            <p:nvPr/>
          </p:nvCxnSpPr>
          <p:spPr>
            <a:xfrm>
              <a:off x="2217384" y="5037806"/>
              <a:ext cx="80962" cy="0"/>
            </a:xfrm>
            <a:prstGeom prst="line">
              <a:avLst/>
            </a:prstGeom>
            <a:noFill/>
            <a:ln w="1905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55" name="TextBox 54"/>
            <p:cNvSpPr txBox="1"/>
            <p:nvPr/>
          </p:nvSpPr>
          <p:spPr>
            <a:xfrm>
              <a:off x="1981744" y="4847182"/>
              <a:ext cx="238017" cy="261336"/>
            </a:xfrm>
            <a:prstGeom prst="rect">
              <a:avLst/>
            </a:prstGeom>
            <a:noFill/>
          </p:spPr>
          <p:txBody>
            <a:bodyPr wrap="none" rtlCol="0">
              <a:spAutoFit/>
            </a:bodyPr>
            <a:lstStyle/>
            <a:p>
              <a:pPr algn="r" fontAlgn="base">
                <a:spcBef>
                  <a:spcPct val="0"/>
                </a:spcBef>
                <a:spcAft>
                  <a:spcPct val="0"/>
                </a:spcAft>
              </a:pPr>
              <a:r>
                <a:rPr lang="en-GB" sz="1200" dirty="0" smtClean="0">
                  <a:solidFill>
                    <a:srgbClr val="FFFFFF"/>
                  </a:solidFill>
                  <a:ea typeface="MS PGothic" pitchFamily="34" charset="-128"/>
                  <a:cs typeface="Arial" charset="0"/>
                </a:rPr>
                <a:t>0</a:t>
              </a:r>
              <a:endParaRPr lang="en-GB" sz="1200" dirty="0">
                <a:solidFill>
                  <a:srgbClr val="FFFFFF"/>
                </a:solidFill>
                <a:ea typeface="MS PGothic" pitchFamily="34" charset="-128"/>
                <a:cs typeface="Arial" charset="0"/>
              </a:endParaRPr>
            </a:p>
          </p:txBody>
        </p:sp>
        <p:cxnSp>
          <p:nvCxnSpPr>
            <p:cNvPr id="56" name="Straight Connector 55"/>
            <p:cNvCxnSpPr/>
            <p:nvPr/>
          </p:nvCxnSpPr>
          <p:spPr>
            <a:xfrm rot="5400000">
              <a:off x="2257056" y="5082184"/>
              <a:ext cx="80962" cy="0"/>
            </a:xfrm>
            <a:prstGeom prst="line">
              <a:avLst/>
            </a:prstGeom>
            <a:noFill/>
            <a:ln w="1905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57" name="TextBox 56"/>
            <p:cNvSpPr txBox="1"/>
            <p:nvPr/>
          </p:nvSpPr>
          <p:spPr>
            <a:xfrm>
              <a:off x="2179668" y="5130123"/>
              <a:ext cx="238017" cy="261336"/>
            </a:xfrm>
            <a:prstGeom prst="rect">
              <a:avLst/>
            </a:prstGeom>
            <a:noFill/>
          </p:spPr>
          <p:txBody>
            <a:bodyPr wrap="none" rtlCol="0">
              <a:spAutoFit/>
            </a:bodyPr>
            <a:lstStyle/>
            <a:p>
              <a:pPr algn="ctr" fontAlgn="base">
                <a:spcBef>
                  <a:spcPct val="0"/>
                </a:spcBef>
                <a:spcAft>
                  <a:spcPct val="0"/>
                </a:spcAft>
              </a:pPr>
              <a:r>
                <a:rPr lang="en-GB" sz="1200" dirty="0" smtClean="0">
                  <a:solidFill>
                    <a:srgbClr val="FFFFFF"/>
                  </a:solidFill>
                  <a:ea typeface="MS PGothic" pitchFamily="34" charset="-128"/>
                  <a:cs typeface="Arial" charset="0"/>
                </a:rPr>
                <a:t>0</a:t>
              </a:r>
            </a:p>
          </p:txBody>
        </p:sp>
        <p:cxnSp>
          <p:nvCxnSpPr>
            <p:cNvPr id="58" name="Straight Connector 57"/>
            <p:cNvCxnSpPr/>
            <p:nvPr/>
          </p:nvCxnSpPr>
          <p:spPr>
            <a:xfrm>
              <a:off x="2217384" y="4069852"/>
              <a:ext cx="80962" cy="0"/>
            </a:xfrm>
            <a:prstGeom prst="line">
              <a:avLst/>
            </a:prstGeom>
            <a:noFill/>
            <a:ln w="1905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59" name="TextBox 58"/>
            <p:cNvSpPr txBox="1"/>
            <p:nvPr/>
          </p:nvSpPr>
          <p:spPr>
            <a:xfrm>
              <a:off x="1981744" y="3877990"/>
              <a:ext cx="238017" cy="261336"/>
            </a:xfrm>
            <a:prstGeom prst="rect">
              <a:avLst/>
            </a:prstGeom>
            <a:noFill/>
          </p:spPr>
          <p:txBody>
            <a:bodyPr wrap="none" rtlCol="0">
              <a:spAutoFit/>
            </a:bodyPr>
            <a:lstStyle/>
            <a:p>
              <a:pPr algn="r" fontAlgn="base">
                <a:spcBef>
                  <a:spcPct val="0"/>
                </a:spcBef>
                <a:spcAft>
                  <a:spcPct val="0"/>
                </a:spcAft>
              </a:pPr>
              <a:r>
                <a:rPr lang="en-GB" sz="1200" dirty="0" smtClean="0">
                  <a:solidFill>
                    <a:srgbClr val="FFFFFF"/>
                  </a:solidFill>
                  <a:ea typeface="MS PGothic" pitchFamily="34" charset="-128"/>
                  <a:cs typeface="Arial" charset="0"/>
                </a:rPr>
                <a:t>6</a:t>
              </a:r>
              <a:endParaRPr lang="en-GB" sz="1200" dirty="0">
                <a:solidFill>
                  <a:srgbClr val="FFFFFF"/>
                </a:solidFill>
                <a:ea typeface="MS PGothic" pitchFamily="34" charset="-128"/>
                <a:cs typeface="Arial" charset="0"/>
              </a:endParaRPr>
            </a:p>
          </p:txBody>
        </p:sp>
        <p:cxnSp>
          <p:nvCxnSpPr>
            <p:cNvPr id="60" name="Straight Connector 59"/>
            <p:cNvCxnSpPr/>
            <p:nvPr/>
          </p:nvCxnSpPr>
          <p:spPr>
            <a:xfrm>
              <a:off x="2217384" y="3084000"/>
              <a:ext cx="80962" cy="0"/>
            </a:xfrm>
            <a:prstGeom prst="line">
              <a:avLst/>
            </a:prstGeom>
            <a:noFill/>
            <a:ln w="1905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61" name="TextBox 60"/>
            <p:cNvSpPr txBox="1"/>
            <p:nvPr/>
          </p:nvSpPr>
          <p:spPr>
            <a:xfrm>
              <a:off x="1906748" y="2892138"/>
              <a:ext cx="313015" cy="261336"/>
            </a:xfrm>
            <a:prstGeom prst="rect">
              <a:avLst/>
            </a:prstGeom>
            <a:noFill/>
          </p:spPr>
          <p:txBody>
            <a:bodyPr wrap="none" rtlCol="0">
              <a:spAutoFit/>
            </a:bodyPr>
            <a:lstStyle/>
            <a:p>
              <a:pPr algn="r" fontAlgn="base">
                <a:spcBef>
                  <a:spcPct val="0"/>
                </a:spcBef>
                <a:spcAft>
                  <a:spcPct val="0"/>
                </a:spcAft>
              </a:pPr>
              <a:r>
                <a:rPr lang="en-GB" sz="1200" dirty="0" smtClean="0">
                  <a:solidFill>
                    <a:srgbClr val="FFFFFF"/>
                  </a:solidFill>
                  <a:ea typeface="MS PGothic" pitchFamily="34" charset="-128"/>
                  <a:cs typeface="Arial" charset="0"/>
                </a:rPr>
                <a:t>12</a:t>
              </a:r>
              <a:endParaRPr lang="en-GB" sz="1200" dirty="0">
                <a:solidFill>
                  <a:srgbClr val="FFFFFF"/>
                </a:solidFill>
                <a:ea typeface="MS PGothic" pitchFamily="34" charset="-128"/>
                <a:cs typeface="Arial" charset="0"/>
              </a:endParaRPr>
            </a:p>
          </p:txBody>
        </p:sp>
        <p:cxnSp>
          <p:nvCxnSpPr>
            <p:cNvPr id="62" name="Straight Connector 61"/>
            <p:cNvCxnSpPr/>
            <p:nvPr/>
          </p:nvCxnSpPr>
          <p:spPr>
            <a:xfrm>
              <a:off x="2217384" y="2419470"/>
              <a:ext cx="80962" cy="0"/>
            </a:xfrm>
            <a:prstGeom prst="line">
              <a:avLst/>
            </a:prstGeom>
            <a:noFill/>
            <a:ln w="1905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63" name="TextBox 62"/>
            <p:cNvSpPr txBox="1"/>
            <p:nvPr/>
          </p:nvSpPr>
          <p:spPr>
            <a:xfrm>
              <a:off x="1906748" y="2227608"/>
              <a:ext cx="313015" cy="261336"/>
            </a:xfrm>
            <a:prstGeom prst="rect">
              <a:avLst/>
            </a:prstGeom>
            <a:noFill/>
          </p:spPr>
          <p:txBody>
            <a:bodyPr wrap="none" rtlCol="0">
              <a:spAutoFit/>
            </a:bodyPr>
            <a:lstStyle/>
            <a:p>
              <a:pPr algn="r" fontAlgn="base">
                <a:spcBef>
                  <a:spcPct val="0"/>
                </a:spcBef>
                <a:spcAft>
                  <a:spcPct val="0"/>
                </a:spcAft>
              </a:pPr>
              <a:r>
                <a:rPr lang="en-GB" sz="1200" dirty="0" smtClean="0">
                  <a:solidFill>
                    <a:srgbClr val="FFFFFF"/>
                  </a:solidFill>
                  <a:ea typeface="MS PGothic" pitchFamily="34" charset="-128"/>
                  <a:cs typeface="Arial" charset="0"/>
                </a:rPr>
                <a:t>16</a:t>
              </a:r>
              <a:endParaRPr lang="en-GB" sz="1200" dirty="0">
                <a:solidFill>
                  <a:srgbClr val="FFFFFF"/>
                </a:solidFill>
                <a:ea typeface="MS PGothic" pitchFamily="34" charset="-128"/>
                <a:cs typeface="Arial" charset="0"/>
              </a:endParaRPr>
            </a:p>
          </p:txBody>
        </p:sp>
        <p:cxnSp>
          <p:nvCxnSpPr>
            <p:cNvPr id="64" name="Straight Connector 63"/>
            <p:cNvCxnSpPr/>
            <p:nvPr/>
          </p:nvCxnSpPr>
          <p:spPr>
            <a:xfrm rot="5400000">
              <a:off x="2910071" y="5082184"/>
              <a:ext cx="80962" cy="0"/>
            </a:xfrm>
            <a:prstGeom prst="line">
              <a:avLst/>
            </a:prstGeom>
            <a:noFill/>
            <a:ln w="1905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65" name="TextBox 64"/>
            <p:cNvSpPr txBox="1"/>
            <p:nvPr/>
          </p:nvSpPr>
          <p:spPr>
            <a:xfrm>
              <a:off x="2832679" y="5130123"/>
              <a:ext cx="238017" cy="261336"/>
            </a:xfrm>
            <a:prstGeom prst="rect">
              <a:avLst/>
            </a:prstGeom>
            <a:noFill/>
          </p:spPr>
          <p:txBody>
            <a:bodyPr wrap="none" rtlCol="0">
              <a:spAutoFit/>
            </a:bodyPr>
            <a:lstStyle/>
            <a:p>
              <a:pPr algn="ctr" fontAlgn="base">
                <a:spcBef>
                  <a:spcPct val="0"/>
                </a:spcBef>
                <a:spcAft>
                  <a:spcPct val="0"/>
                </a:spcAft>
              </a:pPr>
              <a:r>
                <a:rPr lang="en-GB" sz="1200" dirty="0" smtClean="0">
                  <a:solidFill>
                    <a:srgbClr val="FFFFFF"/>
                  </a:solidFill>
                  <a:ea typeface="MS PGothic" pitchFamily="34" charset="-128"/>
                  <a:cs typeface="Arial" charset="0"/>
                </a:rPr>
                <a:t>6</a:t>
              </a:r>
              <a:endParaRPr lang="en-GB" sz="1200" dirty="0">
                <a:solidFill>
                  <a:srgbClr val="FFFFFF"/>
                </a:solidFill>
                <a:ea typeface="MS PGothic" pitchFamily="34" charset="-128"/>
                <a:cs typeface="Arial" charset="0"/>
              </a:endParaRPr>
            </a:p>
          </p:txBody>
        </p:sp>
        <p:cxnSp>
          <p:nvCxnSpPr>
            <p:cNvPr id="66" name="Straight Connector 65"/>
            <p:cNvCxnSpPr/>
            <p:nvPr/>
          </p:nvCxnSpPr>
          <p:spPr>
            <a:xfrm rot="5400000">
              <a:off x="3578643" y="5082184"/>
              <a:ext cx="80962" cy="0"/>
            </a:xfrm>
            <a:prstGeom prst="line">
              <a:avLst/>
            </a:prstGeom>
            <a:noFill/>
            <a:ln w="1905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67" name="TextBox 66"/>
            <p:cNvSpPr txBox="1"/>
            <p:nvPr/>
          </p:nvSpPr>
          <p:spPr>
            <a:xfrm>
              <a:off x="3463751" y="5130123"/>
              <a:ext cx="313016" cy="261336"/>
            </a:xfrm>
            <a:prstGeom prst="rect">
              <a:avLst/>
            </a:prstGeom>
            <a:noFill/>
          </p:spPr>
          <p:txBody>
            <a:bodyPr wrap="none" rtlCol="0">
              <a:spAutoFit/>
            </a:bodyPr>
            <a:lstStyle/>
            <a:p>
              <a:pPr algn="ctr" fontAlgn="base">
                <a:spcBef>
                  <a:spcPct val="0"/>
                </a:spcBef>
                <a:spcAft>
                  <a:spcPct val="0"/>
                </a:spcAft>
              </a:pPr>
              <a:r>
                <a:rPr lang="en-GB" sz="1200" dirty="0" smtClean="0">
                  <a:solidFill>
                    <a:srgbClr val="FFFFFF"/>
                  </a:solidFill>
                  <a:ea typeface="MS PGothic" pitchFamily="34" charset="-128"/>
                  <a:cs typeface="Arial" charset="0"/>
                </a:rPr>
                <a:t>12</a:t>
              </a:r>
              <a:endParaRPr lang="en-GB" sz="1200" dirty="0">
                <a:solidFill>
                  <a:srgbClr val="FFFFFF"/>
                </a:solidFill>
                <a:ea typeface="MS PGothic" pitchFamily="34" charset="-128"/>
                <a:cs typeface="Arial" charset="0"/>
              </a:endParaRPr>
            </a:p>
          </p:txBody>
        </p:sp>
        <p:cxnSp>
          <p:nvCxnSpPr>
            <p:cNvPr id="68" name="Straight Connector 67"/>
            <p:cNvCxnSpPr/>
            <p:nvPr/>
          </p:nvCxnSpPr>
          <p:spPr>
            <a:xfrm rot="5400000">
              <a:off x="7528196" y="5082184"/>
              <a:ext cx="80962" cy="0"/>
            </a:xfrm>
            <a:prstGeom prst="line">
              <a:avLst/>
            </a:prstGeom>
            <a:noFill/>
            <a:ln w="1905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69" name="TextBox 68"/>
            <p:cNvSpPr txBox="1"/>
            <p:nvPr/>
          </p:nvSpPr>
          <p:spPr>
            <a:xfrm>
              <a:off x="7419263" y="5130123"/>
              <a:ext cx="313016" cy="261336"/>
            </a:xfrm>
            <a:prstGeom prst="rect">
              <a:avLst/>
            </a:prstGeom>
            <a:noFill/>
          </p:spPr>
          <p:txBody>
            <a:bodyPr wrap="none" rtlCol="0">
              <a:spAutoFit/>
            </a:bodyPr>
            <a:lstStyle/>
            <a:p>
              <a:pPr algn="ctr" fontAlgn="base">
                <a:spcBef>
                  <a:spcPct val="0"/>
                </a:spcBef>
                <a:spcAft>
                  <a:spcPct val="0"/>
                </a:spcAft>
              </a:pPr>
              <a:r>
                <a:rPr lang="en-GB" sz="1200" dirty="0" smtClean="0">
                  <a:solidFill>
                    <a:srgbClr val="FFFFFF"/>
                  </a:solidFill>
                  <a:ea typeface="MS PGothic" pitchFamily="34" charset="-128"/>
                  <a:cs typeface="Arial" charset="0"/>
                </a:rPr>
                <a:t>48</a:t>
              </a:r>
              <a:endParaRPr lang="en-GB" sz="1200" dirty="0">
                <a:solidFill>
                  <a:srgbClr val="FFFFFF"/>
                </a:solidFill>
                <a:ea typeface="MS PGothic" pitchFamily="34" charset="-128"/>
                <a:cs typeface="Arial" charset="0"/>
              </a:endParaRPr>
            </a:p>
          </p:txBody>
        </p:sp>
        <p:sp>
          <p:nvSpPr>
            <p:cNvPr id="70" name="TextBox 69"/>
            <p:cNvSpPr txBox="1"/>
            <p:nvPr/>
          </p:nvSpPr>
          <p:spPr>
            <a:xfrm>
              <a:off x="2291140" y="5409620"/>
              <a:ext cx="5332196" cy="261336"/>
            </a:xfrm>
            <a:prstGeom prst="rect">
              <a:avLst/>
            </a:prstGeom>
            <a:noFill/>
          </p:spPr>
          <p:txBody>
            <a:bodyPr wrap="square" rtlCol="0">
              <a:spAutoFit/>
            </a:bodyPr>
            <a:lstStyle/>
            <a:p>
              <a:pPr algn="ctr" fontAlgn="base">
                <a:spcBef>
                  <a:spcPct val="0"/>
                </a:spcBef>
                <a:spcAft>
                  <a:spcPct val="0"/>
                </a:spcAft>
              </a:pPr>
              <a:r>
                <a:rPr lang="en-GB" sz="1200" dirty="0" smtClean="0">
                  <a:solidFill>
                    <a:srgbClr val="FFFFFF"/>
                  </a:solidFill>
                  <a:ea typeface="MS PGothic" pitchFamily="34" charset="-128"/>
                  <a:cs typeface="Arial" charset="0"/>
                </a:rPr>
                <a:t>Time from study enrolment (months)</a:t>
              </a:r>
              <a:endParaRPr lang="en-GB" sz="1200" dirty="0">
                <a:solidFill>
                  <a:srgbClr val="FFFFFF"/>
                </a:solidFill>
                <a:ea typeface="MS PGothic" pitchFamily="34" charset="-128"/>
                <a:cs typeface="Arial" charset="0"/>
              </a:endParaRPr>
            </a:p>
          </p:txBody>
        </p:sp>
        <p:sp>
          <p:nvSpPr>
            <p:cNvPr id="71" name="TextBox 70"/>
            <p:cNvSpPr txBox="1"/>
            <p:nvPr/>
          </p:nvSpPr>
          <p:spPr>
            <a:xfrm rot="16200000">
              <a:off x="-7122" y="3388608"/>
              <a:ext cx="3326332" cy="407542"/>
            </a:xfrm>
            <a:prstGeom prst="rect">
              <a:avLst/>
            </a:prstGeom>
            <a:noFill/>
          </p:spPr>
          <p:txBody>
            <a:bodyPr wrap="square" rtlCol="0">
              <a:spAutoFit/>
            </a:bodyPr>
            <a:lstStyle/>
            <a:p>
              <a:pPr algn="ctr" fontAlgn="base">
                <a:spcBef>
                  <a:spcPct val="0"/>
                </a:spcBef>
                <a:spcAft>
                  <a:spcPct val="0"/>
                </a:spcAft>
              </a:pPr>
              <a:r>
                <a:rPr lang="en-GB" sz="1200" dirty="0" smtClean="0">
                  <a:solidFill>
                    <a:srgbClr val="FFFFFF"/>
                  </a:solidFill>
                  <a:ea typeface="MS PGothic" pitchFamily="34" charset="-128"/>
                  <a:cs typeface="Arial" charset="0"/>
                </a:rPr>
                <a:t>Cumulative </a:t>
              </a:r>
              <a:r>
                <a:rPr lang="en-GB" sz="1200" dirty="0">
                  <a:solidFill>
                    <a:srgbClr val="FFFFFF"/>
                  </a:solidFill>
                  <a:ea typeface="MS PGothic" pitchFamily="34" charset="-128"/>
                  <a:cs typeface="Arial" charset="0"/>
                </a:rPr>
                <a:t>incidence of </a:t>
              </a:r>
              <a:r>
                <a:rPr lang="en-GB" sz="1200" dirty="0" smtClean="0">
                  <a:solidFill>
                    <a:srgbClr val="FFFFFF"/>
                  </a:solidFill>
                  <a:ea typeface="MS PGothic" pitchFamily="34" charset="-128"/>
                  <a:cs typeface="Arial" charset="0"/>
                </a:rPr>
                <a:t/>
              </a:r>
              <a:br>
                <a:rPr lang="en-GB" sz="1200" dirty="0" smtClean="0">
                  <a:solidFill>
                    <a:srgbClr val="FFFFFF"/>
                  </a:solidFill>
                  <a:ea typeface="MS PGothic" pitchFamily="34" charset="-128"/>
                  <a:cs typeface="Arial" charset="0"/>
                </a:rPr>
              </a:br>
              <a:r>
                <a:rPr lang="en-GB" sz="1200" dirty="0" smtClean="0">
                  <a:solidFill>
                    <a:srgbClr val="FFFFFF"/>
                  </a:solidFill>
                  <a:ea typeface="MS PGothic" pitchFamily="34" charset="-128"/>
                  <a:cs typeface="Arial" charset="0"/>
                </a:rPr>
                <a:t>CV </a:t>
              </a:r>
              <a:r>
                <a:rPr lang="en-GB" sz="1200" dirty="0">
                  <a:solidFill>
                    <a:srgbClr val="FFFFFF"/>
                  </a:solidFill>
                  <a:ea typeface="MS PGothic" pitchFamily="34" charset="-128"/>
                  <a:cs typeface="Arial" charset="0"/>
                </a:rPr>
                <a:t>death, MI or stroke (%)</a:t>
              </a:r>
            </a:p>
          </p:txBody>
        </p:sp>
        <p:sp>
          <p:nvSpPr>
            <p:cNvPr id="72" name="Freeform 71"/>
            <p:cNvSpPr/>
            <p:nvPr/>
          </p:nvSpPr>
          <p:spPr>
            <a:xfrm>
              <a:off x="2297693" y="2080012"/>
              <a:ext cx="5284207" cy="2955341"/>
            </a:xfrm>
            <a:custGeom>
              <a:avLst/>
              <a:gdLst>
                <a:gd name="connsiteX0" fmla="*/ 0 w 5354726"/>
                <a:gd name="connsiteY0" fmla="*/ 0 h 2955341"/>
                <a:gd name="connsiteX1" fmla="*/ 0 w 5354726"/>
                <a:gd name="connsiteY1" fmla="*/ 2955341 h 2955341"/>
                <a:gd name="connsiteX2" fmla="*/ 5354726 w 5354726"/>
                <a:gd name="connsiteY2" fmla="*/ 2955341 h 2955341"/>
              </a:gdLst>
              <a:ahLst/>
              <a:cxnLst>
                <a:cxn ang="0">
                  <a:pos x="connsiteX0" y="connsiteY0"/>
                </a:cxn>
                <a:cxn ang="0">
                  <a:pos x="connsiteX1" y="connsiteY1"/>
                </a:cxn>
                <a:cxn ang="0">
                  <a:pos x="connsiteX2" y="connsiteY2"/>
                </a:cxn>
              </a:cxnLst>
              <a:rect l="l" t="t" r="r" b="b"/>
              <a:pathLst>
                <a:path w="5354726" h="2955341">
                  <a:moveTo>
                    <a:pt x="0" y="0"/>
                  </a:moveTo>
                  <a:lnTo>
                    <a:pt x="0" y="2955341"/>
                  </a:lnTo>
                  <a:lnTo>
                    <a:pt x="5354726" y="2955341"/>
                  </a:lnTo>
                </a:path>
              </a:pathLst>
            </a:custGeom>
            <a:noFill/>
            <a:ln w="1905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endParaRPr>
            </a:p>
          </p:txBody>
        </p:sp>
        <p:cxnSp>
          <p:nvCxnSpPr>
            <p:cNvPr id="73" name="Straight Connector 72"/>
            <p:cNvCxnSpPr/>
            <p:nvPr/>
          </p:nvCxnSpPr>
          <p:spPr>
            <a:xfrm>
              <a:off x="2217384" y="2760118"/>
              <a:ext cx="80962" cy="0"/>
            </a:xfrm>
            <a:prstGeom prst="line">
              <a:avLst/>
            </a:prstGeom>
            <a:noFill/>
            <a:ln w="1905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74" name="TextBox 73"/>
            <p:cNvSpPr txBox="1"/>
            <p:nvPr/>
          </p:nvSpPr>
          <p:spPr>
            <a:xfrm>
              <a:off x="1906748" y="2568256"/>
              <a:ext cx="313015" cy="261336"/>
            </a:xfrm>
            <a:prstGeom prst="rect">
              <a:avLst/>
            </a:prstGeom>
            <a:noFill/>
          </p:spPr>
          <p:txBody>
            <a:bodyPr wrap="none" rtlCol="0">
              <a:spAutoFit/>
            </a:bodyPr>
            <a:lstStyle/>
            <a:p>
              <a:pPr algn="r" fontAlgn="base">
                <a:spcBef>
                  <a:spcPct val="0"/>
                </a:spcBef>
                <a:spcAft>
                  <a:spcPct val="0"/>
                </a:spcAft>
              </a:pPr>
              <a:r>
                <a:rPr lang="en-GB" sz="1200" dirty="0" smtClean="0">
                  <a:solidFill>
                    <a:srgbClr val="FFFFFF"/>
                  </a:solidFill>
                  <a:ea typeface="MS PGothic" pitchFamily="34" charset="-128"/>
                  <a:cs typeface="Arial" charset="0"/>
                </a:rPr>
                <a:t>14</a:t>
              </a:r>
              <a:endParaRPr lang="en-GB" sz="1200" dirty="0">
                <a:solidFill>
                  <a:srgbClr val="FFFFFF"/>
                </a:solidFill>
                <a:ea typeface="MS PGothic" pitchFamily="34" charset="-128"/>
                <a:cs typeface="Arial" charset="0"/>
              </a:endParaRPr>
            </a:p>
          </p:txBody>
        </p:sp>
        <p:cxnSp>
          <p:nvCxnSpPr>
            <p:cNvPr id="75" name="Straight Connector 74"/>
            <p:cNvCxnSpPr/>
            <p:nvPr/>
          </p:nvCxnSpPr>
          <p:spPr>
            <a:xfrm>
              <a:off x="2217384" y="3406510"/>
              <a:ext cx="80962" cy="0"/>
            </a:xfrm>
            <a:prstGeom prst="line">
              <a:avLst/>
            </a:prstGeom>
            <a:noFill/>
            <a:ln w="1905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76" name="TextBox 75"/>
            <p:cNvSpPr txBox="1"/>
            <p:nvPr/>
          </p:nvSpPr>
          <p:spPr>
            <a:xfrm>
              <a:off x="1906748" y="3214648"/>
              <a:ext cx="313015" cy="261336"/>
            </a:xfrm>
            <a:prstGeom prst="rect">
              <a:avLst/>
            </a:prstGeom>
            <a:noFill/>
          </p:spPr>
          <p:txBody>
            <a:bodyPr wrap="none" rtlCol="0">
              <a:spAutoFit/>
            </a:bodyPr>
            <a:lstStyle/>
            <a:p>
              <a:pPr algn="r" fontAlgn="base">
                <a:spcBef>
                  <a:spcPct val="0"/>
                </a:spcBef>
                <a:spcAft>
                  <a:spcPct val="0"/>
                </a:spcAft>
              </a:pPr>
              <a:r>
                <a:rPr lang="en-GB" sz="1200" dirty="0" smtClean="0">
                  <a:solidFill>
                    <a:srgbClr val="FFFFFF"/>
                  </a:solidFill>
                  <a:ea typeface="MS PGothic" pitchFamily="34" charset="-128"/>
                  <a:cs typeface="Arial" charset="0"/>
                </a:rPr>
                <a:t>10</a:t>
              </a:r>
              <a:endParaRPr lang="en-GB" sz="1200" dirty="0">
                <a:solidFill>
                  <a:srgbClr val="FFFFFF"/>
                </a:solidFill>
                <a:ea typeface="MS PGothic" pitchFamily="34" charset="-128"/>
                <a:cs typeface="Arial" charset="0"/>
              </a:endParaRPr>
            </a:p>
          </p:txBody>
        </p:sp>
        <p:cxnSp>
          <p:nvCxnSpPr>
            <p:cNvPr id="77" name="Straight Connector 76"/>
            <p:cNvCxnSpPr/>
            <p:nvPr/>
          </p:nvCxnSpPr>
          <p:spPr>
            <a:xfrm>
              <a:off x="2217384" y="3741430"/>
              <a:ext cx="80962" cy="0"/>
            </a:xfrm>
            <a:prstGeom prst="line">
              <a:avLst/>
            </a:prstGeom>
            <a:noFill/>
            <a:ln w="1905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78" name="TextBox 77"/>
            <p:cNvSpPr txBox="1"/>
            <p:nvPr/>
          </p:nvSpPr>
          <p:spPr>
            <a:xfrm>
              <a:off x="1981744" y="3549568"/>
              <a:ext cx="238017" cy="261336"/>
            </a:xfrm>
            <a:prstGeom prst="rect">
              <a:avLst/>
            </a:prstGeom>
            <a:noFill/>
          </p:spPr>
          <p:txBody>
            <a:bodyPr wrap="none" rtlCol="0">
              <a:spAutoFit/>
            </a:bodyPr>
            <a:lstStyle/>
            <a:p>
              <a:pPr algn="r" fontAlgn="base">
                <a:spcBef>
                  <a:spcPct val="0"/>
                </a:spcBef>
                <a:spcAft>
                  <a:spcPct val="0"/>
                </a:spcAft>
              </a:pPr>
              <a:r>
                <a:rPr lang="en-GB" sz="1200" dirty="0" smtClean="0">
                  <a:solidFill>
                    <a:srgbClr val="FFFFFF"/>
                  </a:solidFill>
                  <a:ea typeface="MS PGothic" pitchFamily="34" charset="-128"/>
                  <a:cs typeface="Arial" charset="0"/>
                </a:rPr>
                <a:t>8</a:t>
              </a:r>
              <a:endParaRPr lang="en-GB" sz="1200" dirty="0">
                <a:solidFill>
                  <a:srgbClr val="FFFFFF"/>
                </a:solidFill>
                <a:ea typeface="MS PGothic" pitchFamily="34" charset="-128"/>
                <a:cs typeface="Arial" charset="0"/>
              </a:endParaRPr>
            </a:p>
          </p:txBody>
        </p:sp>
        <p:cxnSp>
          <p:nvCxnSpPr>
            <p:cNvPr id="79" name="Straight Connector 78"/>
            <p:cNvCxnSpPr/>
            <p:nvPr/>
          </p:nvCxnSpPr>
          <p:spPr>
            <a:xfrm>
              <a:off x="2217384" y="4402902"/>
              <a:ext cx="80962" cy="0"/>
            </a:xfrm>
            <a:prstGeom prst="line">
              <a:avLst/>
            </a:prstGeom>
            <a:noFill/>
            <a:ln w="1905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80" name="TextBox 79"/>
            <p:cNvSpPr txBox="1"/>
            <p:nvPr/>
          </p:nvSpPr>
          <p:spPr>
            <a:xfrm>
              <a:off x="1981744" y="4211040"/>
              <a:ext cx="238017" cy="261336"/>
            </a:xfrm>
            <a:prstGeom prst="rect">
              <a:avLst/>
            </a:prstGeom>
            <a:noFill/>
          </p:spPr>
          <p:txBody>
            <a:bodyPr wrap="none" rtlCol="0">
              <a:spAutoFit/>
            </a:bodyPr>
            <a:lstStyle/>
            <a:p>
              <a:pPr algn="r" fontAlgn="base">
                <a:spcBef>
                  <a:spcPct val="0"/>
                </a:spcBef>
                <a:spcAft>
                  <a:spcPct val="0"/>
                </a:spcAft>
              </a:pPr>
              <a:r>
                <a:rPr lang="en-GB" sz="1200" dirty="0" smtClean="0">
                  <a:solidFill>
                    <a:srgbClr val="FFFFFF"/>
                  </a:solidFill>
                  <a:ea typeface="MS PGothic" pitchFamily="34" charset="-128"/>
                  <a:cs typeface="Arial" charset="0"/>
                </a:rPr>
                <a:t>4</a:t>
              </a:r>
              <a:endParaRPr lang="en-GB" sz="1200" dirty="0">
                <a:solidFill>
                  <a:srgbClr val="FFFFFF"/>
                </a:solidFill>
                <a:ea typeface="MS PGothic" pitchFamily="34" charset="-128"/>
                <a:cs typeface="Arial" charset="0"/>
              </a:endParaRPr>
            </a:p>
          </p:txBody>
        </p:sp>
        <p:cxnSp>
          <p:nvCxnSpPr>
            <p:cNvPr id="81" name="Straight Connector 80"/>
            <p:cNvCxnSpPr/>
            <p:nvPr/>
          </p:nvCxnSpPr>
          <p:spPr>
            <a:xfrm>
              <a:off x="2217384" y="4732798"/>
              <a:ext cx="80962" cy="0"/>
            </a:xfrm>
            <a:prstGeom prst="line">
              <a:avLst/>
            </a:prstGeom>
            <a:noFill/>
            <a:ln w="1905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82" name="TextBox 81"/>
            <p:cNvSpPr txBox="1"/>
            <p:nvPr/>
          </p:nvSpPr>
          <p:spPr>
            <a:xfrm>
              <a:off x="1981744" y="4540936"/>
              <a:ext cx="238017" cy="261336"/>
            </a:xfrm>
            <a:prstGeom prst="rect">
              <a:avLst/>
            </a:prstGeom>
            <a:noFill/>
          </p:spPr>
          <p:txBody>
            <a:bodyPr wrap="none" rtlCol="0">
              <a:spAutoFit/>
            </a:bodyPr>
            <a:lstStyle/>
            <a:p>
              <a:pPr algn="r" fontAlgn="base">
                <a:spcBef>
                  <a:spcPct val="0"/>
                </a:spcBef>
                <a:spcAft>
                  <a:spcPct val="0"/>
                </a:spcAft>
              </a:pPr>
              <a:r>
                <a:rPr lang="en-GB" sz="1200" dirty="0" smtClean="0">
                  <a:solidFill>
                    <a:srgbClr val="FFFFFF"/>
                  </a:solidFill>
                  <a:ea typeface="MS PGothic" pitchFamily="34" charset="-128"/>
                  <a:cs typeface="Arial" charset="0"/>
                </a:rPr>
                <a:t>2</a:t>
              </a:r>
              <a:endParaRPr lang="en-GB" sz="1200" dirty="0">
                <a:solidFill>
                  <a:srgbClr val="FFFFFF"/>
                </a:solidFill>
                <a:ea typeface="MS PGothic" pitchFamily="34" charset="-128"/>
                <a:cs typeface="Arial" charset="0"/>
              </a:endParaRPr>
            </a:p>
          </p:txBody>
        </p:sp>
        <p:cxnSp>
          <p:nvCxnSpPr>
            <p:cNvPr id="83" name="Straight Connector 82"/>
            <p:cNvCxnSpPr/>
            <p:nvPr/>
          </p:nvCxnSpPr>
          <p:spPr>
            <a:xfrm rot="5400000">
              <a:off x="4233020" y="5082184"/>
              <a:ext cx="80962" cy="0"/>
            </a:xfrm>
            <a:prstGeom prst="line">
              <a:avLst/>
            </a:prstGeom>
            <a:noFill/>
            <a:ln w="1905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84" name="TextBox 83"/>
            <p:cNvSpPr txBox="1"/>
            <p:nvPr/>
          </p:nvSpPr>
          <p:spPr>
            <a:xfrm>
              <a:off x="4118128" y="5130123"/>
              <a:ext cx="313016" cy="261336"/>
            </a:xfrm>
            <a:prstGeom prst="rect">
              <a:avLst/>
            </a:prstGeom>
            <a:noFill/>
          </p:spPr>
          <p:txBody>
            <a:bodyPr wrap="none" rtlCol="0">
              <a:spAutoFit/>
            </a:bodyPr>
            <a:lstStyle/>
            <a:p>
              <a:pPr algn="ctr" fontAlgn="base">
                <a:spcBef>
                  <a:spcPct val="0"/>
                </a:spcBef>
                <a:spcAft>
                  <a:spcPct val="0"/>
                </a:spcAft>
              </a:pPr>
              <a:r>
                <a:rPr lang="en-GB" sz="1200" dirty="0" smtClean="0">
                  <a:solidFill>
                    <a:srgbClr val="FFFFFF"/>
                  </a:solidFill>
                  <a:ea typeface="MS PGothic" pitchFamily="34" charset="-128"/>
                  <a:cs typeface="Arial" charset="0"/>
                </a:rPr>
                <a:t>18</a:t>
              </a:r>
              <a:endParaRPr lang="en-GB" sz="1200" dirty="0">
                <a:solidFill>
                  <a:srgbClr val="FFFFFF"/>
                </a:solidFill>
                <a:ea typeface="MS PGothic" pitchFamily="34" charset="-128"/>
                <a:cs typeface="Arial" charset="0"/>
              </a:endParaRPr>
            </a:p>
          </p:txBody>
        </p:sp>
        <p:cxnSp>
          <p:nvCxnSpPr>
            <p:cNvPr id="85" name="Straight Connector 84"/>
            <p:cNvCxnSpPr/>
            <p:nvPr/>
          </p:nvCxnSpPr>
          <p:spPr>
            <a:xfrm rot="5400000">
              <a:off x="4889468" y="5082184"/>
              <a:ext cx="80962" cy="0"/>
            </a:xfrm>
            <a:prstGeom prst="line">
              <a:avLst/>
            </a:prstGeom>
            <a:noFill/>
            <a:ln w="1905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86" name="TextBox 85"/>
            <p:cNvSpPr txBox="1"/>
            <p:nvPr/>
          </p:nvSpPr>
          <p:spPr>
            <a:xfrm>
              <a:off x="4774578" y="5130123"/>
              <a:ext cx="313016" cy="261336"/>
            </a:xfrm>
            <a:prstGeom prst="rect">
              <a:avLst/>
            </a:prstGeom>
            <a:noFill/>
          </p:spPr>
          <p:txBody>
            <a:bodyPr wrap="none" rtlCol="0">
              <a:spAutoFit/>
            </a:bodyPr>
            <a:lstStyle/>
            <a:p>
              <a:pPr algn="ctr" fontAlgn="base">
                <a:spcBef>
                  <a:spcPct val="0"/>
                </a:spcBef>
                <a:spcAft>
                  <a:spcPct val="0"/>
                </a:spcAft>
              </a:pPr>
              <a:r>
                <a:rPr lang="en-GB" sz="1200" dirty="0" smtClean="0">
                  <a:solidFill>
                    <a:srgbClr val="FFFFFF"/>
                  </a:solidFill>
                  <a:ea typeface="MS PGothic" pitchFamily="34" charset="-128"/>
                  <a:cs typeface="Arial" charset="0"/>
                </a:rPr>
                <a:t>24</a:t>
              </a:r>
              <a:endParaRPr lang="en-GB" sz="1200" dirty="0">
                <a:solidFill>
                  <a:srgbClr val="FFFFFF"/>
                </a:solidFill>
                <a:ea typeface="MS PGothic" pitchFamily="34" charset="-128"/>
                <a:cs typeface="Arial" charset="0"/>
              </a:endParaRPr>
            </a:p>
          </p:txBody>
        </p:sp>
        <p:cxnSp>
          <p:nvCxnSpPr>
            <p:cNvPr id="87" name="Straight Connector 86"/>
            <p:cNvCxnSpPr/>
            <p:nvPr/>
          </p:nvCxnSpPr>
          <p:spPr>
            <a:xfrm rot="5400000">
              <a:off x="5547588" y="5082184"/>
              <a:ext cx="80962" cy="0"/>
            </a:xfrm>
            <a:prstGeom prst="line">
              <a:avLst/>
            </a:prstGeom>
            <a:noFill/>
            <a:ln w="1905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88" name="TextBox 87"/>
            <p:cNvSpPr txBox="1"/>
            <p:nvPr/>
          </p:nvSpPr>
          <p:spPr>
            <a:xfrm>
              <a:off x="5432699" y="5130123"/>
              <a:ext cx="313016" cy="261336"/>
            </a:xfrm>
            <a:prstGeom prst="rect">
              <a:avLst/>
            </a:prstGeom>
            <a:noFill/>
          </p:spPr>
          <p:txBody>
            <a:bodyPr wrap="none" rtlCol="0">
              <a:spAutoFit/>
            </a:bodyPr>
            <a:lstStyle/>
            <a:p>
              <a:pPr algn="ctr" fontAlgn="base">
                <a:spcBef>
                  <a:spcPct val="0"/>
                </a:spcBef>
                <a:spcAft>
                  <a:spcPct val="0"/>
                </a:spcAft>
              </a:pPr>
              <a:r>
                <a:rPr lang="en-GB" sz="1200" dirty="0" smtClean="0">
                  <a:solidFill>
                    <a:srgbClr val="FFFFFF"/>
                  </a:solidFill>
                  <a:ea typeface="MS PGothic" pitchFamily="34" charset="-128"/>
                  <a:cs typeface="Arial" charset="0"/>
                </a:rPr>
                <a:t>30</a:t>
              </a:r>
              <a:endParaRPr lang="en-GB" sz="1200" dirty="0">
                <a:solidFill>
                  <a:srgbClr val="FFFFFF"/>
                </a:solidFill>
                <a:ea typeface="MS PGothic" pitchFamily="34" charset="-128"/>
                <a:cs typeface="Arial" charset="0"/>
              </a:endParaRPr>
            </a:p>
          </p:txBody>
        </p:sp>
        <p:cxnSp>
          <p:nvCxnSpPr>
            <p:cNvPr id="89" name="Straight Connector 88"/>
            <p:cNvCxnSpPr/>
            <p:nvPr/>
          </p:nvCxnSpPr>
          <p:spPr>
            <a:xfrm rot="5400000">
              <a:off x="6204028" y="5082184"/>
              <a:ext cx="80962" cy="0"/>
            </a:xfrm>
            <a:prstGeom prst="line">
              <a:avLst/>
            </a:prstGeom>
            <a:noFill/>
            <a:ln w="1905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90" name="TextBox 89"/>
            <p:cNvSpPr txBox="1"/>
            <p:nvPr/>
          </p:nvSpPr>
          <p:spPr>
            <a:xfrm>
              <a:off x="6089139" y="5130123"/>
              <a:ext cx="313016" cy="261336"/>
            </a:xfrm>
            <a:prstGeom prst="rect">
              <a:avLst/>
            </a:prstGeom>
            <a:noFill/>
          </p:spPr>
          <p:txBody>
            <a:bodyPr wrap="none" rtlCol="0">
              <a:spAutoFit/>
            </a:bodyPr>
            <a:lstStyle/>
            <a:p>
              <a:pPr algn="ctr" fontAlgn="base">
                <a:spcBef>
                  <a:spcPct val="0"/>
                </a:spcBef>
                <a:spcAft>
                  <a:spcPct val="0"/>
                </a:spcAft>
              </a:pPr>
              <a:r>
                <a:rPr lang="en-GB" sz="1200" dirty="0" smtClean="0">
                  <a:solidFill>
                    <a:srgbClr val="FFFFFF"/>
                  </a:solidFill>
                  <a:ea typeface="MS PGothic" pitchFamily="34" charset="-128"/>
                  <a:cs typeface="Arial" charset="0"/>
                </a:rPr>
                <a:t>36</a:t>
              </a:r>
              <a:endParaRPr lang="en-GB" sz="1200" dirty="0">
                <a:solidFill>
                  <a:srgbClr val="FFFFFF"/>
                </a:solidFill>
                <a:ea typeface="MS PGothic" pitchFamily="34" charset="-128"/>
                <a:cs typeface="Arial" charset="0"/>
              </a:endParaRPr>
            </a:p>
          </p:txBody>
        </p:sp>
        <p:cxnSp>
          <p:nvCxnSpPr>
            <p:cNvPr id="91" name="Straight Connector 90"/>
            <p:cNvCxnSpPr/>
            <p:nvPr/>
          </p:nvCxnSpPr>
          <p:spPr>
            <a:xfrm rot="5400000">
              <a:off x="6865500" y="5082184"/>
              <a:ext cx="80962" cy="0"/>
            </a:xfrm>
            <a:prstGeom prst="line">
              <a:avLst/>
            </a:prstGeom>
            <a:noFill/>
            <a:ln w="1905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92" name="TextBox 91"/>
            <p:cNvSpPr txBox="1"/>
            <p:nvPr/>
          </p:nvSpPr>
          <p:spPr>
            <a:xfrm>
              <a:off x="6750611" y="5130123"/>
              <a:ext cx="313016" cy="261336"/>
            </a:xfrm>
            <a:prstGeom prst="rect">
              <a:avLst/>
            </a:prstGeom>
            <a:noFill/>
          </p:spPr>
          <p:txBody>
            <a:bodyPr wrap="none" rtlCol="0">
              <a:spAutoFit/>
            </a:bodyPr>
            <a:lstStyle/>
            <a:p>
              <a:pPr algn="ctr" fontAlgn="base">
                <a:spcBef>
                  <a:spcPct val="0"/>
                </a:spcBef>
                <a:spcAft>
                  <a:spcPct val="0"/>
                </a:spcAft>
              </a:pPr>
              <a:r>
                <a:rPr lang="en-GB" sz="1200" dirty="0" smtClean="0">
                  <a:solidFill>
                    <a:srgbClr val="FFFFFF"/>
                  </a:solidFill>
                  <a:ea typeface="MS PGothic" pitchFamily="34" charset="-128"/>
                  <a:cs typeface="Arial" charset="0"/>
                </a:rPr>
                <a:t>42</a:t>
              </a:r>
              <a:endParaRPr lang="en-GB" sz="1200" dirty="0">
                <a:solidFill>
                  <a:srgbClr val="FFFFFF"/>
                </a:solidFill>
                <a:ea typeface="MS PGothic" pitchFamily="34" charset="-128"/>
                <a:cs typeface="Arial" charset="0"/>
              </a:endParaRPr>
            </a:p>
          </p:txBody>
        </p:sp>
        <p:sp>
          <p:nvSpPr>
            <p:cNvPr id="93" name="Freeform 92"/>
            <p:cNvSpPr/>
            <p:nvPr/>
          </p:nvSpPr>
          <p:spPr>
            <a:xfrm>
              <a:off x="2291024" y="2114805"/>
              <a:ext cx="4938765" cy="2919047"/>
            </a:xfrm>
            <a:custGeom>
              <a:avLst/>
              <a:gdLst>
                <a:gd name="connsiteX0" fmla="*/ 4938765 w 4938765"/>
                <a:gd name="connsiteY0" fmla="*/ 0 h 2919047"/>
                <a:gd name="connsiteX1" fmla="*/ 4838281 w 4938765"/>
                <a:gd name="connsiteY1" fmla="*/ 155750 h 2919047"/>
                <a:gd name="connsiteX2" fmla="*/ 4617218 w 4938765"/>
                <a:gd name="connsiteY2" fmla="*/ 311499 h 2919047"/>
                <a:gd name="connsiteX3" fmla="*/ 4265525 w 4938765"/>
                <a:gd name="connsiteY3" fmla="*/ 467249 h 2919047"/>
                <a:gd name="connsiteX4" fmla="*/ 3778180 w 4938765"/>
                <a:gd name="connsiteY4" fmla="*/ 693337 h 2919047"/>
                <a:gd name="connsiteX5" fmla="*/ 3295860 w 4938765"/>
                <a:gd name="connsiteY5" fmla="*/ 944545 h 2919047"/>
                <a:gd name="connsiteX6" fmla="*/ 2687934 w 4938765"/>
                <a:gd name="connsiteY6" fmla="*/ 1215851 h 2919047"/>
                <a:gd name="connsiteX7" fmla="*/ 2175468 w 4938765"/>
                <a:gd name="connsiteY7" fmla="*/ 1477108 h 2919047"/>
                <a:gd name="connsiteX8" fmla="*/ 1728317 w 4938765"/>
                <a:gd name="connsiteY8" fmla="*/ 1733341 h 2919047"/>
                <a:gd name="connsiteX9" fmla="*/ 1426866 w 4938765"/>
                <a:gd name="connsiteY9" fmla="*/ 1899139 h 2919047"/>
                <a:gd name="connsiteX10" fmla="*/ 1230923 w 4938765"/>
                <a:gd name="connsiteY10" fmla="*/ 2019719 h 2919047"/>
                <a:gd name="connsiteX11" fmla="*/ 1060101 w 4938765"/>
                <a:gd name="connsiteY11" fmla="*/ 2160396 h 2919047"/>
                <a:gd name="connsiteX12" fmla="*/ 643095 w 4938765"/>
                <a:gd name="connsiteY12" fmla="*/ 2497016 h 2919047"/>
                <a:gd name="connsiteX13" fmla="*/ 437103 w 4938765"/>
                <a:gd name="connsiteY13" fmla="*/ 2657789 h 2919047"/>
                <a:gd name="connsiteX14" fmla="*/ 286378 w 4938765"/>
                <a:gd name="connsiteY14" fmla="*/ 2763297 h 2919047"/>
                <a:gd name="connsiteX15" fmla="*/ 155750 w 4938765"/>
                <a:gd name="connsiteY15" fmla="*/ 2858756 h 2919047"/>
                <a:gd name="connsiteX16" fmla="*/ 90435 w 4938765"/>
                <a:gd name="connsiteY16" fmla="*/ 2914022 h 2919047"/>
                <a:gd name="connsiteX17" fmla="*/ 0 w 4938765"/>
                <a:gd name="connsiteY17" fmla="*/ 2919047 h 2919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38765" h="2919047">
                  <a:moveTo>
                    <a:pt x="4938765" y="0"/>
                  </a:moveTo>
                  <a:lnTo>
                    <a:pt x="4838281" y="155750"/>
                  </a:lnTo>
                  <a:lnTo>
                    <a:pt x="4617218" y="311499"/>
                  </a:lnTo>
                  <a:lnTo>
                    <a:pt x="4265525" y="467249"/>
                  </a:lnTo>
                  <a:lnTo>
                    <a:pt x="3778180" y="693337"/>
                  </a:lnTo>
                  <a:lnTo>
                    <a:pt x="3295860" y="944545"/>
                  </a:lnTo>
                  <a:lnTo>
                    <a:pt x="2687934" y="1215851"/>
                  </a:lnTo>
                  <a:lnTo>
                    <a:pt x="2175468" y="1477108"/>
                  </a:lnTo>
                  <a:lnTo>
                    <a:pt x="1728317" y="1733341"/>
                  </a:lnTo>
                  <a:lnTo>
                    <a:pt x="1426866" y="1899139"/>
                  </a:lnTo>
                  <a:lnTo>
                    <a:pt x="1230923" y="2019719"/>
                  </a:lnTo>
                  <a:lnTo>
                    <a:pt x="1060101" y="2160396"/>
                  </a:lnTo>
                  <a:lnTo>
                    <a:pt x="643095" y="2497016"/>
                  </a:lnTo>
                  <a:lnTo>
                    <a:pt x="437103" y="2657789"/>
                  </a:lnTo>
                  <a:lnTo>
                    <a:pt x="286378" y="2763297"/>
                  </a:lnTo>
                  <a:lnTo>
                    <a:pt x="155750" y="2858756"/>
                  </a:lnTo>
                  <a:lnTo>
                    <a:pt x="90435" y="2914022"/>
                  </a:lnTo>
                  <a:lnTo>
                    <a:pt x="0" y="2919047"/>
                  </a:lnTo>
                </a:path>
              </a:pathLst>
            </a:custGeom>
            <a:noFill/>
            <a:ln>
              <a:solidFill>
                <a:srgbClr val="FFD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endParaRPr>
            </a:p>
          </p:txBody>
        </p:sp>
      </p:grpSp>
    </p:spTree>
    <p:extLst>
      <p:ext uri="{BB962C8B-B14F-4D97-AF65-F5344CB8AC3E}">
        <p14:creationId xmlns:p14="http://schemas.microsoft.com/office/powerpoint/2010/main" val="876096041"/>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smtClean="0"/>
              <a:t>Ricerca di ischemia</a:t>
            </a:r>
            <a:endParaRPr lang="it-IT" sz="3200" dirty="0"/>
          </a:p>
        </p:txBody>
      </p:sp>
      <p:sp>
        <p:nvSpPr>
          <p:cNvPr id="3" name="Segnaposto contenuto 2"/>
          <p:cNvSpPr>
            <a:spLocks noGrp="1"/>
          </p:cNvSpPr>
          <p:nvPr>
            <p:ph idx="1"/>
          </p:nvPr>
        </p:nvSpPr>
        <p:spPr/>
        <p:txBody>
          <a:bodyPr/>
          <a:lstStyle/>
          <a:p>
            <a:pPr marL="177800" lvl="1" indent="-177800">
              <a:lnSpc>
                <a:spcPct val="150000"/>
              </a:lnSpc>
            </a:pPr>
            <a:r>
              <a:rPr lang="it-IT" sz="2400" dirty="0"/>
              <a:t>In considerazione </a:t>
            </a:r>
            <a:r>
              <a:rPr lang="it-IT" sz="2400" dirty="0" smtClean="0"/>
              <a:t>della sua attuale condizione, </a:t>
            </a:r>
            <a:r>
              <a:rPr lang="it-IT" sz="2400" dirty="0"/>
              <a:t>a meno di ricomparsa di sintomi </a:t>
            </a:r>
            <a:r>
              <a:rPr lang="it-IT" sz="2400" dirty="0" smtClean="0"/>
              <a:t>anginosi, (non) </a:t>
            </a:r>
            <a:r>
              <a:rPr lang="it-IT" sz="2400" dirty="0"/>
              <a:t>è normalmente prevedibile l’esecuzione di un test ergometrico </a:t>
            </a:r>
          </a:p>
          <a:p>
            <a:pPr lvl="1">
              <a:lnSpc>
                <a:spcPct val="150000"/>
              </a:lnSpc>
            </a:pPr>
            <a:r>
              <a:rPr lang="it-IT" sz="2000" dirty="0"/>
              <a:t>tra … mesi</a:t>
            </a:r>
          </a:p>
          <a:p>
            <a:pPr lvl="1">
              <a:lnSpc>
                <a:spcPct val="150000"/>
              </a:lnSpc>
            </a:pPr>
            <a:r>
              <a:rPr lang="it-IT" sz="2000" dirty="0"/>
              <a:t>non prima di … mesi </a:t>
            </a:r>
            <a:endParaRPr lang="it-IT" sz="2000" dirty="0" smtClean="0"/>
          </a:p>
          <a:p>
            <a:pPr lvl="1">
              <a:lnSpc>
                <a:spcPct val="150000"/>
              </a:lnSpc>
            </a:pPr>
            <a:endParaRPr lang="it-IT" sz="2000" dirty="0" smtClean="0"/>
          </a:p>
          <a:p>
            <a:endParaRPr lang="it-IT" sz="2000" dirty="0"/>
          </a:p>
        </p:txBody>
      </p:sp>
    </p:spTree>
    <p:extLst>
      <p:ext uri="{BB962C8B-B14F-4D97-AF65-F5344CB8AC3E}">
        <p14:creationId xmlns:p14="http://schemas.microsoft.com/office/powerpoint/2010/main" val="42847060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288" y="44451"/>
            <a:ext cx="8640762" cy="936278"/>
          </a:xfrm>
        </p:spPr>
        <p:txBody>
          <a:bodyPr/>
          <a:lstStyle/>
          <a:p>
            <a:r>
              <a:rPr lang="it-IT" dirty="0"/>
              <a:t>Obiettivi della lettera di dimissione:</a:t>
            </a:r>
            <a:br>
              <a:rPr lang="it-IT" dirty="0"/>
            </a:br>
            <a:r>
              <a:rPr lang="it-IT" dirty="0" err="1" smtClean="0"/>
              <a:t>Tx</a:t>
            </a:r>
            <a:r>
              <a:rPr lang="it-IT" dirty="0" smtClean="0"/>
              <a:t> ipolipemizzante</a:t>
            </a:r>
            <a:endParaRPr lang="it-IT" dirty="0"/>
          </a:p>
        </p:txBody>
      </p:sp>
      <p:sp>
        <p:nvSpPr>
          <p:cNvPr id="3" name="Segnaposto contenuto 2"/>
          <p:cNvSpPr>
            <a:spLocks noGrp="1"/>
          </p:cNvSpPr>
          <p:nvPr>
            <p:ph idx="1"/>
          </p:nvPr>
        </p:nvSpPr>
        <p:spPr>
          <a:xfrm>
            <a:off x="323851" y="1595462"/>
            <a:ext cx="8712200" cy="4641850"/>
          </a:xfrm>
        </p:spPr>
        <p:txBody>
          <a:bodyPr/>
          <a:lstStyle/>
          <a:p>
            <a:pPr>
              <a:lnSpc>
                <a:spcPct val="130000"/>
              </a:lnSpc>
            </a:pPr>
            <a:r>
              <a:rPr lang="it-IT" sz="2400" dirty="0" smtClean="0"/>
              <a:t>Indicare il target di colesterolo LDL da raggiungere (70 mg/</a:t>
            </a:r>
            <a:r>
              <a:rPr lang="it-IT" sz="2400" dirty="0" err="1" smtClean="0"/>
              <a:t>dL</a:t>
            </a:r>
            <a:r>
              <a:rPr lang="it-IT" sz="2400" dirty="0" smtClean="0"/>
              <a:t> o riduzione del 50% rispetto al basale)</a:t>
            </a:r>
          </a:p>
          <a:p>
            <a:pPr>
              <a:lnSpc>
                <a:spcPct val="130000"/>
              </a:lnSpc>
            </a:pPr>
            <a:r>
              <a:rPr lang="it-IT" sz="2400" dirty="0" smtClean="0"/>
              <a:t>Programmare la rivalutazione dei livelli di colesterolo LDL ogni 4-6 settimane sino al raggiungimento del target</a:t>
            </a:r>
          </a:p>
          <a:p>
            <a:pPr>
              <a:lnSpc>
                <a:spcPct val="130000"/>
              </a:lnSpc>
            </a:pPr>
            <a:r>
              <a:rPr lang="it-IT" sz="2400" dirty="0" smtClean="0"/>
              <a:t>Programmare l’up-</a:t>
            </a:r>
            <a:r>
              <a:rPr lang="it-IT" sz="2400" dirty="0" err="1" smtClean="0"/>
              <a:t>grading</a:t>
            </a:r>
            <a:r>
              <a:rPr lang="it-IT" sz="2400" dirty="0" smtClean="0"/>
              <a:t> della terapia:</a:t>
            </a:r>
          </a:p>
          <a:p>
            <a:pPr lvl="1">
              <a:lnSpc>
                <a:spcPct val="130000"/>
              </a:lnSpc>
            </a:pPr>
            <a:r>
              <a:rPr lang="it-IT" sz="2000" dirty="0" smtClean="0"/>
              <a:t>Statina</a:t>
            </a:r>
          </a:p>
          <a:p>
            <a:pPr marL="357188" lvl="2" indent="0">
              <a:lnSpc>
                <a:spcPct val="130000"/>
              </a:lnSpc>
              <a:buNone/>
            </a:pPr>
            <a:r>
              <a:rPr lang="it-IT" sz="1800" dirty="0" smtClean="0"/>
              <a:t>se inefficace o non tollerata:</a:t>
            </a:r>
          </a:p>
          <a:p>
            <a:pPr lvl="1">
              <a:lnSpc>
                <a:spcPct val="130000"/>
              </a:lnSpc>
            </a:pPr>
            <a:r>
              <a:rPr lang="it-IT" sz="2000" dirty="0" smtClean="0"/>
              <a:t>(Statina) + </a:t>
            </a:r>
            <a:r>
              <a:rPr lang="it-IT" sz="2000" dirty="0" err="1" smtClean="0"/>
              <a:t>Ezetimibe</a:t>
            </a:r>
            <a:endParaRPr lang="it-IT" sz="2000" dirty="0" smtClean="0"/>
          </a:p>
          <a:p>
            <a:pPr marL="357188" lvl="2" indent="0">
              <a:lnSpc>
                <a:spcPct val="130000"/>
              </a:lnSpc>
              <a:buNone/>
            </a:pPr>
            <a:r>
              <a:rPr lang="it-IT" sz="1800" dirty="0"/>
              <a:t>se inefficace o non tollerata</a:t>
            </a:r>
            <a:r>
              <a:rPr lang="it-IT" sz="1800" dirty="0" smtClean="0"/>
              <a:t>:</a:t>
            </a:r>
          </a:p>
          <a:p>
            <a:pPr lvl="1">
              <a:lnSpc>
                <a:spcPct val="130000"/>
              </a:lnSpc>
            </a:pPr>
            <a:r>
              <a:rPr lang="it-IT" sz="2000" dirty="0" smtClean="0"/>
              <a:t>(Statina) </a:t>
            </a:r>
            <a:r>
              <a:rPr lang="it-IT" sz="2000" dirty="0"/>
              <a:t>+ </a:t>
            </a:r>
            <a:r>
              <a:rPr lang="it-IT" sz="2000" dirty="0" err="1" smtClean="0"/>
              <a:t>Ezetimibe</a:t>
            </a:r>
            <a:r>
              <a:rPr lang="it-IT" sz="2000" dirty="0" smtClean="0"/>
              <a:t> + i-PCSK9</a:t>
            </a:r>
            <a:endParaRPr lang="it-IT" sz="2000" dirty="0"/>
          </a:p>
          <a:p>
            <a:pPr lvl="1">
              <a:lnSpc>
                <a:spcPct val="130000"/>
              </a:lnSpc>
            </a:pPr>
            <a:endParaRPr lang="it-IT" sz="2000" dirty="0"/>
          </a:p>
        </p:txBody>
      </p:sp>
    </p:spTree>
    <p:extLst>
      <p:ext uri="{BB962C8B-B14F-4D97-AF65-F5344CB8AC3E}">
        <p14:creationId xmlns:p14="http://schemas.microsoft.com/office/powerpoint/2010/main" val="324009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288" y="1268760"/>
            <a:ext cx="8496622" cy="4641850"/>
          </a:xfrm>
        </p:spPr>
        <p:txBody>
          <a:bodyPr/>
          <a:lstStyle/>
          <a:p>
            <a:pPr>
              <a:lnSpc>
                <a:spcPct val="150000"/>
              </a:lnSpc>
            </a:pPr>
            <a:r>
              <a:rPr lang="it-IT" sz="2000" dirty="0" smtClean="0"/>
              <a:t>Nel suo caso è molto importante ridurre </a:t>
            </a:r>
            <a:r>
              <a:rPr lang="it-IT" sz="2000" dirty="0"/>
              <a:t>il livello del </a:t>
            </a:r>
            <a:r>
              <a:rPr lang="it-IT" sz="2000" b="1" dirty="0"/>
              <a:t>colesterolo “cattivo” (LDL) al di sotto di </a:t>
            </a:r>
            <a:r>
              <a:rPr lang="it-IT" sz="2000" b="1" dirty="0" smtClean="0"/>
              <a:t>70 (o target &lt;50%) </a:t>
            </a:r>
            <a:r>
              <a:rPr lang="it-IT" sz="2000" b="1" dirty="0"/>
              <a:t>mg/</a:t>
            </a:r>
            <a:r>
              <a:rPr lang="it-IT" sz="2000" b="1" dirty="0" smtClean="0"/>
              <a:t>dl.</a:t>
            </a:r>
            <a:endParaRPr lang="it-IT" sz="2000" b="1" dirty="0"/>
          </a:p>
          <a:p>
            <a:pPr>
              <a:lnSpc>
                <a:spcPct val="150000"/>
              </a:lnSpc>
            </a:pPr>
            <a:r>
              <a:rPr lang="it-IT" dirty="0"/>
              <a:t>In caso di mancato raggiungimento di questo risultato entro 2 mesi con la terapia </a:t>
            </a:r>
            <a:r>
              <a:rPr lang="it-IT" dirty="0" smtClean="0"/>
              <a:t>prescritta che include una statina, </a:t>
            </a:r>
            <a:r>
              <a:rPr lang="it-IT" dirty="0"/>
              <a:t>è raccomandata l’aggiunta di </a:t>
            </a:r>
            <a:r>
              <a:rPr lang="it-IT" dirty="0" err="1"/>
              <a:t>Ezetimibe</a:t>
            </a:r>
            <a:r>
              <a:rPr lang="it-IT" dirty="0"/>
              <a:t> 10 mg/die.</a:t>
            </a:r>
          </a:p>
          <a:p>
            <a:pPr>
              <a:lnSpc>
                <a:spcPct val="150000"/>
              </a:lnSpc>
            </a:pPr>
            <a:r>
              <a:rPr lang="it-IT" sz="2000" dirty="0" smtClean="0"/>
              <a:t>Se </a:t>
            </a:r>
            <a:r>
              <a:rPr lang="it-IT" sz="2000" dirty="0"/>
              <a:t>anche assumendo l’associazione Statina +  </a:t>
            </a:r>
            <a:r>
              <a:rPr lang="it-IT" sz="2000" dirty="0" err="1"/>
              <a:t>Ezetimibe</a:t>
            </a:r>
            <a:r>
              <a:rPr lang="it-IT" sz="2000" dirty="0"/>
              <a:t> </a:t>
            </a:r>
            <a:r>
              <a:rPr lang="it-IT" sz="2000" dirty="0" smtClean="0"/>
              <a:t>il </a:t>
            </a:r>
            <a:r>
              <a:rPr lang="it-IT" sz="2000" dirty="0"/>
              <a:t>colesterolo LDL risultasse &gt; </a:t>
            </a:r>
            <a:r>
              <a:rPr lang="it-IT" sz="2000" dirty="0" smtClean="0"/>
              <a:t>100 </a:t>
            </a:r>
            <a:r>
              <a:rPr lang="it-IT" sz="2000" dirty="0"/>
              <a:t>mg/</a:t>
            </a:r>
            <a:r>
              <a:rPr lang="it-IT" sz="2000" dirty="0" err="1"/>
              <a:t>dL</a:t>
            </a:r>
            <a:r>
              <a:rPr lang="it-IT" sz="2000" dirty="0"/>
              <a:t>, è </a:t>
            </a:r>
            <a:r>
              <a:rPr lang="it-IT" sz="2000" dirty="0" smtClean="0"/>
              <a:t>opportuno considerare la somministrazione </a:t>
            </a:r>
            <a:r>
              <a:rPr lang="it-IT" sz="2000" dirty="0"/>
              <a:t>di inibitori della </a:t>
            </a:r>
            <a:r>
              <a:rPr lang="it-IT" sz="2000" dirty="0" smtClean="0"/>
              <a:t>proteina PCSK9 (</a:t>
            </a:r>
            <a:r>
              <a:rPr lang="it-IT" sz="2000" dirty="0" err="1" smtClean="0"/>
              <a:t>alirocumab</a:t>
            </a:r>
            <a:r>
              <a:rPr lang="it-IT" sz="2000" dirty="0" smtClean="0"/>
              <a:t>, </a:t>
            </a:r>
            <a:r>
              <a:rPr lang="it-IT" sz="2000" dirty="0" err="1" smtClean="0"/>
              <a:t>evolocumab</a:t>
            </a:r>
            <a:r>
              <a:rPr lang="it-IT" sz="2000" dirty="0" smtClean="0"/>
              <a:t>).</a:t>
            </a:r>
            <a:endParaRPr lang="it-IT" sz="2000" dirty="0"/>
          </a:p>
          <a:p>
            <a:pPr>
              <a:lnSpc>
                <a:spcPct val="150000"/>
              </a:lnSpc>
            </a:pPr>
            <a:endParaRPr lang="it-IT" sz="2000" dirty="0"/>
          </a:p>
        </p:txBody>
      </p:sp>
      <p:sp>
        <p:nvSpPr>
          <p:cNvPr id="5" name="Titolo 1"/>
          <p:cNvSpPr>
            <a:spLocks noGrp="1"/>
          </p:cNvSpPr>
          <p:nvPr>
            <p:ph type="title"/>
          </p:nvPr>
        </p:nvSpPr>
        <p:spPr>
          <a:xfrm>
            <a:off x="395288" y="476672"/>
            <a:ext cx="8640762" cy="648246"/>
          </a:xfrm>
        </p:spPr>
        <p:txBody>
          <a:bodyPr/>
          <a:lstStyle/>
          <a:p>
            <a:r>
              <a:rPr lang="it-IT" sz="3200" dirty="0" smtClean="0"/>
              <a:t>Terapia ipolipemizzante</a:t>
            </a:r>
            <a:endParaRPr lang="it-IT" sz="3200" dirty="0"/>
          </a:p>
        </p:txBody>
      </p:sp>
    </p:spTree>
    <p:extLst>
      <p:ext uri="{BB962C8B-B14F-4D97-AF65-F5344CB8AC3E}">
        <p14:creationId xmlns:p14="http://schemas.microsoft.com/office/powerpoint/2010/main" val="138440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288" y="-27383"/>
            <a:ext cx="8640762" cy="1368425"/>
          </a:xfrm>
        </p:spPr>
        <p:txBody>
          <a:bodyPr/>
          <a:lstStyle/>
          <a:p>
            <a:r>
              <a:rPr lang="it-IT" dirty="0"/>
              <a:t>Obiettivi della lettera di dimissione:</a:t>
            </a:r>
            <a:br>
              <a:rPr lang="it-IT" dirty="0"/>
            </a:br>
            <a:r>
              <a:rPr lang="it-IT" dirty="0" err="1" smtClean="0"/>
              <a:t>Tx</a:t>
            </a:r>
            <a:r>
              <a:rPr lang="it-IT" dirty="0" smtClean="0"/>
              <a:t> antiaggregante</a:t>
            </a:r>
            <a:endParaRPr lang="it-IT" dirty="0"/>
          </a:p>
        </p:txBody>
      </p:sp>
      <p:sp>
        <p:nvSpPr>
          <p:cNvPr id="3" name="Segnaposto contenuto 2"/>
          <p:cNvSpPr>
            <a:spLocks noGrp="1"/>
          </p:cNvSpPr>
          <p:nvPr>
            <p:ph idx="1"/>
          </p:nvPr>
        </p:nvSpPr>
        <p:spPr>
          <a:xfrm>
            <a:off x="323851" y="1451446"/>
            <a:ext cx="8712200" cy="4641850"/>
          </a:xfrm>
        </p:spPr>
        <p:txBody>
          <a:bodyPr/>
          <a:lstStyle/>
          <a:p>
            <a:pPr>
              <a:lnSpc>
                <a:spcPct val="130000"/>
              </a:lnSpc>
            </a:pPr>
            <a:r>
              <a:rPr lang="it-IT" sz="2000" u="sng" dirty="0" smtClean="0">
                <a:solidFill>
                  <a:srgbClr val="000090"/>
                </a:solidFill>
              </a:rPr>
              <a:t>Stratificare il rischio ischemico/emorragico alla dimissione</a:t>
            </a:r>
          </a:p>
          <a:p>
            <a:pPr lvl="1">
              <a:lnSpc>
                <a:spcPct val="130000"/>
              </a:lnSpc>
            </a:pPr>
            <a:r>
              <a:rPr lang="it-IT" sz="1800" dirty="0" smtClean="0"/>
              <a:t>DAPT score</a:t>
            </a:r>
            <a:r>
              <a:rPr lang="it-IT" sz="1800" dirty="0" smtClean="0"/>
              <a:t>?</a:t>
            </a:r>
          </a:p>
          <a:p>
            <a:pPr lvl="1">
              <a:lnSpc>
                <a:spcPct val="130000"/>
              </a:lnSpc>
            </a:pPr>
            <a:r>
              <a:rPr lang="it-IT" sz="1800" dirty="0" smtClean="0"/>
              <a:t>Criteri PEGASUS?</a:t>
            </a:r>
            <a:endParaRPr lang="it-IT" sz="1800" dirty="0" smtClean="0"/>
          </a:p>
          <a:p>
            <a:pPr lvl="1">
              <a:lnSpc>
                <a:spcPct val="130000"/>
              </a:lnSpc>
            </a:pPr>
            <a:r>
              <a:rPr lang="it-IT" sz="1800" dirty="0" smtClean="0"/>
              <a:t>PRECISE-DAPT?</a:t>
            </a:r>
          </a:p>
          <a:p>
            <a:pPr>
              <a:lnSpc>
                <a:spcPct val="130000"/>
              </a:lnSpc>
            </a:pPr>
            <a:r>
              <a:rPr lang="it-IT" sz="2000" u="sng" dirty="0" smtClean="0">
                <a:solidFill>
                  <a:srgbClr val="000090"/>
                </a:solidFill>
              </a:rPr>
              <a:t>Programmare la durata MINIMA della DAPT in relazione al tipo di </a:t>
            </a:r>
            <a:r>
              <a:rPr lang="it-IT" sz="2000" u="sng" dirty="0" err="1" smtClean="0">
                <a:solidFill>
                  <a:srgbClr val="000090"/>
                </a:solidFill>
              </a:rPr>
              <a:t>stent</a:t>
            </a:r>
            <a:r>
              <a:rPr lang="it-IT" sz="2000" u="sng" dirty="0" smtClean="0">
                <a:solidFill>
                  <a:srgbClr val="000090"/>
                </a:solidFill>
              </a:rPr>
              <a:t>/SCA</a:t>
            </a:r>
          </a:p>
          <a:p>
            <a:pPr lvl="1">
              <a:lnSpc>
                <a:spcPct val="130000"/>
              </a:lnSpc>
            </a:pPr>
            <a:r>
              <a:rPr lang="it-IT" sz="1800" dirty="0" smtClean="0"/>
              <a:t>Non-SCA: (1 mese BMS,) 3 – 6 mesi DES, 12 mesi BVS</a:t>
            </a:r>
          </a:p>
          <a:p>
            <a:pPr lvl="1">
              <a:lnSpc>
                <a:spcPct val="130000"/>
              </a:lnSpc>
            </a:pPr>
            <a:r>
              <a:rPr lang="it-IT" sz="1800" dirty="0" smtClean="0"/>
              <a:t>SCA: 12 mesi </a:t>
            </a:r>
            <a:r>
              <a:rPr lang="it-IT" sz="1800" dirty="0" smtClean="0"/>
              <a:t>tutti, 6 mesi HBR</a:t>
            </a:r>
            <a:endParaRPr lang="it-IT" sz="1800" dirty="0" smtClean="0"/>
          </a:p>
          <a:p>
            <a:pPr>
              <a:lnSpc>
                <a:spcPct val="130000"/>
              </a:lnSpc>
            </a:pPr>
            <a:r>
              <a:rPr lang="it-IT" sz="2000" u="sng" dirty="0" smtClean="0">
                <a:solidFill>
                  <a:srgbClr val="000090"/>
                </a:solidFill>
              </a:rPr>
              <a:t>Programmare la rivalutazione del rischio ischemico/emorragico a 12 mesi e l’eventuale prolungamento della DAPT</a:t>
            </a:r>
            <a:r>
              <a:rPr lang="it-IT" sz="2000" u="sng" dirty="0">
                <a:solidFill>
                  <a:srgbClr val="000090"/>
                </a:solidFill>
              </a:rPr>
              <a:t>.</a:t>
            </a:r>
            <a:endParaRPr lang="it-IT" sz="1800" dirty="0">
              <a:sym typeface="Wingdings"/>
            </a:endParaRPr>
          </a:p>
          <a:p>
            <a:pPr lvl="1">
              <a:lnSpc>
                <a:spcPct val="130000"/>
              </a:lnSpc>
            </a:pPr>
            <a:endParaRPr lang="it-IT" sz="1800" dirty="0"/>
          </a:p>
        </p:txBody>
      </p:sp>
    </p:spTree>
    <p:extLst>
      <p:ext uri="{BB962C8B-B14F-4D97-AF65-F5344CB8AC3E}">
        <p14:creationId xmlns:p14="http://schemas.microsoft.com/office/powerpoint/2010/main" val="407735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dirty="0" smtClean="0"/>
              <a:t>Durata DAPT</a:t>
            </a:r>
            <a:endParaRPr lang="it-IT" sz="3600" dirty="0"/>
          </a:p>
        </p:txBody>
      </p:sp>
      <p:sp>
        <p:nvSpPr>
          <p:cNvPr id="3" name="Segnaposto contenuto 2"/>
          <p:cNvSpPr>
            <a:spLocks noGrp="1"/>
          </p:cNvSpPr>
          <p:nvPr>
            <p:ph idx="1"/>
          </p:nvPr>
        </p:nvSpPr>
        <p:spPr>
          <a:xfrm>
            <a:off x="323851" y="1700808"/>
            <a:ext cx="8712200" cy="4641850"/>
          </a:xfrm>
        </p:spPr>
        <p:txBody>
          <a:bodyPr/>
          <a:lstStyle/>
          <a:p>
            <a:pPr>
              <a:lnSpc>
                <a:spcPct val="150000"/>
              </a:lnSpc>
            </a:pPr>
            <a:r>
              <a:rPr lang="it-IT" dirty="0" smtClean="0"/>
              <a:t>Si raccomanda l’accurata assunzione della doppia </a:t>
            </a:r>
            <a:r>
              <a:rPr lang="it-IT" dirty="0" err="1" smtClean="0"/>
              <a:t>antiaggregazione</a:t>
            </a:r>
            <a:r>
              <a:rPr lang="it-IT" dirty="0" smtClean="0"/>
              <a:t> con ASPIRINA + </a:t>
            </a:r>
            <a:r>
              <a:rPr lang="mr-IN" dirty="0" smtClean="0"/>
              <a:t>…</a:t>
            </a:r>
            <a:r>
              <a:rPr lang="it-IT" dirty="0" smtClean="0"/>
              <a:t>, indicata per (12) mesi dalla dimissione. Ogni riduzione di tale durata minima va attentamente valutata da un cardiologo, poiché la sospensione anticipata può aumentare il rischio di trombosi di </a:t>
            </a:r>
            <a:r>
              <a:rPr lang="it-IT" dirty="0" err="1" smtClean="0"/>
              <a:t>stent</a:t>
            </a:r>
            <a:r>
              <a:rPr lang="it-IT" dirty="0" smtClean="0"/>
              <a:t> con conseguenze potenzialmente molto gravi.</a:t>
            </a:r>
          </a:p>
          <a:p>
            <a:pPr>
              <a:lnSpc>
                <a:spcPct val="150000"/>
              </a:lnSpc>
            </a:pPr>
            <a:r>
              <a:rPr lang="it-IT" dirty="0"/>
              <a:t>È consigliata una valutazione cardiologica a 12 mesi per </a:t>
            </a:r>
            <a:r>
              <a:rPr lang="it-IT" dirty="0" smtClean="0"/>
              <a:t>considerare </a:t>
            </a:r>
            <a:r>
              <a:rPr lang="it-IT" dirty="0"/>
              <a:t>un eventuale prolungamento di tale terapia, qualora nel periodo intercorso non si verifichino significative emorragie.</a:t>
            </a:r>
          </a:p>
        </p:txBody>
      </p:sp>
    </p:spTree>
    <p:extLst>
      <p:ext uri="{BB962C8B-B14F-4D97-AF65-F5344CB8AC3E}">
        <p14:creationId xmlns:p14="http://schemas.microsoft.com/office/powerpoint/2010/main" val="342989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Immagine 5" descr="17075789-Persone-3d-uomo-persona-e-ultimo-pezzo-di-puzzle--Archivio-Fotografic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4111" y="1499764"/>
            <a:ext cx="7379847" cy="4830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3187" name="Titolo 1"/>
          <p:cNvSpPr txBox="1">
            <a:spLocks/>
          </p:cNvSpPr>
          <p:nvPr/>
        </p:nvSpPr>
        <p:spPr bwMode="auto">
          <a:xfrm>
            <a:off x="395288" y="324905"/>
            <a:ext cx="8640762" cy="836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9pPr>
          </a:lstStyle>
          <a:p>
            <a:pPr algn="ctr" eaLnBrk="1" hangingPunct="1">
              <a:spcBef>
                <a:spcPct val="0"/>
              </a:spcBef>
              <a:buFontTx/>
              <a:buNone/>
            </a:pPr>
            <a:r>
              <a:rPr lang="it-IT" altLang="it-IT" sz="4000" b="1" dirty="0" smtClean="0">
                <a:solidFill>
                  <a:schemeClr val="bg1"/>
                </a:solidFill>
              </a:rPr>
              <a:t>Gestione globale del follow-up</a:t>
            </a:r>
            <a:endParaRPr lang="it-IT" altLang="it-IT" sz="4000" b="1" dirty="0">
              <a:solidFill>
                <a:schemeClr val="bg1"/>
              </a:solidFill>
            </a:endParaRPr>
          </a:p>
        </p:txBody>
      </p:sp>
      <p:sp>
        <p:nvSpPr>
          <p:cNvPr id="2" name="CasellaDiTesto 1"/>
          <p:cNvSpPr txBox="1">
            <a:spLocks noChangeArrowheads="1"/>
          </p:cNvSpPr>
          <p:nvPr/>
        </p:nvSpPr>
        <p:spPr bwMode="auto">
          <a:xfrm>
            <a:off x="531661" y="2351914"/>
            <a:ext cx="178752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9pPr>
          </a:lstStyle>
          <a:p>
            <a:pPr eaLnBrk="1" hangingPunct="1">
              <a:spcBef>
                <a:spcPct val="0"/>
              </a:spcBef>
              <a:buFontTx/>
              <a:buNone/>
            </a:pPr>
            <a:r>
              <a:rPr lang="it-IT" altLang="it-IT" sz="2400" dirty="0">
                <a:solidFill>
                  <a:srgbClr val="0000FF"/>
                </a:solidFill>
                <a:latin typeface="Calibri" panose="020F0502020204030204" pitchFamily="34" charset="0"/>
              </a:rPr>
              <a:t>Attività fisica</a:t>
            </a:r>
          </a:p>
        </p:txBody>
      </p:sp>
      <p:sp>
        <p:nvSpPr>
          <p:cNvPr id="11" name="CasellaDiTesto 10"/>
          <p:cNvSpPr txBox="1"/>
          <p:nvPr/>
        </p:nvSpPr>
        <p:spPr>
          <a:xfrm>
            <a:off x="673100" y="4664321"/>
            <a:ext cx="1236663" cy="461962"/>
          </a:xfrm>
          <a:prstGeom prst="rect">
            <a:avLst/>
          </a:prstGeom>
          <a:noFill/>
        </p:spPr>
        <p:txBody>
          <a:bodyPr wrap="none">
            <a:spAutoFit/>
          </a:bodyPr>
          <a:lstStyle/>
          <a:p>
            <a:pPr eaLnBrk="1" fontAlgn="auto" hangingPunct="1">
              <a:spcBef>
                <a:spcPts val="0"/>
              </a:spcBef>
              <a:spcAft>
                <a:spcPts val="0"/>
              </a:spcAft>
              <a:defRPr/>
            </a:pPr>
            <a:r>
              <a:rPr lang="it-IT" sz="2400" dirty="0">
                <a:solidFill>
                  <a:srgbClr val="0000FF"/>
                </a:solidFill>
                <a:latin typeface="Calibri"/>
                <a:ea typeface="+mn-ea"/>
              </a:rPr>
              <a:t>LDL &lt; 70</a:t>
            </a:r>
          </a:p>
        </p:txBody>
      </p:sp>
      <p:sp>
        <p:nvSpPr>
          <p:cNvPr id="3" name="Rettangolo 2"/>
          <p:cNvSpPr/>
          <p:nvPr/>
        </p:nvSpPr>
        <p:spPr>
          <a:xfrm>
            <a:off x="5433980" y="1521128"/>
            <a:ext cx="3248575" cy="10190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Rettangolo 11"/>
          <p:cNvSpPr/>
          <p:nvPr/>
        </p:nvSpPr>
        <p:spPr>
          <a:xfrm>
            <a:off x="7578777" y="3652472"/>
            <a:ext cx="1340038" cy="10190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Rettangolo 12"/>
          <p:cNvSpPr/>
          <p:nvPr/>
        </p:nvSpPr>
        <p:spPr>
          <a:xfrm>
            <a:off x="835333" y="1545337"/>
            <a:ext cx="1423904" cy="9652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Rettangolo 13"/>
          <p:cNvSpPr/>
          <p:nvPr/>
        </p:nvSpPr>
        <p:spPr>
          <a:xfrm>
            <a:off x="3529142" y="1624508"/>
            <a:ext cx="949777" cy="5168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5" name="Rettangolo 14"/>
          <p:cNvSpPr/>
          <p:nvPr/>
        </p:nvSpPr>
        <p:spPr>
          <a:xfrm>
            <a:off x="1299429" y="3824973"/>
            <a:ext cx="526301" cy="8022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CasellaDiTesto 8"/>
          <p:cNvSpPr txBox="1"/>
          <p:nvPr/>
        </p:nvSpPr>
        <p:spPr>
          <a:xfrm>
            <a:off x="2222829" y="1630229"/>
            <a:ext cx="2686050" cy="461963"/>
          </a:xfrm>
          <a:prstGeom prst="rect">
            <a:avLst/>
          </a:prstGeom>
          <a:noFill/>
        </p:spPr>
        <p:txBody>
          <a:bodyPr wrap="none">
            <a:spAutoFit/>
          </a:bodyPr>
          <a:lstStyle/>
          <a:p>
            <a:pPr eaLnBrk="1" fontAlgn="auto" hangingPunct="1">
              <a:spcBef>
                <a:spcPts val="0"/>
              </a:spcBef>
              <a:spcAft>
                <a:spcPts val="0"/>
              </a:spcAft>
              <a:defRPr/>
            </a:pPr>
            <a:r>
              <a:rPr lang="it-IT" sz="2400" dirty="0">
                <a:solidFill>
                  <a:srgbClr val="0000FF"/>
                </a:solidFill>
                <a:latin typeface="Calibri"/>
                <a:ea typeface="+mn-ea"/>
              </a:rPr>
              <a:t>Abolizione del fumo</a:t>
            </a:r>
          </a:p>
        </p:txBody>
      </p:sp>
      <p:sp>
        <p:nvSpPr>
          <p:cNvPr id="10" name="CasellaDiTesto 9"/>
          <p:cNvSpPr txBox="1"/>
          <p:nvPr/>
        </p:nvSpPr>
        <p:spPr>
          <a:xfrm>
            <a:off x="44298" y="3556102"/>
            <a:ext cx="1712912" cy="461962"/>
          </a:xfrm>
          <a:prstGeom prst="rect">
            <a:avLst/>
          </a:prstGeom>
          <a:noFill/>
        </p:spPr>
        <p:txBody>
          <a:bodyPr wrap="none">
            <a:spAutoFit/>
          </a:bodyPr>
          <a:lstStyle/>
          <a:p>
            <a:pPr eaLnBrk="1" fontAlgn="auto" hangingPunct="1">
              <a:spcBef>
                <a:spcPts val="0"/>
              </a:spcBef>
              <a:spcAft>
                <a:spcPts val="0"/>
              </a:spcAft>
              <a:defRPr/>
            </a:pPr>
            <a:r>
              <a:rPr lang="it-IT" sz="2400" dirty="0">
                <a:solidFill>
                  <a:srgbClr val="0000FF"/>
                </a:solidFill>
                <a:latin typeface="Calibri"/>
                <a:ea typeface="+mn-ea"/>
              </a:rPr>
              <a:t>PA &lt; 130/80</a:t>
            </a:r>
          </a:p>
        </p:txBody>
      </p:sp>
      <p:sp>
        <p:nvSpPr>
          <p:cNvPr id="5" name="CasellaDiTesto 4"/>
          <p:cNvSpPr txBox="1"/>
          <p:nvPr/>
        </p:nvSpPr>
        <p:spPr>
          <a:xfrm>
            <a:off x="4565655" y="2147653"/>
            <a:ext cx="2500579" cy="954107"/>
          </a:xfrm>
          <a:prstGeom prst="rect">
            <a:avLst/>
          </a:prstGeom>
          <a:noFill/>
        </p:spPr>
        <p:txBody>
          <a:bodyPr wrap="none">
            <a:spAutoFit/>
          </a:bodyPr>
          <a:lstStyle/>
          <a:p>
            <a:pPr algn="ctr" eaLnBrk="1" fontAlgn="auto" hangingPunct="1">
              <a:spcBef>
                <a:spcPts val="0"/>
              </a:spcBef>
              <a:spcAft>
                <a:spcPts val="0"/>
              </a:spcAft>
              <a:defRPr/>
            </a:pPr>
            <a:r>
              <a:rPr lang="it-IT" sz="2800" b="1" dirty="0">
                <a:solidFill>
                  <a:srgbClr val="FF0000"/>
                </a:solidFill>
                <a:latin typeface="Calibri"/>
                <a:ea typeface="+mn-ea"/>
              </a:rPr>
              <a:t>Prolungamento</a:t>
            </a:r>
          </a:p>
          <a:p>
            <a:pPr algn="ctr" eaLnBrk="1" fontAlgn="auto" hangingPunct="1">
              <a:spcBef>
                <a:spcPts val="0"/>
              </a:spcBef>
              <a:spcAft>
                <a:spcPts val="0"/>
              </a:spcAft>
              <a:defRPr/>
            </a:pPr>
            <a:r>
              <a:rPr lang="it-IT" sz="2800" b="1" dirty="0">
                <a:solidFill>
                  <a:srgbClr val="FF0000"/>
                </a:solidFill>
                <a:latin typeface="Calibri"/>
                <a:ea typeface="+mn-ea"/>
              </a:rPr>
              <a:t>della DAPT</a:t>
            </a:r>
          </a:p>
        </p:txBody>
      </p:sp>
    </p:spTree>
    <p:extLst>
      <p:ext uri="{BB962C8B-B14F-4D97-AF65-F5344CB8AC3E}">
        <p14:creationId xmlns:p14="http://schemas.microsoft.com/office/powerpoint/2010/main" val="31715473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800" decel="100000"/>
                                        <p:tgtEl>
                                          <p:spTgt spid="2"/>
                                        </p:tgtEl>
                                      </p:cBhvr>
                                    </p:animEffect>
                                    <p:anim calcmode="lin" valueType="num">
                                      <p:cBhvr>
                                        <p:cTn id="17" dur="800" decel="100000" fill="hold"/>
                                        <p:tgtEl>
                                          <p:spTgt spid="2"/>
                                        </p:tgtEl>
                                        <p:attrNameLst>
                                          <p:attrName>style.rotation</p:attrName>
                                        </p:attrNameLst>
                                      </p:cBhvr>
                                      <p:tavLst>
                                        <p:tav tm="0">
                                          <p:val>
                                            <p:fltVal val="-90"/>
                                          </p:val>
                                        </p:tav>
                                        <p:tav tm="100000">
                                          <p:val>
                                            <p:fltVal val="0"/>
                                          </p:val>
                                        </p:tav>
                                      </p:tavLst>
                                    </p:anim>
                                    <p:anim calcmode="lin" valueType="num">
                                      <p:cBhvr>
                                        <p:cTn id="18" dur="800" decel="100000" fill="hold"/>
                                        <p:tgtEl>
                                          <p:spTgt spid="2"/>
                                        </p:tgtEl>
                                        <p:attrNameLst>
                                          <p:attrName>ppt_x</p:attrName>
                                        </p:attrNameLst>
                                      </p:cBhvr>
                                      <p:tavLst>
                                        <p:tav tm="0">
                                          <p:val>
                                            <p:strVal val="#ppt_x+0.4"/>
                                          </p:val>
                                        </p:tav>
                                        <p:tav tm="100000">
                                          <p:val>
                                            <p:strVal val="#ppt_x-0.05"/>
                                          </p:val>
                                        </p:tav>
                                      </p:tavLst>
                                    </p:anim>
                                    <p:anim calcmode="lin" valueType="num">
                                      <p:cBhvr>
                                        <p:cTn id="19" dur="800" decel="100000" fill="hold"/>
                                        <p:tgtEl>
                                          <p:spTgt spid="2"/>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22" fill="hold" nodeType="afterGroup">
                            <p:stCondLst>
                              <p:cond delay="2000"/>
                            </p:stCondLst>
                            <p:childTnLst>
                              <p:par>
                                <p:cTn id="23" presetID="30"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800" decel="100000"/>
                                        <p:tgtEl>
                                          <p:spTgt spid="10"/>
                                        </p:tgtEl>
                                      </p:cBhvr>
                                    </p:animEffect>
                                    <p:anim calcmode="lin" valueType="num">
                                      <p:cBhvr>
                                        <p:cTn id="26" dur="800" decel="100000" fill="hold"/>
                                        <p:tgtEl>
                                          <p:spTgt spid="10"/>
                                        </p:tgtEl>
                                        <p:attrNameLst>
                                          <p:attrName>style.rotation</p:attrName>
                                        </p:attrNameLst>
                                      </p:cBhvr>
                                      <p:tavLst>
                                        <p:tav tm="0">
                                          <p:val>
                                            <p:fltVal val="-90"/>
                                          </p:val>
                                        </p:tav>
                                        <p:tav tm="100000">
                                          <p:val>
                                            <p:fltVal val="0"/>
                                          </p:val>
                                        </p:tav>
                                      </p:tavLst>
                                    </p:anim>
                                    <p:anim calcmode="lin" valueType="num">
                                      <p:cBhvr>
                                        <p:cTn id="27" dur="800" decel="100000" fill="hold"/>
                                        <p:tgtEl>
                                          <p:spTgt spid="10"/>
                                        </p:tgtEl>
                                        <p:attrNameLst>
                                          <p:attrName>ppt_x</p:attrName>
                                        </p:attrNameLst>
                                      </p:cBhvr>
                                      <p:tavLst>
                                        <p:tav tm="0">
                                          <p:val>
                                            <p:strVal val="#ppt_x+0.4"/>
                                          </p:val>
                                        </p:tav>
                                        <p:tav tm="100000">
                                          <p:val>
                                            <p:strVal val="#ppt_x-0.05"/>
                                          </p:val>
                                        </p:tav>
                                      </p:tavLst>
                                    </p:anim>
                                    <p:anim calcmode="lin" valueType="num">
                                      <p:cBhvr>
                                        <p:cTn id="28" dur="800" decel="100000" fill="hold"/>
                                        <p:tgtEl>
                                          <p:spTgt spid="10"/>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31" fill="hold" nodeType="afterGroup">
                            <p:stCondLst>
                              <p:cond delay="3000"/>
                            </p:stCondLst>
                            <p:childTnLst>
                              <p:par>
                                <p:cTn id="32" presetID="30"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800" decel="100000"/>
                                        <p:tgtEl>
                                          <p:spTgt spid="11"/>
                                        </p:tgtEl>
                                      </p:cBhvr>
                                    </p:animEffect>
                                    <p:anim calcmode="lin" valueType="num">
                                      <p:cBhvr>
                                        <p:cTn id="35" dur="800" decel="100000" fill="hold"/>
                                        <p:tgtEl>
                                          <p:spTgt spid="11"/>
                                        </p:tgtEl>
                                        <p:attrNameLst>
                                          <p:attrName>style.rotation</p:attrName>
                                        </p:attrNameLst>
                                      </p:cBhvr>
                                      <p:tavLst>
                                        <p:tav tm="0">
                                          <p:val>
                                            <p:fltVal val="-90"/>
                                          </p:val>
                                        </p:tav>
                                        <p:tav tm="100000">
                                          <p:val>
                                            <p:fltVal val="0"/>
                                          </p:val>
                                        </p:tav>
                                      </p:tavLst>
                                    </p:anim>
                                    <p:anim calcmode="lin" valueType="num">
                                      <p:cBhvr>
                                        <p:cTn id="36" dur="800" decel="100000" fill="hold"/>
                                        <p:tgtEl>
                                          <p:spTgt spid="11"/>
                                        </p:tgtEl>
                                        <p:attrNameLst>
                                          <p:attrName>ppt_x</p:attrName>
                                        </p:attrNameLst>
                                      </p:cBhvr>
                                      <p:tavLst>
                                        <p:tav tm="0">
                                          <p:val>
                                            <p:strVal val="#ppt_x+0.4"/>
                                          </p:val>
                                        </p:tav>
                                        <p:tav tm="100000">
                                          <p:val>
                                            <p:strVal val="#ppt_x-0.05"/>
                                          </p:val>
                                        </p:tav>
                                      </p:tavLst>
                                    </p:anim>
                                    <p:anim calcmode="lin" valueType="num">
                                      <p:cBhvr>
                                        <p:cTn id="37" dur="800" decel="100000" fill="hold"/>
                                        <p:tgtEl>
                                          <p:spTgt spid="11"/>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40" fill="hold" nodeType="afterGroup">
                            <p:stCondLst>
                              <p:cond delay="4000"/>
                            </p:stCondLst>
                            <p:childTnLst>
                              <p:par>
                                <p:cTn id="41" presetID="30" presetClass="entr" presetSubtype="0"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600" decel="100000"/>
                                        <p:tgtEl>
                                          <p:spTgt spid="5"/>
                                        </p:tgtEl>
                                      </p:cBhvr>
                                    </p:animEffect>
                                    <p:anim calcmode="lin" valueType="num">
                                      <p:cBhvr>
                                        <p:cTn id="44" dur="1600" decel="100000" fill="hold"/>
                                        <p:tgtEl>
                                          <p:spTgt spid="5"/>
                                        </p:tgtEl>
                                        <p:attrNameLst>
                                          <p:attrName>style.rotation</p:attrName>
                                        </p:attrNameLst>
                                      </p:cBhvr>
                                      <p:tavLst>
                                        <p:tav tm="0">
                                          <p:val>
                                            <p:fltVal val="-90"/>
                                          </p:val>
                                        </p:tav>
                                        <p:tav tm="100000">
                                          <p:val>
                                            <p:fltVal val="0"/>
                                          </p:val>
                                        </p:tav>
                                      </p:tavLst>
                                    </p:anim>
                                    <p:anim calcmode="lin" valueType="num">
                                      <p:cBhvr>
                                        <p:cTn id="45" dur="1600" decel="100000" fill="hold"/>
                                        <p:tgtEl>
                                          <p:spTgt spid="5"/>
                                        </p:tgtEl>
                                        <p:attrNameLst>
                                          <p:attrName>ppt_x</p:attrName>
                                        </p:attrNameLst>
                                      </p:cBhvr>
                                      <p:tavLst>
                                        <p:tav tm="0">
                                          <p:val>
                                            <p:strVal val="#ppt_x+0.4"/>
                                          </p:val>
                                        </p:tav>
                                        <p:tav tm="100000">
                                          <p:val>
                                            <p:strVal val="#ppt_x-0.05"/>
                                          </p:val>
                                        </p:tav>
                                      </p:tavLst>
                                    </p:anim>
                                    <p:anim calcmode="lin" valueType="num">
                                      <p:cBhvr>
                                        <p:cTn id="46" dur="1600" decel="100000" fill="hold"/>
                                        <p:tgtEl>
                                          <p:spTgt spid="5"/>
                                        </p:tgtEl>
                                        <p:attrNameLst>
                                          <p:attrName>ppt_y</p:attrName>
                                        </p:attrNameLst>
                                      </p:cBhvr>
                                      <p:tavLst>
                                        <p:tav tm="0">
                                          <p:val>
                                            <p:strVal val="#ppt_y-0.4"/>
                                          </p:val>
                                        </p:tav>
                                        <p:tav tm="100000">
                                          <p:val>
                                            <p:strVal val="#ppt_y+0.1"/>
                                          </p:val>
                                        </p:tav>
                                      </p:tavLst>
                                    </p:anim>
                                    <p:anim calcmode="lin" valueType="num">
                                      <p:cBhvr>
                                        <p:cTn id="47" dur="400" accel="100000" fill="hold">
                                          <p:stCondLst>
                                            <p:cond delay="1600"/>
                                          </p:stCondLst>
                                        </p:cTn>
                                        <p:tgtEl>
                                          <p:spTgt spid="5"/>
                                        </p:tgtEl>
                                        <p:attrNameLst>
                                          <p:attrName>ppt_x</p:attrName>
                                        </p:attrNameLst>
                                      </p:cBhvr>
                                      <p:tavLst>
                                        <p:tav tm="0">
                                          <p:val>
                                            <p:strVal val="#ppt_x-0.05"/>
                                          </p:val>
                                        </p:tav>
                                        <p:tav tm="100000">
                                          <p:val>
                                            <p:strVal val="#ppt_x"/>
                                          </p:val>
                                        </p:tav>
                                      </p:tavLst>
                                    </p:anim>
                                    <p:anim calcmode="lin" valueType="num">
                                      <p:cBhvr>
                                        <p:cTn id="48" dur="400" accel="100000" fill="hold">
                                          <p:stCondLst>
                                            <p:cond delay="16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9" grpId="0"/>
      <p:bldP spid="10" grpId="0"/>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dirty="0" smtClean="0"/>
              <a:t>Considerazioni Conclusive</a:t>
            </a:r>
            <a:endParaRPr lang="it-IT" sz="3600" dirty="0"/>
          </a:p>
        </p:txBody>
      </p:sp>
      <p:sp>
        <p:nvSpPr>
          <p:cNvPr id="3" name="Segnaposto contenuto 2"/>
          <p:cNvSpPr>
            <a:spLocks noGrp="1"/>
          </p:cNvSpPr>
          <p:nvPr>
            <p:ph idx="1"/>
          </p:nvPr>
        </p:nvSpPr>
        <p:spPr/>
        <p:txBody>
          <a:bodyPr/>
          <a:lstStyle/>
          <a:p>
            <a:r>
              <a:rPr lang="it-IT" sz="2400" dirty="0" smtClean="0"/>
              <a:t>La riduzione del rischio residuo post-SCA è un concreto obiettivo</a:t>
            </a:r>
          </a:p>
          <a:p>
            <a:r>
              <a:rPr lang="it-IT" sz="2400" dirty="0" smtClean="0"/>
              <a:t>Il rischio residuo è multifattoriale, ed include aspetti comportamentali e trattamenti farmacologici</a:t>
            </a:r>
          </a:p>
          <a:p>
            <a:r>
              <a:rPr lang="it-IT" sz="2400" dirty="0" smtClean="0"/>
              <a:t>La riduzione delle LDL è un target terapeutico misurabile, privo di significativi rischi</a:t>
            </a:r>
          </a:p>
          <a:p>
            <a:r>
              <a:rPr lang="it-IT" sz="2400" dirty="0" smtClean="0"/>
              <a:t>La durata della DAPT va individualizzata: da 3-6 mesi a tempo indefinito.</a:t>
            </a:r>
          </a:p>
          <a:p>
            <a:r>
              <a:rPr lang="it-IT" sz="2400" dirty="0" smtClean="0"/>
              <a:t>La lettera di dimissione dopo un ricovero per SCA è un  punto nodale per programmare un follow-up specifico ritagliato sulle caratteristiche del paziente.</a:t>
            </a:r>
            <a:endParaRPr lang="it-IT" sz="2400" dirty="0"/>
          </a:p>
        </p:txBody>
      </p:sp>
    </p:spTree>
    <p:extLst>
      <p:ext uri="{BB962C8B-B14F-4D97-AF65-F5344CB8AC3E}">
        <p14:creationId xmlns:p14="http://schemas.microsoft.com/office/powerpoint/2010/main" val="1156462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GB" sz="2800" dirty="0" smtClean="0"/>
              <a:t>Approximately 40% of recurrent MIs </a:t>
            </a:r>
            <a:br>
              <a:rPr lang="en-GB" sz="2800" dirty="0" smtClean="0"/>
            </a:br>
            <a:r>
              <a:rPr lang="en-GB" sz="2800" dirty="0" smtClean="0"/>
              <a:t>occur 2–5 years after the index event</a:t>
            </a:r>
            <a:endParaRPr lang="en-GB" sz="2800" dirty="0"/>
          </a:p>
        </p:txBody>
      </p:sp>
      <p:sp>
        <p:nvSpPr>
          <p:cNvPr id="9" name="TextBox 3"/>
          <p:cNvSpPr txBox="1">
            <a:spLocks noChangeArrowheads="1"/>
          </p:cNvSpPr>
          <p:nvPr/>
        </p:nvSpPr>
        <p:spPr bwMode="auto">
          <a:xfrm>
            <a:off x="0" y="6452607"/>
            <a:ext cx="9144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lvl1pPr eaLnBrk="0" hangingPunct="0">
              <a:defRPr sz="2400" b="1">
                <a:solidFill>
                  <a:schemeClr val="tx1"/>
                </a:solidFill>
                <a:latin typeface="Arial" charset="0"/>
                <a:ea typeface="MS PGothic" pitchFamily="34" charset="-128"/>
              </a:defRPr>
            </a:lvl1pPr>
            <a:lvl2pPr marL="742950" indent="-285750" eaLnBrk="0" hangingPunct="0">
              <a:defRPr sz="2400" b="1">
                <a:solidFill>
                  <a:schemeClr val="tx1"/>
                </a:solidFill>
                <a:latin typeface="Arial" charset="0"/>
                <a:ea typeface="MS PGothic" pitchFamily="34" charset="-128"/>
              </a:defRPr>
            </a:lvl2pPr>
            <a:lvl3pPr marL="1143000" indent="-228600" eaLnBrk="0" hangingPunct="0">
              <a:defRPr sz="2400" b="1">
                <a:solidFill>
                  <a:schemeClr val="tx1"/>
                </a:solidFill>
                <a:latin typeface="Arial" charset="0"/>
                <a:ea typeface="MS PGothic" pitchFamily="34" charset="-128"/>
              </a:defRPr>
            </a:lvl3pPr>
            <a:lvl4pPr marL="1600200" indent="-228600" eaLnBrk="0" hangingPunct="0">
              <a:defRPr sz="2400" b="1">
                <a:solidFill>
                  <a:schemeClr val="tx1"/>
                </a:solidFill>
                <a:latin typeface="Arial" charset="0"/>
                <a:ea typeface="MS PGothic" pitchFamily="34" charset="-128"/>
              </a:defRPr>
            </a:lvl4pPr>
            <a:lvl5pPr marL="2057400" indent="-228600" eaLnBrk="0" hangingPunct="0">
              <a:defRPr sz="2400" b="1">
                <a:solidFill>
                  <a:schemeClr val="tx1"/>
                </a:solidFill>
                <a:latin typeface="Arial"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charset="0"/>
                <a:ea typeface="MS PGothic" pitchFamily="34" charset="-128"/>
              </a:defRPr>
            </a:lvl9pPr>
          </a:lstStyle>
          <a:p>
            <a:pPr eaLnBrk="1" fontAlgn="base" hangingPunct="1">
              <a:spcBef>
                <a:spcPct val="0"/>
              </a:spcBef>
              <a:spcAft>
                <a:spcPct val="0"/>
              </a:spcAft>
            </a:pPr>
            <a:r>
              <a:rPr lang="da-DK" altLang="en-US" sz="1000" b="0" dirty="0" smtClean="0">
                <a:solidFill>
                  <a:srgbClr val="FFFFFF"/>
                </a:solidFill>
                <a:cs typeface="Arial" charset="0"/>
              </a:rPr>
              <a:t>MI, myocardial infarction.</a:t>
            </a:r>
            <a:r>
              <a:rPr lang="da-DK" altLang="en-US" sz="1000" b="0" dirty="0">
                <a:solidFill>
                  <a:srgbClr val="FFFFFF"/>
                </a:solidFill>
                <a:cs typeface="Arial" charset="0"/>
              </a:rPr>
              <a:t/>
            </a:r>
            <a:br>
              <a:rPr lang="da-DK" altLang="en-US" sz="1000" b="0" dirty="0">
                <a:solidFill>
                  <a:srgbClr val="FFFFFF"/>
                </a:solidFill>
                <a:cs typeface="Arial" charset="0"/>
              </a:rPr>
            </a:br>
            <a:r>
              <a:rPr lang="en-US" altLang="en-US" sz="1000" b="0" dirty="0" err="1" smtClean="0">
                <a:solidFill>
                  <a:srgbClr val="FFFFFF"/>
                </a:solidFill>
                <a:cs typeface="Arial" charset="0"/>
              </a:rPr>
              <a:t>Figueras</a:t>
            </a:r>
            <a:r>
              <a:rPr lang="en-US" altLang="en-US" sz="1000" b="0" dirty="0" smtClean="0">
                <a:solidFill>
                  <a:srgbClr val="FFFFFF"/>
                </a:solidFill>
                <a:cs typeface="Arial" charset="0"/>
              </a:rPr>
              <a:t> </a:t>
            </a:r>
            <a:r>
              <a:rPr lang="en-US" altLang="en-US" sz="1000" b="0" dirty="0">
                <a:solidFill>
                  <a:srgbClr val="FFFFFF"/>
                </a:solidFill>
                <a:cs typeface="Arial" charset="0"/>
              </a:rPr>
              <a:t>J </a:t>
            </a:r>
            <a:r>
              <a:rPr lang="en-US" altLang="en-US" sz="1000" b="0" i="1" dirty="0">
                <a:solidFill>
                  <a:srgbClr val="FFFFFF"/>
                </a:solidFill>
                <a:cs typeface="Arial" charset="0"/>
              </a:rPr>
              <a:t>et al</a:t>
            </a:r>
            <a:r>
              <a:rPr lang="en-US" altLang="en-US" sz="1000" b="0" dirty="0">
                <a:solidFill>
                  <a:srgbClr val="FFFFFF"/>
                </a:solidFill>
                <a:cs typeface="Arial" charset="0"/>
              </a:rPr>
              <a:t>. Am J </a:t>
            </a:r>
            <a:r>
              <a:rPr lang="en-US" altLang="en-US" sz="1000" b="0" dirty="0" err="1">
                <a:solidFill>
                  <a:srgbClr val="FFFFFF"/>
                </a:solidFill>
                <a:cs typeface="Arial" charset="0"/>
              </a:rPr>
              <a:t>Cardiol</a:t>
            </a:r>
            <a:r>
              <a:rPr lang="en-US" altLang="en-US" sz="1000" b="0" i="1" dirty="0">
                <a:solidFill>
                  <a:srgbClr val="FFFFFF"/>
                </a:solidFill>
                <a:cs typeface="Arial" charset="0"/>
              </a:rPr>
              <a:t> </a:t>
            </a:r>
            <a:r>
              <a:rPr lang="en-US" altLang="en-US" sz="1000" b="0" dirty="0">
                <a:solidFill>
                  <a:srgbClr val="FFFFFF"/>
                </a:solidFill>
                <a:cs typeface="Arial" charset="0"/>
              </a:rPr>
              <a:t>2002;89:1416–1420</a:t>
            </a:r>
            <a:r>
              <a:rPr lang="en-US" altLang="en-US" sz="1000" b="0" dirty="0" smtClean="0">
                <a:solidFill>
                  <a:srgbClr val="FFFFFF"/>
                </a:solidFill>
                <a:cs typeface="Arial" charset="0"/>
              </a:rPr>
              <a:t>.</a:t>
            </a:r>
            <a:endParaRPr lang="da-DK" altLang="en-US" sz="1000" b="0" dirty="0">
              <a:solidFill>
                <a:srgbClr val="FFFFFF"/>
              </a:solidFill>
              <a:cs typeface="Arial" charset="0"/>
            </a:endParaRPr>
          </a:p>
        </p:txBody>
      </p:sp>
      <p:graphicFrame>
        <p:nvGraphicFramePr>
          <p:cNvPr id="8" name="Content Placeholder 3"/>
          <p:cNvGraphicFramePr>
            <a:graphicFrameLocks noGrp="1"/>
          </p:cNvGraphicFramePr>
          <p:nvPr>
            <p:ph idx="1"/>
            <p:extLst/>
          </p:nvPr>
        </p:nvGraphicFramePr>
        <p:xfrm>
          <a:off x="660401" y="2330376"/>
          <a:ext cx="7823200" cy="4370914"/>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1906094" y="4019336"/>
            <a:ext cx="1958010" cy="2301073"/>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400" b="1">
              <a:solidFill>
                <a:srgbClr val="FFFFFF"/>
              </a:solidFill>
            </a:endParaRPr>
          </a:p>
        </p:txBody>
      </p:sp>
      <p:sp>
        <p:nvSpPr>
          <p:cNvPr id="11" name="Content Placeholder 2"/>
          <p:cNvSpPr txBox="1">
            <a:spLocks/>
          </p:cNvSpPr>
          <p:nvPr/>
        </p:nvSpPr>
        <p:spPr bwMode="auto">
          <a:xfrm>
            <a:off x="457200" y="1599081"/>
            <a:ext cx="8229600" cy="732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20000"/>
              </a:spcBef>
              <a:spcAft>
                <a:spcPct val="0"/>
              </a:spcAft>
              <a:buClr>
                <a:srgbClr val="FFCC00"/>
              </a:buClr>
              <a:defRPr/>
            </a:pPr>
            <a:r>
              <a:rPr lang="en-GB" sz="2000" kern="0" dirty="0" smtClean="0">
                <a:solidFill>
                  <a:srgbClr val="FFFFFF"/>
                </a:solidFill>
                <a:ea typeface="MS PGothic" pitchFamily="34" charset="-128"/>
                <a:cs typeface="MS PGothic"/>
              </a:rPr>
              <a:t>Observational study of 307 consecutive patients experiencing </a:t>
            </a:r>
            <a:br>
              <a:rPr lang="en-GB" sz="2000" kern="0" dirty="0" smtClean="0">
                <a:solidFill>
                  <a:srgbClr val="FFFFFF"/>
                </a:solidFill>
                <a:ea typeface="MS PGothic" pitchFamily="34" charset="-128"/>
                <a:cs typeface="MS PGothic"/>
              </a:rPr>
            </a:br>
            <a:r>
              <a:rPr lang="en-GB" sz="2000" kern="0" dirty="0" smtClean="0">
                <a:solidFill>
                  <a:srgbClr val="FFFFFF"/>
                </a:solidFill>
                <a:ea typeface="MS PGothic" pitchFamily="34" charset="-128"/>
                <a:cs typeface="MS PGothic"/>
              </a:rPr>
              <a:t>a second MI &gt;1 month after the first event</a:t>
            </a:r>
            <a:r>
              <a:rPr lang="en-GB" sz="2000" kern="0" baseline="30000" dirty="0" smtClean="0">
                <a:solidFill>
                  <a:srgbClr val="FFFFFF"/>
                </a:solidFill>
                <a:ea typeface="MS PGothic" pitchFamily="34" charset="-128"/>
                <a:cs typeface="MS PGothic"/>
              </a:rPr>
              <a:t>[</a:t>
            </a:r>
            <a:r>
              <a:rPr lang="en-GB" sz="2000" kern="0" baseline="30000" dirty="0" err="1" smtClean="0">
                <a:solidFill>
                  <a:srgbClr val="FFFFFF"/>
                </a:solidFill>
                <a:ea typeface="MS PGothic" pitchFamily="34" charset="-128"/>
                <a:cs typeface="MS PGothic"/>
              </a:rPr>
              <a:t>Figueras</a:t>
            </a:r>
            <a:r>
              <a:rPr lang="en-GB" sz="2000" kern="0" dirty="0" smtClean="0">
                <a:solidFill>
                  <a:srgbClr val="FFFFFF"/>
                </a:solidFill>
                <a:ea typeface="MS PGothic" pitchFamily="34" charset="-128"/>
                <a:cs typeface="MS PGothic"/>
              </a:rPr>
              <a:t> </a:t>
            </a:r>
            <a:r>
              <a:rPr lang="en-GB" sz="2000" kern="0" baseline="30000" dirty="0" smtClean="0">
                <a:solidFill>
                  <a:srgbClr val="FFFFFF"/>
                </a:solidFill>
                <a:ea typeface="MS PGothic" pitchFamily="34" charset="-128"/>
                <a:cs typeface="MS PGothic"/>
              </a:rPr>
              <a:t>2002]</a:t>
            </a:r>
          </a:p>
        </p:txBody>
      </p:sp>
    </p:spTree>
    <p:extLst>
      <p:ext uri="{BB962C8B-B14F-4D97-AF65-F5344CB8AC3E}">
        <p14:creationId xmlns:p14="http://schemas.microsoft.com/office/powerpoint/2010/main" val="214840904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395536" y="1268290"/>
            <a:ext cx="7632848" cy="2304726"/>
          </a:xfrm>
        </p:spPr>
        <p:txBody>
          <a:bodyPr/>
          <a:lstStyle/>
          <a:p>
            <a:r>
              <a:rPr lang="it-IT" sz="3200" dirty="0" smtClean="0">
                <a:solidFill>
                  <a:srgbClr val="0000FF"/>
                </a:solidFill>
              </a:rPr>
              <a:t>Approccio comportamentale</a:t>
            </a:r>
          </a:p>
          <a:p>
            <a:pPr lvl="1"/>
            <a:r>
              <a:rPr lang="it-IT" sz="2800" dirty="0" smtClean="0"/>
              <a:t>Abolizione del fumo</a:t>
            </a:r>
          </a:p>
          <a:p>
            <a:pPr lvl="1"/>
            <a:r>
              <a:rPr lang="it-IT" sz="2800" dirty="0" smtClean="0"/>
              <a:t>Riduzione del peso corporeo</a:t>
            </a:r>
          </a:p>
          <a:p>
            <a:pPr lvl="1"/>
            <a:r>
              <a:rPr lang="it-IT" sz="2800" dirty="0" smtClean="0"/>
              <a:t>Attività fisica aerobica</a:t>
            </a:r>
            <a:endParaRPr lang="it-IT" sz="2800" dirty="0"/>
          </a:p>
        </p:txBody>
      </p:sp>
      <p:sp>
        <p:nvSpPr>
          <p:cNvPr id="5" name="Segnaposto contenuto 4"/>
          <p:cNvSpPr>
            <a:spLocks noGrp="1"/>
          </p:cNvSpPr>
          <p:nvPr>
            <p:ph sz="half" idx="2"/>
          </p:nvPr>
        </p:nvSpPr>
        <p:spPr>
          <a:xfrm>
            <a:off x="395537" y="3611686"/>
            <a:ext cx="6192688" cy="2769642"/>
          </a:xfrm>
        </p:spPr>
        <p:txBody>
          <a:bodyPr/>
          <a:lstStyle/>
          <a:p>
            <a:r>
              <a:rPr lang="it-IT" sz="3200" dirty="0" smtClean="0">
                <a:solidFill>
                  <a:srgbClr val="0000FF"/>
                </a:solidFill>
              </a:rPr>
              <a:t>Approccio farmacologico</a:t>
            </a:r>
          </a:p>
          <a:p>
            <a:pPr lvl="1"/>
            <a:r>
              <a:rPr lang="it-IT" sz="2800" dirty="0" smtClean="0"/>
              <a:t>Controllo della PA</a:t>
            </a:r>
          </a:p>
          <a:p>
            <a:pPr lvl="1"/>
            <a:r>
              <a:rPr lang="it-IT" sz="2800" dirty="0" smtClean="0"/>
              <a:t>Controllo LDL</a:t>
            </a:r>
          </a:p>
          <a:p>
            <a:pPr lvl="1"/>
            <a:r>
              <a:rPr lang="it-IT" sz="2800" dirty="0" smtClean="0"/>
              <a:t>Terapia antiaggregante</a:t>
            </a:r>
            <a:endParaRPr lang="it-IT" sz="2800" b="1" dirty="0">
              <a:solidFill>
                <a:srgbClr val="FF0000"/>
              </a:solidFill>
            </a:endParaRPr>
          </a:p>
        </p:txBody>
      </p:sp>
      <p:sp>
        <p:nvSpPr>
          <p:cNvPr id="6" name="Rectangle 3"/>
          <p:cNvSpPr>
            <a:spLocks noGrp="1" noRot="1" noChangeArrowheads="1"/>
          </p:cNvSpPr>
          <p:nvPr>
            <p:ph type="title" idx="4294967295"/>
          </p:nvPr>
        </p:nvSpPr>
        <p:spPr>
          <a:xfrm>
            <a:off x="107951" y="252512"/>
            <a:ext cx="8890000" cy="584200"/>
          </a:xfrm>
        </p:spPr>
        <p:txBody>
          <a:bodyPr/>
          <a:lstStyle/>
          <a:p>
            <a:pPr algn="ctr"/>
            <a:r>
              <a:rPr lang="en-US" sz="4000" dirty="0" err="1" smtClean="0">
                <a:solidFill>
                  <a:srgbClr val="C40019"/>
                </a:solidFill>
              </a:rPr>
              <a:t>Prevenzione</a:t>
            </a:r>
            <a:r>
              <a:rPr lang="en-US" sz="4000" dirty="0" smtClean="0">
                <a:solidFill>
                  <a:srgbClr val="C40019"/>
                </a:solidFill>
              </a:rPr>
              <a:t> </a:t>
            </a:r>
            <a:r>
              <a:rPr lang="en-US" sz="4000" dirty="0" err="1" smtClean="0">
                <a:solidFill>
                  <a:srgbClr val="C40019"/>
                </a:solidFill>
              </a:rPr>
              <a:t>Secondaria</a:t>
            </a:r>
            <a:r>
              <a:rPr lang="en-US" sz="4000" dirty="0" smtClean="0">
                <a:solidFill>
                  <a:srgbClr val="C40019"/>
                </a:solidFill>
              </a:rPr>
              <a:t> post-SCA</a:t>
            </a:r>
          </a:p>
        </p:txBody>
      </p:sp>
    </p:spTree>
    <p:extLst>
      <p:ext uri="{BB962C8B-B14F-4D97-AF65-F5344CB8AC3E}">
        <p14:creationId xmlns:p14="http://schemas.microsoft.com/office/powerpoint/2010/main" val="386498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3">
                                            <p:txEl>
                                              <p:pRg st="1" end="1"/>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6" dur="500"/>
                                        <p:tgtEl>
                                          <p:spTgt spid="3">
                                            <p:txEl>
                                              <p:pRg st="2" end="2"/>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
                                            <p:txEl>
                                              <p:pRg st="0" end="0"/>
                                            </p:txEl>
                                          </p:spTgt>
                                        </p:tgtEl>
                                      </p:cBhvr>
                                    </p:animEffect>
                                  </p:childTnLst>
                                </p:cTn>
                              </p:par>
                              <p:par>
                                <p:cTn id="27" presetID="12" presetClass="entr" presetSubtype="4" fill="hold"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 calcmode="lin" valueType="num">
                                      <p:cBhvr additive="base">
                                        <p:cTn id="29"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30" dur="500"/>
                                        <p:tgtEl>
                                          <p:spTgt spid="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 calcmode="lin" valueType="num">
                                      <p:cBhvr additive="base">
                                        <p:cTn id="35" dur="10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36" dur="1000"/>
                                        <p:tgtEl>
                                          <p:spTgt spid="5">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anim calcmode="lin" valueType="num">
                                      <p:cBhvr additive="base">
                                        <p:cTn id="41" dur="10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4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8" name="Shape 1548"/>
          <p:cNvSpPr>
            <a:spLocks noGrp="1"/>
          </p:cNvSpPr>
          <p:nvPr>
            <p:ph type="title"/>
          </p:nvPr>
        </p:nvSpPr>
        <p:spPr>
          <a:xfrm>
            <a:off x="169524" y="13297"/>
            <a:ext cx="8722760" cy="1238790"/>
          </a:xfrm>
          <a:prstGeom prst="rect">
            <a:avLst/>
          </a:prstGeom>
        </p:spPr>
        <p:txBody>
          <a:bodyPr>
            <a:normAutofit/>
          </a:bodyPr>
          <a:lstStyle/>
          <a:p>
            <a:r>
              <a:rPr dirty="0"/>
              <a:t>Greater reductions in LDL-C levels are associated with greater reductions in CV event rates</a:t>
            </a:r>
          </a:p>
        </p:txBody>
      </p:sp>
      <p:sp>
        <p:nvSpPr>
          <p:cNvPr id="1606" name="Shape 1606"/>
          <p:cNvSpPr>
            <a:spLocks noGrp="1"/>
          </p:cNvSpPr>
          <p:nvPr>
            <p:ph type="body" sz="quarter" idx="1"/>
          </p:nvPr>
        </p:nvSpPr>
        <p:spPr>
          <a:xfrm>
            <a:off x="107504" y="6232455"/>
            <a:ext cx="7956376" cy="508913"/>
          </a:xfrm>
          <a:prstGeom prst="rect">
            <a:avLst/>
          </a:prstGeom>
        </p:spPr>
        <p:txBody>
          <a:bodyPr>
            <a:noAutofit/>
          </a:bodyPr>
          <a:lstStyle/>
          <a:p>
            <a:pPr marL="0" indent="0">
              <a:spcBef>
                <a:spcPts val="0"/>
              </a:spcBef>
              <a:buNone/>
              <a:defRPr sz="1000">
                <a:solidFill>
                  <a:srgbClr val="535353"/>
                </a:solidFill>
              </a:defRPr>
            </a:pPr>
            <a:r>
              <a:rPr lang="en-US" sz="1600" dirty="0"/>
              <a:t>CTTC. </a:t>
            </a:r>
            <a:r>
              <a:rPr sz="1600" dirty="0"/>
              <a:t>Lancet 2005;366:1267</a:t>
            </a:r>
            <a:r>
              <a:rPr lang="en-GB" sz="1600" dirty="0"/>
              <a:t>–</a:t>
            </a:r>
            <a:r>
              <a:rPr sz="1600" dirty="0"/>
              <a:t>1278</a:t>
            </a:r>
            <a:r>
              <a:rPr lang="en-GB" sz="1600" dirty="0"/>
              <a:t>.</a:t>
            </a:r>
            <a:r>
              <a:rPr sz="1600" dirty="0"/>
              <a:t> </a:t>
            </a:r>
            <a:r>
              <a:rPr lang="en-US" sz="1600" dirty="0"/>
              <a:t>CTTC. </a:t>
            </a:r>
            <a:r>
              <a:rPr sz="1600" dirty="0"/>
              <a:t>Lancet 2010;376:1670</a:t>
            </a:r>
            <a:r>
              <a:rPr lang="en-GB" sz="1600" dirty="0"/>
              <a:t>–</a:t>
            </a:r>
            <a:r>
              <a:rPr sz="1600" dirty="0"/>
              <a:t>1681</a:t>
            </a:r>
            <a:r>
              <a:rPr lang="en-GB" sz="1600" dirty="0"/>
              <a:t>.</a:t>
            </a:r>
            <a:r>
              <a:rPr sz="1600" dirty="0"/>
              <a:t> </a:t>
            </a:r>
            <a:endParaRPr lang="en-GB" sz="1600" dirty="0"/>
          </a:p>
          <a:p>
            <a:pPr marL="0" indent="0">
              <a:spcBef>
                <a:spcPts val="0"/>
              </a:spcBef>
              <a:buNone/>
              <a:defRPr sz="1000">
                <a:solidFill>
                  <a:srgbClr val="535353"/>
                </a:solidFill>
              </a:defRPr>
            </a:pPr>
            <a:r>
              <a:rPr lang="en-GB" sz="1600" dirty="0"/>
              <a:t>Cannon et al. N </a:t>
            </a:r>
            <a:r>
              <a:rPr lang="en-GB" sz="1600" dirty="0" err="1"/>
              <a:t>Engl</a:t>
            </a:r>
            <a:r>
              <a:rPr lang="en-GB" sz="1600" dirty="0"/>
              <a:t> J Med 2015;372:2387 – 2397.</a:t>
            </a:r>
            <a:endParaRPr sz="1600" dirty="0"/>
          </a:p>
        </p:txBody>
      </p:sp>
      <p:grpSp>
        <p:nvGrpSpPr>
          <p:cNvPr id="60" name="Group 1605"/>
          <p:cNvGrpSpPr/>
          <p:nvPr/>
        </p:nvGrpSpPr>
        <p:grpSpPr>
          <a:xfrm>
            <a:off x="1620272" y="1440076"/>
            <a:ext cx="5708732" cy="4896476"/>
            <a:chOff x="-69003" y="-46160"/>
            <a:chExt cx="7611641" cy="4896474"/>
          </a:xfrm>
        </p:grpSpPr>
        <p:sp>
          <p:nvSpPr>
            <p:cNvPr id="61" name="Shape 1549"/>
            <p:cNvSpPr/>
            <p:nvPr/>
          </p:nvSpPr>
          <p:spPr>
            <a:xfrm>
              <a:off x="687077" y="0"/>
              <a:ext cx="573933" cy="30777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t">
              <a:spAutoFit/>
            </a:bodyPr>
            <a:lstStyle>
              <a:lvl1pPr>
                <a:defRPr sz="1400">
                  <a:solidFill>
                    <a:srgbClr val="535353"/>
                  </a:solidFill>
                  <a:latin typeface="Calibri"/>
                  <a:ea typeface="Calibri"/>
                  <a:cs typeface="Calibri"/>
                  <a:sym typeface="Calibri"/>
                </a:defRPr>
              </a:lvl1pPr>
            </a:lstStyle>
            <a:p>
              <a:r>
                <a:rPr>
                  <a:latin typeface="+mn-lt"/>
                </a:rPr>
                <a:t>50%</a:t>
              </a:r>
            </a:p>
          </p:txBody>
        </p:sp>
        <p:sp>
          <p:nvSpPr>
            <p:cNvPr id="62" name="Shape 1550"/>
            <p:cNvSpPr/>
            <p:nvPr/>
          </p:nvSpPr>
          <p:spPr>
            <a:xfrm>
              <a:off x="687077" y="694284"/>
              <a:ext cx="573933" cy="30777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t">
              <a:spAutoFit/>
            </a:bodyPr>
            <a:lstStyle>
              <a:lvl1pPr>
                <a:defRPr sz="1400">
                  <a:solidFill>
                    <a:srgbClr val="535353"/>
                  </a:solidFill>
                  <a:latin typeface="Calibri"/>
                  <a:ea typeface="Calibri"/>
                  <a:cs typeface="Calibri"/>
                  <a:sym typeface="Calibri"/>
                </a:defRPr>
              </a:lvl1pPr>
            </a:lstStyle>
            <a:p>
              <a:r>
                <a:rPr>
                  <a:latin typeface="+mn-lt"/>
                </a:rPr>
                <a:t>40%</a:t>
              </a:r>
            </a:p>
          </p:txBody>
        </p:sp>
        <p:sp>
          <p:nvSpPr>
            <p:cNvPr id="63" name="Shape 1551"/>
            <p:cNvSpPr/>
            <p:nvPr/>
          </p:nvSpPr>
          <p:spPr>
            <a:xfrm>
              <a:off x="687077" y="1388568"/>
              <a:ext cx="573933" cy="30777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t">
              <a:spAutoFit/>
            </a:bodyPr>
            <a:lstStyle>
              <a:lvl1pPr>
                <a:defRPr sz="1400">
                  <a:solidFill>
                    <a:srgbClr val="535353"/>
                  </a:solidFill>
                  <a:latin typeface="Calibri"/>
                  <a:ea typeface="Calibri"/>
                  <a:cs typeface="Calibri"/>
                  <a:sym typeface="Calibri"/>
                </a:defRPr>
              </a:lvl1pPr>
            </a:lstStyle>
            <a:p>
              <a:r>
                <a:rPr>
                  <a:latin typeface="+mn-lt"/>
                </a:rPr>
                <a:t>30%</a:t>
              </a:r>
            </a:p>
          </p:txBody>
        </p:sp>
        <p:sp>
          <p:nvSpPr>
            <p:cNvPr id="64" name="Shape 1552"/>
            <p:cNvSpPr/>
            <p:nvPr/>
          </p:nvSpPr>
          <p:spPr>
            <a:xfrm>
              <a:off x="687077" y="2082853"/>
              <a:ext cx="573933" cy="30777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t">
              <a:spAutoFit/>
            </a:bodyPr>
            <a:lstStyle>
              <a:lvl1pPr>
                <a:defRPr sz="1400">
                  <a:solidFill>
                    <a:srgbClr val="535353"/>
                  </a:solidFill>
                  <a:latin typeface="Calibri"/>
                  <a:ea typeface="Calibri"/>
                  <a:cs typeface="Calibri"/>
                  <a:sym typeface="Calibri"/>
                </a:defRPr>
              </a:lvl1pPr>
            </a:lstStyle>
            <a:p>
              <a:r>
                <a:rPr>
                  <a:latin typeface="+mn-lt"/>
                </a:rPr>
                <a:t>20%</a:t>
              </a:r>
            </a:p>
          </p:txBody>
        </p:sp>
        <p:sp>
          <p:nvSpPr>
            <p:cNvPr id="65" name="Shape 1553"/>
            <p:cNvSpPr/>
            <p:nvPr/>
          </p:nvSpPr>
          <p:spPr>
            <a:xfrm>
              <a:off x="687077" y="2777137"/>
              <a:ext cx="573933" cy="30777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t">
              <a:spAutoFit/>
            </a:bodyPr>
            <a:lstStyle>
              <a:lvl1pPr>
                <a:defRPr sz="1400">
                  <a:solidFill>
                    <a:srgbClr val="535353"/>
                  </a:solidFill>
                  <a:latin typeface="Calibri"/>
                  <a:ea typeface="Calibri"/>
                  <a:cs typeface="Calibri"/>
                  <a:sym typeface="Calibri"/>
                </a:defRPr>
              </a:lvl1pPr>
            </a:lstStyle>
            <a:p>
              <a:r>
                <a:rPr>
                  <a:latin typeface="+mn-lt"/>
                </a:rPr>
                <a:t>10%</a:t>
              </a:r>
            </a:p>
          </p:txBody>
        </p:sp>
        <p:sp>
          <p:nvSpPr>
            <p:cNvPr id="66" name="Shape 1554"/>
            <p:cNvSpPr/>
            <p:nvPr/>
          </p:nvSpPr>
          <p:spPr>
            <a:xfrm>
              <a:off x="789917" y="3471422"/>
              <a:ext cx="441268" cy="30777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t">
              <a:spAutoFit/>
            </a:bodyPr>
            <a:lstStyle>
              <a:lvl1pPr>
                <a:defRPr sz="1400">
                  <a:solidFill>
                    <a:srgbClr val="535353"/>
                  </a:solidFill>
                  <a:latin typeface="Calibri"/>
                  <a:ea typeface="Calibri"/>
                  <a:cs typeface="Calibri"/>
                  <a:sym typeface="Calibri"/>
                </a:defRPr>
              </a:lvl1pPr>
            </a:lstStyle>
            <a:p>
              <a:r>
                <a:rPr>
                  <a:latin typeface="+mn-lt"/>
                </a:rPr>
                <a:t>0%</a:t>
              </a:r>
            </a:p>
          </p:txBody>
        </p:sp>
        <p:sp>
          <p:nvSpPr>
            <p:cNvPr id="68" name="Shape 1556"/>
            <p:cNvSpPr/>
            <p:nvPr/>
          </p:nvSpPr>
          <p:spPr>
            <a:xfrm>
              <a:off x="2448784" y="3777272"/>
              <a:ext cx="388436" cy="30777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t">
              <a:spAutoFit/>
            </a:bodyPr>
            <a:lstStyle>
              <a:lvl1pPr>
                <a:defRPr sz="1400">
                  <a:solidFill>
                    <a:srgbClr val="535353"/>
                  </a:solidFill>
                  <a:latin typeface="+mn-lt"/>
                  <a:ea typeface="+mn-ea"/>
                  <a:cs typeface="+mn-cs"/>
                  <a:sym typeface="Arial"/>
                </a:defRPr>
              </a:lvl1pPr>
            </a:lstStyle>
            <a:p>
              <a:r>
                <a:t>19</a:t>
              </a:r>
            </a:p>
          </p:txBody>
        </p:sp>
        <p:sp>
          <p:nvSpPr>
            <p:cNvPr id="69" name="Shape 1557"/>
            <p:cNvSpPr/>
            <p:nvPr/>
          </p:nvSpPr>
          <p:spPr>
            <a:xfrm>
              <a:off x="3738382" y="3799837"/>
              <a:ext cx="388436" cy="30777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t">
              <a:spAutoFit/>
            </a:bodyPr>
            <a:lstStyle>
              <a:lvl1pPr>
                <a:defRPr sz="1400">
                  <a:solidFill>
                    <a:srgbClr val="535353"/>
                  </a:solidFill>
                  <a:latin typeface="+mn-lt"/>
                  <a:ea typeface="+mn-ea"/>
                  <a:cs typeface="+mn-cs"/>
                  <a:sym typeface="Arial"/>
                </a:defRPr>
              </a:lvl1pPr>
            </a:lstStyle>
            <a:p>
              <a:r>
                <a:t>39</a:t>
              </a:r>
            </a:p>
          </p:txBody>
        </p:sp>
        <p:sp>
          <p:nvSpPr>
            <p:cNvPr id="70" name="Shape 1558"/>
            <p:cNvSpPr/>
            <p:nvPr/>
          </p:nvSpPr>
          <p:spPr>
            <a:xfrm>
              <a:off x="5017661" y="3806935"/>
              <a:ext cx="388436" cy="30777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t">
              <a:spAutoFit/>
            </a:bodyPr>
            <a:lstStyle>
              <a:lvl1pPr>
                <a:defRPr sz="1400">
                  <a:solidFill>
                    <a:srgbClr val="535353"/>
                  </a:solidFill>
                  <a:latin typeface="+mn-lt"/>
                  <a:ea typeface="+mn-ea"/>
                  <a:cs typeface="+mn-cs"/>
                  <a:sym typeface="Arial"/>
                </a:defRPr>
              </a:lvl1pPr>
            </a:lstStyle>
            <a:p>
              <a:r>
                <a:t>58</a:t>
              </a:r>
            </a:p>
          </p:txBody>
        </p:sp>
        <p:sp>
          <p:nvSpPr>
            <p:cNvPr id="71" name="Shape 1559"/>
            <p:cNvSpPr/>
            <p:nvPr/>
          </p:nvSpPr>
          <p:spPr>
            <a:xfrm>
              <a:off x="6339980" y="3806935"/>
              <a:ext cx="388436" cy="30777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t">
              <a:spAutoFit/>
            </a:bodyPr>
            <a:lstStyle>
              <a:lvl1pPr>
                <a:defRPr sz="1400">
                  <a:solidFill>
                    <a:srgbClr val="535353"/>
                  </a:solidFill>
                  <a:latin typeface="+mn-lt"/>
                  <a:ea typeface="+mn-ea"/>
                  <a:cs typeface="+mn-cs"/>
                  <a:sym typeface="Arial"/>
                </a:defRPr>
              </a:lvl1pPr>
            </a:lstStyle>
            <a:p>
              <a:r>
                <a:t>77</a:t>
              </a:r>
            </a:p>
          </p:txBody>
        </p:sp>
        <p:sp>
          <p:nvSpPr>
            <p:cNvPr id="72" name="Shape 1560"/>
            <p:cNvSpPr/>
            <p:nvPr/>
          </p:nvSpPr>
          <p:spPr>
            <a:xfrm>
              <a:off x="2066589" y="4265543"/>
              <a:ext cx="3560631" cy="58477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lgn="ctr">
                <a:defRPr sz="1600">
                  <a:latin typeface="+mn-lt"/>
                  <a:ea typeface="+mn-ea"/>
                  <a:cs typeface="+mn-cs"/>
                  <a:sym typeface="Arial"/>
                </a:defRPr>
              </a:lvl1pPr>
            </a:lstStyle>
            <a:p>
              <a:r>
                <a:rPr dirty="0"/>
                <a:t>Reduction in LDL-C (mg/</a:t>
              </a:r>
              <a:r>
                <a:rPr dirty="0" err="1"/>
                <a:t>dL</a:t>
              </a:r>
              <a:r>
                <a:rPr dirty="0"/>
                <a:t>)</a:t>
              </a:r>
            </a:p>
          </p:txBody>
        </p:sp>
        <p:sp>
          <p:nvSpPr>
            <p:cNvPr id="73" name="Shape 1561"/>
            <p:cNvSpPr/>
            <p:nvPr/>
          </p:nvSpPr>
          <p:spPr>
            <a:xfrm rot="16200000">
              <a:off x="-1925028" y="1809865"/>
              <a:ext cx="4163449" cy="451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lgn="ctr">
                <a:defRPr sz="1600">
                  <a:latin typeface="+mn-lt"/>
                  <a:ea typeface="+mn-ea"/>
                  <a:cs typeface="+mn-cs"/>
                  <a:sym typeface="Arial"/>
                </a:defRPr>
              </a:lvl1pPr>
            </a:lstStyle>
            <a:p>
              <a:r>
                <a:rPr dirty="0"/>
                <a:t>Proportional Reduction in Event Rate (SE)</a:t>
              </a:r>
            </a:p>
          </p:txBody>
        </p:sp>
        <p:sp>
          <p:nvSpPr>
            <p:cNvPr id="74" name="Shape 1562"/>
            <p:cNvSpPr/>
            <p:nvPr/>
          </p:nvSpPr>
          <p:spPr>
            <a:xfrm flipH="1">
              <a:off x="1308935" y="185875"/>
              <a:ext cx="1" cy="3488853"/>
            </a:xfrm>
            <a:prstGeom prst="line">
              <a:avLst/>
            </a:prstGeom>
            <a:noFill/>
            <a:ln w="14288" cap="flat">
              <a:solidFill>
                <a:srgbClr val="000000"/>
              </a:solidFill>
              <a:prstDash val="solid"/>
              <a:miter lim="800000"/>
            </a:ln>
            <a:effectLst/>
          </p:spPr>
          <p:txBody>
            <a:bodyPr wrap="square" lIns="45718" tIns="45718" rIns="45718" bIns="45718" numCol="1" anchor="t">
              <a:noAutofit/>
            </a:bodyPr>
            <a:lstStyle/>
            <a:p>
              <a:endParaRPr/>
            </a:p>
          </p:txBody>
        </p:sp>
        <p:sp>
          <p:nvSpPr>
            <p:cNvPr id="75" name="Shape 1563"/>
            <p:cNvSpPr/>
            <p:nvPr/>
          </p:nvSpPr>
          <p:spPr>
            <a:xfrm>
              <a:off x="2606294" y="3674728"/>
              <a:ext cx="1" cy="113741"/>
            </a:xfrm>
            <a:prstGeom prst="line">
              <a:avLst/>
            </a:prstGeom>
            <a:noFill/>
            <a:ln w="14288" cap="flat">
              <a:solidFill>
                <a:srgbClr val="000000"/>
              </a:solidFill>
              <a:prstDash val="solid"/>
              <a:miter lim="800000"/>
            </a:ln>
            <a:effectLst/>
          </p:spPr>
          <p:txBody>
            <a:bodyPr wrap="square" lIns="45718" tIns="45718" rIns="45718" bIns="45718" numCol="1" anchor="t">
              <a:noAutofit/>
            </a:bodyPr>
            <a:lstStyle/>
            <a:p>
              <a:endParaRPr/>
            </a:p>
          </p:txBody>
        </p:sp>
        <p:sp>
          <p:nvSpPr>
            <p:cNvPr id="76" name="Shape 1564"/>
            <p:cNvSpPr/>
            <p:nvPr/>
          </p:nvSpPr>
          <p:spPr>
            <a:xfrm>
              <a:off x="3892603" y="3674728"/>
              <a:ext cx="1" cy="113741"/>
            </a:xfrm>
            <a:prstGeom prst="line">
              <a:avLst/>
            </a:prstGeom>
            <a:noFill/>
            <a:ln w="14288" cap="flat">
              <a:solidFill>
                <a:srgbClr val="000000"/>
              </a:solidFill>
              <a:prstDash val="solid"/>
              <a:miter lim="800000"/>
            </a:ln>
            <a:effectLst/>
          </p:spPr>
          <p:txBody>
            <a:bodyPr wrap="square" lIns="45718" tIns="45718" rIns="45718" bIns="45718" numCol="1" anchor="t">
              <a:noAutofit/>
            </a:bodyPr>
            <a:lstStyle/>
            <a:p>
              <a:endParaRPr/>
            </a:p>
          </p:txBody>
        </p:sp>
        <p:sp>
          <p:nvSpPr>
            <p:cNvPr id="77" name="Shape 1565"/>
            <p:cNvSpPr/>
            <p:nvPr/>
          </p:nvSpPr>
          <p:spPr>
            <a:xfrm>
              <a:off x="5178913" y="3674728"/>
              <a:ext cx="1" cy="113741"/>
            </a:xfrm>
            <a:prstGeom prst="line">
              <a:avLst/>
            </a:prstGeom>
            <a:noFill/>
            <a:ln w="14288" cap="flat">
              <a:solidFill>
                <a:srgbClr val="000000"/>
              </a:solidFill>
              <a:prstDash val="solid"/>
              <a:miter lim="800000"/>
            </a:ln>
            <a:effectLst/>
          </p:spPr>
          <p:txBody>
            <a:bodyPr wrap="square" lIns="45718" tIns="45718" rIns="45718" bIns="45718" numCol="1" anchor="t">
              <a:noAutofit/>
            </a:bodyPr>
            <a:lstStyle/>
            <a:p>
              <a:endParaRPr/>
            </a:p>
          </p:txBody>
        </p:sp>
        <p:sp>
          <p:nvSpPr>
            <p:cNvPr id="78" name="Shape 1566"/>
            <p:cNvSpPr/>
            <p:nvPr/>
          </p:nvSpPr>
          <p:spPr>
            <a:xfrm>
              <a:off x="6487318" y="3674728"/>
              <a:ext cx="1" cy="113741"/>
            </a:xfrm>
            <a:prstGeom prst="line">
              <a:avLst/>
            </a:prstGeom>
            <a:noFill/>
            <a:ln w="14288" cap="flat">
              <a:solidFill>
                <a:srgbClr val="000000"/>
              </a:solidFill>
              <a:prstDash val="solid"/>
              <a:miter lim="800000"/>
            </a:ln>
            <a:effectLst/>
          </p:spPr>
          <p:txBody>
            <a:bodyPr wrap="square" lIns="45718" tIns="45718" rIns="45718" bIns="45718" numCol="1" anchor="t">
              <a:noAutofit/>
            </a:bodyPr>
            <a:lstStyle/>
            <a:p>
              <a:endParaRPr/>
            </a:p>
          </p:txBody>
        </p:sp>
        <p:sp>
          <p:nvSpPr>
            <p:cNvPr id="79" name="Shape 1567"/>
            <p:cNvSpPr/>
            <p:nvPr/>
          </p:nvSpPr>
          <p:spPr>
            <a:xfrm flipH="1" flipV="1">
              <a:off x="1206489" y="194820"/>
              <a:ext cx="102447" cy="1"/>
            </a:xfrm>
            <a:prstGeom prst="line">
              <a:avLst/>
            </a:prstGeom>
            <a:noFill/>
            <a:ln w="14288" cap="flat">
              <a:solidFill>
                <a:srgbClr val="000000"/>
              </a:solidFill>
              <a:prstDash val="solid"/>
              <a:miter lim="800000"/>
            </a:ln>
            <a:effectLst/>
          </p:spPr>
          <p:txBody>
            <a:bodyPr wrap="square" lIns="45718" tIns="45718" rIns="45718" bIns="45718" numCol="1" anchor="t">
              <a:noAutofit/>
            </a:bodyPr>
            <a:lstStyle/>
            <a:p>
              <a:endParaRPr/>
            </a:p>
          </p:txBody>
        </p:sp>
        <p:sp>
          <p:nvSpPr>
            <p:cNvPr id="80" name="Shape 1568"/>
            <p:cNvSpPr/>
            <p:nvPr/>
          </p:nvSpPr>
          <p:spPr>
            <a:xfrm flipH="1">
              <a:off x="1206489" y="891313"/>
              <a:ext cx="102447" cy="1"/>
            </a:xfrm>
            <a:prstGeom prst="line">
              <a:avLst/>
            </a:prstGeom>
            <a:noFill/>
            <a:ln w="14288" cap="flat">
              <a:solidFill>
                <a:srgbClr val="000000"/>
              </a:solidFill>
              <a:prstDash val="solid"/>
              <a:miter lim="800000"/>
            </a:ln>
            <a:effectLst/>
          </p:spPr>
          <p:txBody>
            <a:bodyPr wrap="square" lIns="45718" tIns="45718" rIns="45718" bIns="45718" numCol="1" anchor="t">
              <a:noAutofit/>
            </a:bodyPr>
            <a:lstStyle/>
            <a:p>
              <a:endParaRPr/>
            </a:p>
          </p:txBody>
        </p:sp>
        <p:sp>
          <p:nvSpPr>
            <p:cNvPr id="81" name="Shape 1569"/>
            <p:cNvSpPr/>
            <p:nvPr/>
          </p:nvSpPr>
          <p:spPr>
            <a:xfrm flipH="1">
              <a:off x="1206489" y="1589083"/>
              <a:ext cx="102447" cy="1"/>
            </a:xfrm>
            <a:prstGeom prst="line">
              <a:avLst/>
            </a:prstGeom>
            <a:noFill/>
            <a:ln w="14288" cap="flat">
              <a:solidFill>
                <a:srgbClr val="000000"/>
              </a:solidFill>
              <a:prstDash val="solid"/>
              <a:miter lim="800000"/>
            </a:ln>
            <a:effectLst/>
          </p:spPr>
          <p:txBody>
            <a:bodyPr wrap="square" lIns="45718" tIns="45718" rIns="45718" bIns="45718" numCol="1" anchor="t">
              <a:noAutofit/>
            </a:bodyPr>
            <a:lstStyle/>
            <a:p>
              <a:endParaRPr/>
            </a:p>
          </p:txBody>
        </p:sp>
        <p:sp>
          <p:nvSpPr>
            <p:cNvPr id="82" name="Shape 1570"/>
            <p:cNvSpPr/>
            <p:nvPr/>
          </p:nvSpPr>
          <p:spPr>
            <a:xfrm flipH="1">
              <a:off x="1206489" y="2285577"/>
              <a:ext cx="102447" cy="1"/>
            </a:xfrm>
            <a:prstGeom prst="line">
              <a:avLst/>
            </a:prstGeom>
            <a:noFill/>
            <a:ln w="14288" cap="flat">
              <a:solidFill>
                <a:srgbClr val="000000"/>
              </a:solidFill>
              <a:prstDash val="solid"/>
              <a:miter lim="800000"/>
            </a:ln>
            <a:effectLst/>
          </p:spPr>
          <p:txBody>
            <a:bodyPr wrap="square" lIns="45718" tIns="45718" rIns="45718" bIns="45718" numCol="1" anchor="t">
              <a:noAutofit/>
            </a:bodyPr>
            <a:lstStyle/>
            <a:p>
              <a:endParaRPr/>
            </a:p>
          </p:txBody>
        </p:sp>
        <p:sp>
          <p:nvSpPr>
            <p:cNvPr id="83" name="Shape 1571"/>
            <p:cNvSpPr/>
            <p:nvPr/>
          </p:nvSpPr>
          <p:spPr>
            <a:xfrm flipH="1">
              <a:off x="1206489" y="2982070"/>
              <a:ext cx="102447" cy="1"/>
            </a:xfrm>
            <a:prstGeom prst="line">
              <a:avLst/>
            </a:prstGeom>
            <a:noFill/>
            <a:ln w="14288" cap="flat">
              <a:solidFill>
                <a:srgbClr val="000000"/>
              </a:solidFill>
              <a:prstDash val="solid"/>
              <a:miter lim="800000"/>
            </a:ln>
            <a:effectLst/>
          </p:spPr>
          <p:txBody>
            <a:bodyPr wrap="square" lIns="45718" tIns="45718" rIns="45718" bIns="45718" numCol="1" anchor="t">
              <a:noAutofit/>
            </a:bodyPr>
            <a:lstStyle/>
            <a:p>
              <a:endParaRPr/>
            </a:p>
          </p:txBody>
        </p:sp>
        <p:sp>
          <p:nvSpPr>
            <p:cNvPr id="85" name="Shape 1573"/>
            <p:cNvSpPr/>
            <p:nvPr/>
          </p:nvSpPr>
          <p:spPr>
            <a:xfrm flipH="1" flipV="1">
              <a:off x="1206489" y="3684253"/>
              <a:ext cx="5280831" cy="1"/>
            </a:xfrm>
            <a:prstGeom prst="line">
              <a:avLst/>
            </a:prstGeom>
            <a:noFill/>
            <a:ln w="14288" cap="flat">
              <a:solidFill>
                <a:srgbClr val="000000"/>
              </a:solidFill>
              <a:prstDash val="solid"/>
              <a:miter lim="800000"/>
            </a:ln>
            <a:effectLst/>
          </p:spPr>
          <p:txBody>
            <a:bodyPr wrap="square" lIns="45718" tIns="45718" rIns="45718" bIns="45718" numCol="1" anchor="t">
              <a:noAutofit/>
            </a:bodyPr>
            <a:lstStyle/>
            <a:p>
              <a:endParaRPr/>
            </a:p>
          </p:txBody>
        </p:sp>
        <p:sp>
          <p:nvSpPr>
            <p:cNvPr id="86" name="Shape 1574"/>
            <p:cNvSpPr/>
            <p:nvPr/>
          </p:nvSpPr>
          <p:spPr>
            <a:xfrm flipH="1">
              <a:off x="1308936" y="726455"/>
              <a:ext cx="5202058" cy="2948274"/>
            </a:xfrm>
            <a:prstGeom prst="line">
              <a:avLst/>
            </a:prstGeom>
            <a:noFill/>
            <a:ln w="25400" cap="flat">
              <a:solidFill>
                <a:srgbClr val="231F20"/>
              </a:solidFill>
              <a:prstDash val="solid"/>
              <a:miter lim="800000"/>
            </a:ln>
            <a:effectLst/>
          </p:spPr>
          <p:txBody>
            <a:bodyPr wrap="square" lIns="45718" tIns="45718" rIns="45718" bIns="45718" numCol="1" anchor="t">
              <a:noAutofit/>
            </a:bodyPr>
            <a:lstStyle/>
            <a:p>
              <a:endParaRPr/>
            </a:p>
          </p:txBody>
        </p:sp>
        <p:sp>
          <p:nvSpPr>
            <p:cNvPr id="87" name="Shape 1575"/>
            <p:cNvSpPr/>
            <p:nvPr/>
          </p:nvSpPr>
          <p:spPr>
            <a:xfrm>
              <a:off x="1308936" y="2199953"/>
              <a:ext cx="2583669" cy="14747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path>
              </a:pathLst>
            </a:custGeom>
            <a:noFill/>
            <a:ln w="25400" cap="flat">
              <a:solidFill>
                <a:srgbClr val="A7A7A7"/>
              </a:solidFill>
              <a:prstDash val="dash"/>
              <a:miter lim="800000"/>
            </a:ln>
            <a:effectLst/>
          </p:spPr>
          <p:txBody>
            <a:bodyPr wrap="square" lIns="45718" tIns="45718" rIns="45718" bIns="45718" numCol="1" anchor="t">
              <a:noAutofit/>
            </a:bodyPr>
            <a:lstStyle/>
            <a:p>
              <a:pPr>
                <a:defRPr sz="1600">
                  <a:latin typeface="Calibri"/>
                  <a:ea typeface="Calibri"/>
                  <a:cs typeface="Calibri"/>
                  <a:sym typeface="Calibri"/>
                </a:defRPr>
              </a:pPr>
              <a:endParaRPr sz="1600"/>
            </a:p>
          </p:txBody>
        </p:sp>
        <p:sp>
          <p:nvSpPr>
            <p:cNvPr id="88" name="Shape 1576"/>
            <p:cNvSpPr/>
            <p:nvPr/>
          </p:nvSpPr>
          <p:spPr>
            <a:xfrm flipH="1">
              <a:off x="2205407" y="2411611"/>
              <a:ext cx="1" cy="1115668"/>
            </a:xfrm>
            <a:prstGeom prst="line">
              <a:avLst/>
            </a:prstGeom>
            <a:noFill/>
            <a:ln w="30163" cap="flat">
              <a:solidFill>
                <a:srgbClr val="604A7B"/>
              </a:solidFill>
              <a:prstDash val="solid"/>
              <a:miter lim="800000"/>
            </a:ln>
            <a:effectLst/>
          </p:spPr>
          <p:txBody>
            <a:bodyPr wrap="square" lIns="45718" tIns="45718" rIns="45718" bIns="45718" numCol="1" anchor="t">
              <a:noAutofit/>
            </a:bodyPr>
            <a:lstStyle/>
            <a:p>
              <a:endParaRPr/>
            </a:p>
          </p:txBody>
        </p:sp>
        <p:sp>
          <p:nvSpPr>
            <p:cNvPr id="89" name="Shape 1577"/>
            <p:cNvSpPr/>
            <p:nvPr/>
          </p:nvSpPr>
          <p:spPr>
            <a:xfrm>
              <a:off x="2704148" y="2883666"/>
              <a:ext cx="1" cy="665822"/>
            </a:xfrm>
            <a:prstGeom prst="line">
              <a:avLst/>
            </a:prstGeom>
            <a:noFill/>
            <a:ln w="30163" cap="flat">
              <a:solidFill>
                <a:srgbClr val="604A7B"/>
              </a:solidFill>
              <a:prstDash val="solid"/>
              <a:miter lim="800000"/>
            </a:ln>
            <a:effectLst/>
          </p:spPr>
          <p:txBody>
            <a:bodyPr wrap="square" lIns="45718" tIns="45718" rIns="45718" bIns="45718" numCol="1" anchor="t">
              <a:noAutofit/>
            </a:bodyPr>
            <a:lstStyle/>
            <a:p>
              <a:endParaRPr/>
            </a:p>
          </p:txBody>
        </p:sp>
        <p:sp>
          <p:nvSpPr>
            <p:cNvPr id="90" name="Shape 1578"/>
            <p:cNvSpPr/>
            <p:nvPr/>
          </p:nvSpPr>
          <p:spPr>
            <a:xfrm>
              <a:off x="3466463" y="2285577"/>
              <a:ext cx="1" cy="1444105"/>
            </a:xfrm>
            <a:prstGeom prst="line">
              <a:avLst/>
            </a:prstGeom>
            <a:noFill/>
            <a:ln w="30163" cap="flat">
              <a:solidFill>
                <a:srgbClr val="604A7B"/>
              </a:solidFill>
              <a:prstDash val="solid"/>
              <a:miter lim="800000"/>
            </a:ln>
            <a:effectLst/>
          </p:spPr>
          <p:txBody>
            <a:bodyPr wrap="square" lIns="45718" tIns="45718" rIns="45718" bIns="45718" numCol="1" anchor="t">
              <a:noAutofit/>
            </a:bodyPr>
            <a:lstStyle/>
            <a:p>
              <a:endParaRPr/>
            </a:p>
          </p:txBody>
        </p:sp>
        <p:sp>
          <p:nvSpPr>
            <p:cNvPr id="91" name="Shape 1579"/>
            <p:cNvSpPr/>
            <p:nvPr/>
          </p:nvSpPr>
          <p:spPr>
            <a:xfrm>
              <a:off x="3681112" y="1563525"/>
              <a:ext cx="1" cy="1124613"/>
            </a:xfrm>
            <a:prstGeom prst="line">
              <a:avLst/>
            </a:prstGeom>
            <a:noFill/>
            <a:ln w="30163" cap="flat">
              <a:solidFill>
                <a:srgbClr val="604A7B"/>
              </a:solidFill>
              <a:prstDash val="solid"/>
              <a:miter lim="800000"/>
            </a:ln>
            <a:effectLst/>
          </p:spPr>
          <p:txBody>
            <a:bodyPr wrap="square" lIns="45718" tIns="45718" rIns="45718" bIns="45718" numCol="1" anchor="t">
              <a:noAutofit/>
            </a:bodyPr>
            <a:lstStyle/>
            <a:p>
              <a:endParaRPr/>
            </a:p>
          </p:txBody>
        </p:sp>
        <p:sp>
          <p:nvSpPr>
            <p:cNvPr id="92" name="Shape 1580"/>
            <p:cNvSpPr/>
            <p:nvPr/>
          </p:nvSpPr>
          <p:spPr>
            <a:xfrm>
              <a:off x="3733196" y="1112402"/>
              <a:ext cx="1" cy="1087552"/>
            </a:xfrm>
            <a:prstGeom prst="line">
              <a:avLst/>
            </a:prstGeom>
            <a:noFill/>
            <a:ln w="30163" cap="flat">
              <a:solidFill>
                <a:srgbClr val="604A7B"/>
              </a:solidFill>
              <a:prstDash val="solid"/>
              <a:miter lim="800000"/>
            </a:ln>
            <a:effectLst/>
          </p:spPr>
          <p:txBody>
            <a:bodyPr wrap="square" lIns="45718" tIns="45718" rIns="45718" bIns="45718" numCol="1" anchor="t">
              <a:noAutofit/>
            </a:bodyPr>
            <a:lstStyle/>
            <a:p>
              <a:endParaRPr/>
            </a:p>
          </p:txBody>
        </p:sp>
        <p:sp>
          <p:nvSpPr>
            <p:cNvPr id="93" name="Shape 1581"/>
            <p:cNvSpPr/>
            <p:nvPr/>
          </p:nvSpPr>
          <p:spPr>
            <a:xfrm>
              <a:off x="3968361" y="1723271"/>
              <a:ext cx="1" cy="757836"/>
            </a:xfrm>
            <a:prstGeom prst="line">
              <a:avLst/>
            </a:prstGeom>
            <a:noFill/>
            <a:ln w="30163" cap="flat">
              <a:solidFill>
                <a:srgbClr val="604A7B"/>
              </a:solidFill>
              <a:prstDash val="solid"/>
              <a:miter lim="800000"/>
            </a:ln>
            <a:effectLst/>
          </p:spPr>
          <p:txBody>
            <a:bodyPr wrap="square" lIns="45718" tIns="45718" rIns="45718" bIns="45718" numCol="1" anchor="t">
              <a:noAutofit/>
            </a:bodyPr>
            <a:lstStyle/>
            <a:p>
              <a:endParaRPr/>
            </a:p>
          </p:txBody>
        </p:sp>
        <p:sp>
          <p:nvSpPr>
            <p:cNvPr id="94" name="Shape 1582"/>
            <p:cNvSpPr/>
            <p:nvPr/>
          </p:nvSpPr>
          <p:spPr>
            <a:xfrm flipV="1">
              <a:off x="3990457" y="2316249"/>
              <a:ext cx="1" cy="830680"/>
            </a:xfrm>
            <a:prstGeom prst="line">
              <a:avLst/>
            </a:prstGeom>
            <a:noFill/>
            <a:ln w="30163" cap="flat">
              <a:solidFill>
                <a:srgbClr val="604A7B"/>
              </a:solidFill>
              <a:prstDash val="solid"/>
              <a:miter lim="800000"/>
            </a:ln>
            <a:effectLst/>
          </p:spPr>
          <p:txBody>
            <a:bodyPr wrap="square" lIns="45718" tIns="45718" rIns="45718" bIns="45718" numCol="1" anchor="t">
              <a:noAutofit/>
            </a:bodyPr>
            <a:lstStyle/>
            <a:p>
              <a:endParaRPr/>
            </a:p>
          </p:txBody>
        </p:sp>
        <p:sp>
          <p:nvSpPr>
            <p:cNvPr id="95" name="Shape 1583"/>
            <p:cNvSpPr/>
            <p:nvPr/>
          </p:nvSpPr>
          <p:spPr>
            <a:xfrm flipV="1">
              <a:off x="4069372" y="1148186"/>
              <a:ext cx="1" cy="1708644"/>
            </a:xfrm>
            <a:prstGeom prst="line">
              <a:avLst/>
            </a:prstGeom>
            <a:noFill/>
            <a:ln w="30163" cap="flat">
              <a:solidFill>
                <a:srgbClr val="604A7B"/>
              </a:solidFill>
              <a:prstDash val="solid"/>
              <a:miter lim="800000"/>
            </a:ln>
            <a:effectLst/>
          </p:spPr>
          <p:txBody>
            <a:bodyPr wrap="square" lIns="45718" tIns="45718" rIns="45718" bIns="45718" numCol="1" anchor="t">
              <a:noAutofit/>
            </a:bodyPr>
            <a:lstStyle/>
            <a:p>
              <a:endParaRPr/>
            </a:p>
          </p:txBody>
        </p:sp>
        <p:sp>
          <p:nvSpPr>
            <p:cNvPr id="96" name="Shape 1584"/>
            <p:cNvSpPr/>
            <p:nvPr/>
          </p:nvSpPr>
          <p:spPr>
            <a:xfrm flipV="1">
              <a:off x="4254033" y="534761"/>
              <a:ext cx="1" cy="1274135"/>
            </a:xfrm>
            <a:prstGeom prst="line">
              <a:avLst/>
            </a:prstGeom>
            <a:noFill/>
            <a:ln w="30163" cap="flat">
              <a:solidFill>
                <a:srgbClr val="604A7B"/>
              </a:solidFill>
              <a:prstDash val="solid"/>
              <a:miter lim="800000"/>
            </a:ln>
            <a:effectLst/>
          </p:spPr>
          <p:txBody>
            <a:bodyPr wrap="square" lIns="45718" tIns="45718" rIns="45718" bIns="45718" numCol="1" anchor="t">
              <a:noAutofit/>
            </a:bodyPr>
            <a:lstStyle/>
            <a:p>
              <a:endParaRPr/>
            </a:p>
          </p:txBody>
        </p:sp>
        <p:sp>
          <p:nvSpPr>
            <p:cNvPr id="97" name="Shape 1585"/>
            <p:cNvSpPr/>
            <p:nvPr/>
          </p:nvSpPr>
          <p:spPr>
            <a:xfrm flipV="1">
              <a:off x="4635980" y="1655538"/>
              <a:ext cx="1" cy="336106"/>
            </a:xfrm>
            <a:prstGeom prst="line">
              <a:avLst/>
            </a:prstGeom>
            <a:noFill/>
            <a:ln w="30163" cap="flat">
              <a:solidFill>
                <a:srgbClr val="604A7B"/>
              </a:solidFill>
              <a:prstDash val="solid"/>
              <a:miter lim="800000"/>
            </a:ln>
            <a:effectLst/>
          </p:spPr>
          <p:txBody>
            <a:bodyPr wrap="square" lIns="45718" tIns="45718" rIns="45718" bIns="45718" numCol="1" anchor="t">
              <a:noAutofit/>
            </a:bodyPr>
            <a:lstStyle/>
            <a:p>
              <a:endParaRPr/>
            </a:p>
          </p:txBody>
        </p:sp>
        <p:sp>
          <p:nvSpPr>
            <p:cNvPr id="98" name="Shape 1586"/>
            <p:cNvSpPr/>
            <p:nvPr/>
          </p:nvSpPr>
          <p:spPr>
            <a:xfrm flipV="1">
              <a:off x="5884410" y="1068952"/>
              <a:ext cx="1" cy="504799"/>
            </a:xfrm>
            <a:prstGeom prst="line">
              <a:avLst/>
            </a:prstGeom>
            <a:noFill/>
            <a:ln w="30163" cap="flat">
              <a:solidFill>
                <a:srgbClr val="604A7B"/>
              </a:solidFill>
              <a:prstDash val="solid"/>
              <a:miter lim="800000"/>
            </a:ln>
            <a:effectLst/>
          </p:spPr>
          <p:txBody>
            <a:bodyPr wrap="square" lIns="45718" tIns="45718" rIns="45718" bIns="45718" numCol="1" anchor="t">
              <a:noAutofit/>
            </a:bodyPr>
            <a:lstStyle/>
            <a:p>
              <a:endParaRPr/>
            </a:p>
          </p:txBody>
        </p:sp>
        <p:sp>
          <p:nvSpPr>
            <p:cNvPr id="99" name="Shape 1587"/>
            <p:cNvSpPr/>
            <p:nvPr/>
          </p:nvSpPr>
          <p:spPr>
            <a:xfrm>
              <a:off x="5789712" y="1246588"/>
              <a:ext cx="189395" cy="146967"/>
            </a:xfrm>
            <a:prstGeom prst="rect">
              <a:avLst/>
            </a:prstGeom>
            <a:solidFill>
              <a:srgbClr val="604A7B"/>
            </a:solidFill>
            <a:ln w="12700" cap="flat">
              <a:noFill/>
              <a:miter lim="400000"/>
            </a:ln>
            <a:effectLst/>
          </p:spPr>
          <p:txBody>
            <a:bodyPr wrap="square" lIns="45718" tIns="45718" rIns="45718" bIns="45718" numCol="1" anchor="t">
              <a:noAutofit/>
            </a:bodyPr>
            <a:lstStyle/>
            <a:p>
              <a:pPr>
                <a:defRPr>
                  <a:latin typeface="Calibri"/>
                  <a:ea typeface="Calibri"/>
                  <a:cs typeface="Calibri"/>
                  <a:sym typeface="Calibri"/>
                </a:defRPr>
              </a:pPr>
              <a:endParaRPr/>
            </a:p>
          </p:txBody>
        </p:sp>
        <p:sp>
          <p:nvSpPr>
            <p:cNvPr id="100" name="Shape 1588"/>
            <p:cNvSpPr/>
            <p:nvPr/>
          </p:nvSpPr>
          <p:spPr>
            <a:xfrm>
              <a:off x="4484464" y="1698989"/>
              <a:ext cx="306190" cy="240259"/>
            </a:xfrm>
            <a:prstGeom prst="rect">
              <a:avLst/>
            </a:prstGeom>
            <a:solidFill>
              <a:srgbClr val="604A7B"/>
            </a:solidFill>
            <a:ln w="12700" cap="flat">
              <a:noFill/>
              <a:miter lim="400000"/>
            </a:ln>
            <a:effectLst/>
          </p:spPr>
          <p:txBody>
            <a:bodyPr wrap="square" lIns="45718" tIns="45718" rIns="45718" bIns="45718" numCol="1" anchor="t">
              <a:noAutofit/>
            </a:bodyPr>
            <a:lstStyle/>
            <a:p>
              <a:pPr>
                <a:defRPr>
                  <a:latin typeface="Calibri"/>
                  <a:ea typeface="Calibri"/>
                  <a:cs typeface="Calibri"/>
                  <a:sym typeface="Calibri"/>
                </a:defRPr>
              </a:pPr>
              <a:endParaRPr/>
            </a:p>
          </p:txBody>
        </p:sp>
        <p:sp>
          <p:nvSpPr>
            <p:cNvPr id="101" name="Shape 1589"/>
            <p:cNvSpPr/>
            <p:nvPr/>
          </p:nvSpPr>
          <p:spPr>
            <a:xfrm>
              <a:off x="4216153" y="1145629"/>
              <a:ext cx="67867" cy="61343"/>
            </a:xfrm>
            <a:prstGeom prst="rect">
              <a:avLst/>
            </a:prstGeom>
            <a:solidFill>
              <a:srgbClr val="604A7B"/>
            </a:solidFill>
            <a:ln w="12700" cap="flat">
              <a:noFill/>
              <a:miter lim="400000"/>
            </a:ln>
            <a:effectLst/>
          </p:spPr>
          <p:txBody>
            <a:bodyPr wrap="square" lIns="45718" tIns="45718" rIns="45718" bIns="45718" numCol="1" anchor="t">
              <a:noAutofit/>
            </a:bodyPr>
            <a:lstStyle/>
            <a:p>
              <a:pPr>
                <a:defRPr>
                  <a:latin typeface="Calibri"/>
                  <a:ea typeface="Calibri"/>
                  <a:cs typeface="Calibri"/>
                  <a:sym typeface="Calibri"/>
                </a:defRPr>
              </a:pPr>
              <a:endParaRPr/>
            </a:p>
          </p:txBody>
        </p:sp>
        <p:sp>
          <p:nvSpPr>
            <p:cNvPr id="102" name="Shape 1590"/>
            <p:cNvSpPr/>
            <p:nvPr/>
          </p:nvSpPr>
          <p:spPr>
            <a:xfrm>
              <a:off x="4020445" y="1536687"/>
              <a:ext cx="105747" cy="88181"/>
            </a:xfrm>
            <a:prstGeom prst="rect">
              <a:avLst/>
            </a:prstGeom>
            <a:solidFill>
              <a:srgbClr val="604A7B"/>
            </a:solidFill>
            <a:ln w="12700" cap="flat">
              <a:noFill/>
              <a:miter lim="400000"/>
            </a:ln>
            <a:effectLst/>
          </p:spPr>
          <p:txBody>
            <a:bodyPr wrap="square" lIns="45718" tIns="45718" rIns="45718" bIns="45718" numCol="1" anchor="t">
              <a:noAutofit/>
            </a:bodyPr>
            <a:lstStyle/>
            <a:p>
              <a:pPr>
                <a:defRPr>
                  <a:latin typeface="Calibri"/>
                  <a:ea typeface="Calibri"/>
                  <a:cs typeface="Calibri"/>
                  <a:sym typeface="Calibri"/>
                </a:defRPr>
              </a:pPr>
              <a:endParaRPr/>
            </a:p>
          </p:txBody>
        </p:sp>
        <p:sp>
          <p:nvSpPr>
            <p:cNvPr id="103" name="Shape 1591"/>
            <p:cNvSpPr/>
            <p:nvPr/>
          </p:nvSpPr>
          <p:spPr>
            <a:xfrm>
              <a:off x="4020445" y="1664484"/>
              <a:ext cx="105747" cy="92015"/>
            </a:xfrm>
            <a:prstGeom prst="rect">
              <a:avLst/>
            </a:prstGeom>
            <a:solidFill>
              <a:srgbClr val="604A7B"/>
            </a:solidFill>
            <a:ln w="12700" cap="flat">
              <a:noFill/>
              <a:miter lim="400000"/>
            </a:ln>
            <a:effectLst/>
          </p:spPr>
          <p:txBody>
            <a:bodyPr wrap="square" lIns="45718" tIns="45718" rIns="45718" bIns="45718" numCol="1" anchor="t">
              <a:noAutofit/>
            </a:bodyPr>
            <a:lstStyle/>
            <a:p>
              <a:pPr>
                <a:defRPr>
                  <a:latin typeface="Calibri"/>
                  <a:ea typeface="Calibri"/>
                  <a:cs typeface="Calibri"/>
                  <a:sym typeface="Calibri"/>
                </a:defRPr>
              </a:pPr>
              <a:endParaRPr/>
            </a:p>
          </p:txBody>
        </p:sp>
        <p:sp>
          <p:nvSpPr>
            <p:cNvPr id="104" name="Shape 1592"/>
            <p:cNvSpPr/>
            <p:nvPr/>
          </p:nvSpPr>
          <p:spPr>
            <a:xfrm>
              <a:off x="3900495" y="1991644"/>
              <a:ext cx="138890" cy="125241"/>
            </a:xfrm>
            <a:prstGeom prst="rect">
              <a:avLst/>
            </a:prstGeom>
            <a:solidFill>
              <a:srgbClr val="604A7B"/>
            </a:solidFill>
            <a:ln w="12700" cap="flat">
              <a:noFill/>
              <a:miter lim="400000"/>
            </a:ln>
            <a:effectLst/>
          </p:spPr>
          <p:txBody>
            <a:bodyPr wrap="square" lIns="45718" tIns="45718" rIns="45718" bIns="45718" numCol="1" anchor="t">
              <a:noAutofit/>
            </a:bodyPr>
            <a:lstStyle/>
            <a:p>
              <a:pPr>
                <a:defRPr>
                  <a:latin typeface="Calibri"/>
                  <a:ea typeface="Calibri"/>
                  <a:cs typeface="Calibri"/>
                  <a:sym typeface="Calibri"/>
                </a:defRPr>
              </a:pPr>
              <a:endParaRPr/>
            </a:p>
          </p:txBody>
        </p:sp>
        <p:sp>
          <p:nvSpPr>
            <p:cNvPr id="105" name="Shape 1593"/>
            <p:cNvSpPr/>
            <p:nvPr/>
          </p:nvSpPr>
          <p:spPr>
            <a:xfrm>
              <a:off x="4042542" y="2004424"/>
              <a:ext cx="53663" cy="57510"/>
            </a:xfrm>
            <a:prstGeom prst="rect">
              <a:avLst/>
            </a:prstGeom>
            <a:solidFill>
              <a:srgbClr val="604A7B"/>
            </a:solidFill>
            <a:ln w="12700" cap="flat">
              <a:noFill/>
              <a:miter lim="400000"/>
            </a:ln>
            <a:effectLst/>
          </p:spPr>
          <p:txBody>
            <a:bodyPr wrap="square" lIns="45718" tIns="45718" rIns="45718" bIns="45718" numCol="1" anchor="t">
              <a:noAutofit/>
            </a:bodyPr>
            <a:lstStyle/>
            <a:p>
              <a:pPr>
                <a:defRPr>
                  <a:latin typeface="Calibri"/>
                  <a:ea typeface="Calibri"/>
                  <a:cs typeface="Calibri"/>
                  <a:sym typeface="Calibri"/>
                </a:defRPr>
              </a:pPr>
              <a:endParaRPr/>
            </a:p>
          </p:txBody>
        </p:sp>
        <p:sp>
          <p:nvSpPr>
            <p:cNvPr id="106" name="Shape 1594"/>
            <p:cNvSpPr/>
            <p:nvPr/>
          </p:nvSpPr>
          <p:spPr>
            <a:xfrm>
              <a:off x="3857881" y="2169282"/>
              <a:ext cx="211492" cy="173804"/>
            </a:xfrm>
            <a:prstGeom prst="rect">
              <a:avLst/>
            </a:prstGeom>
            <a:solidFill>
              <a:srgbClr val="604A7B"/>
            </a:solidFill>
            <a:ln w="12700" cap="flat">
              <a:noFill/>
              <a:miter lim="400000"/>
            </a:ln>
            <a:effectLst/>
          </p:spPr>
          <p:txBody>
            <a:bodyPr wrap="square" lIns="45718" tIns="45718" rIns="45718" bIns="45718" numCol="1" anchor="t">
              <a:noAutofit/>
            </a:bodyPr>
            <a:lstStyle/>
            <a:p>
              <a:pPr>
                <a:defRPr>
                  <a:latin typeface="Calibri"/>
                  <a:ea typeface="Calibri"/>
                  <a:cs typeface="Calibri"/>
                  <a:sym typeface="Calibri"/>
                </a:defRPr>
              </a:pPr>
              <a:endParaRPr/>
            </a:p>
          </p:txBody>
        </p:sp>
        <p:sp>
          <p:nvSpPr>
            <p:cNvPr id="107" name="Shape 1595"/>
            <p:cNvSpPr/>
            <p:nvPr/>
          </p:nvSpPr>
          <p:spPr>
            <a:xfrm>
              <a:off x="3692160" y="1624866"/>
              <a:ext cx="83650" cy="74122"/>
            </a:xfrm>
            <a:prstGeom prst="rect">
              <a:avLst/>
            </a:prstGeom>
            <a:solidFill>
              <a:srgbClr val="604A7B"/>
            </a:solidFill>
            <a:ln w="12700" cap="flat">
              <a:noFill/>
              <a:miter lim="400000"/>
            </a:ln>
            <a:effectLst/>
          </p:spPr>
          <p:txBody>
            <a:bodyPr wrap="square" lIns="45718" tIns="45718" rIns="45718" bIns="45718" numCol="1" anchor="t">
              <a:noAutofit/>
            </a:bodyPr>
            <a:lstStyle/>
            <a:p>
              <a:pPr>
                <a:defRPr>
                  <a:latin typeface="Calibri"/>
                  <a:ea typeface="Calibri"/>
                  <a:cs typeface="Calibri"/>
                  <a:sym typeface="Calibri"/>
                </a:defRPr>
              </a:pPr>
              <a:endParaRPr/>
            </a:p>
          </p:txBody>
        </p:sp>
        <p:sp>
          <p:nvSpPr>
            <p:cNvPr id="108" name="Shape 1596"/>
            <p:cNvSpPr/>
            <p:nvPr/>
          </p:nvSpPr>
          <p:spPr>
            <a:xfrm>
              <a:off x="3632185" y="2083658"/>
              <a:ext cx="94698" cy="63899"/>
            </a:xfrm>
            <a:prstGeom prst="rect">
              <a:avLst/>
            </a:prstGeom>
            <a:solidFill>
              <a:srgbClr val="604A7B"/>
            </a:solidFill>
            <a:ln w="12700" cap="flat">
              <a:noFill/>
              <a:miter lim="400000"/>
            </a:ln>
            <a:effectLst/>
          </p:spPr>
          <p:txBody>
            <a:bodyPr wrap="square" lIns="45718" tIns="45718" rIns="45718" bIns="45718" numCol="1" anchor="t">
              <a:noAutofit/>
            </a:bodyPr>
            <a:lstStyle/>
            <a:p>
              <a:pPr>
                <a:defRPr>
                  <a:latin typeface="Calibri"/>
                  <a:ea typeface="Calibri"/>
                  <a:cs typeface="Calibri"/>
                  <a:sym typeface="Calibri"/>
                </a:defRPr>
              </a:pPr>
              <a:endParaRPr/>
            </a:p>
          </p:txBody>
        </p:sp>
        <p:sp>
          <p:nvSpPr>
            <p:cNvPr id="109" name="Shape 1597"/>
            <p:cNvSpPr/>
            <p:nvPr/>
          </p:nvSpPr>
          <p:spPr>
            <a:xfrm>
              <a:off x="3925747" y="2703472"/>
              <a:ext cx="129421" cy="94570"/>
            </a:xfrm>
            <a:prstGeom prst="rect">
              <a:avLst/>
            </a:prstGeom>
            <a:solidFill>
              <a:srgbClr val="604A7B"/>
            </a:solidFill>
            <a:ln w="12700" cap="flat">
              <a:noFill/>
              <a:miter lim="400000"/>
            </a:ln>
            <a:effectLst/>
          </p:spPr>
          <p:txBody>
            <a:bodyPr wrap="square" lIns="45718" tIns="45718" rIns="45718" bIns="45718" numCol="1" anchor="t">
              <a:noAutofit/>
            </a:bodyPr>
            <a:lstStyle/>
            <a:p>
              <a:pPr>
                <a:defRPr>
                  <a:latin typeface="Calibri"/>
                  <a:ea typeface="Calibri"/>
                  <a:cs typeface="Calibri"/>
                  <a:sym typeface="Calibri"/>
                </a:defRPr>
              </a:pPr>
              <a:endParaRPr/>
            </a:p>
          </p:txBody>
        </p:sp>
        <p:sp>
          <p:nvSpPr>
            <p:cNvPr id="110" name="Shape 1598"/>
            <p:cNvSpPr/>
            <p:nvPr/>
          </p:nvSpPr>
          <p:spPr>
            <a:xfrm>
              <a:off x="3436477" y="2975680"/>
              <a:ext cx="67867" cy="57510"/>
            </a:xfrm>
            <a:prstGeom prst="rect">
              <a:avLst/>
            </a:prstGeom>
            <a:solidFill>
              <a:srgbClr val="604A7B"/>
            </a:solidFill>
            <a:ln w="12700" cap="flat">
              <a:noFill/>
              <a:miter lim="400000"/>
            </a:ln>
            <a:effectLst/>
          </p:spPr>
          <p:txBody>
            <a:bodyPr wrap="square" lIns="45718" tIns="45718" rIns="45718" bIns="45718" numCol="1" anchor="t">
              <a:noAutofit/>
            </a:bodyPr>
            <a:lstStyle/>
            <a:p>
              <a:pPr>
                <a:defRPr>
                  <a:latin typeface="Calibri"/>
                  <a:ea typeface="Calibri"/>
                  <a:cs typeface="Calibri"/>
                  <a:sym typeface="Calibri"/>
                </a:defRPr>
              </a:pPr>
              <a:endParaRPr/>
            </a:p>
          </p:txBody>
        </p:sp>
        <p:sp>
          <p:nvSpPr>
            <p:cNvPr id="111" name="Shape 1599"/>
            <p:cNvSpPr/>
            <p:nvPr/>
          </p:nvSpPr>
          <p:spPr>
            <a:xfrm>
              <a:off x="2636281" y="3155873"/>
              <a:ext cx="135734" cy="118852"/>
            </a:xfrm>
            <a:prstGeom prst="rect">
              <a:avLst/>
            </a:prstGeom>
            <a:solidFill>
              <a:srgbClr val="604A7B"/>
            </a:solidFill>
            <a:ln w="12700" cap="flat">
              <a:noFill/>
              <a:miter lim="400000"/>
            </a:ln>
            <a:effectLst/>
          </p:spPr>
          <p:txBody>
            <a:bodyPr wrap="square" lIns="45718" tIns="45718" rIns="45718" bIns="45718" numCol="1" anchor="t">
              <a:noAutofit/>
            </a:bodyPr>
            <a:lstStyle/>
            <a:p>
              <a:pPr>
                <a:defRPr>
                  <a:latin typeface="Calibri"/>
                  <a:ea typeface="Calibri"/>
                  <a:cs typeface="Calibri"/>
                  <a:sym typeface="Calibri"/>
                </a:defRPr>
              </a:pPr>
              <a:endParaRPr/>
            </a:p>
          </p:txBody>
        </p:sp>
        <p:sp>
          <p:nvSpPr>
            <p:cNvPr id="112" name="Shape 1600"/>
            <p:cNvSpPr/>
            <p:nvPr/>
          </p:nvSpPr>
          <p:spPr>
            <a:xfrm>
              <a:off x="2164372" y="2929187"/>
              <a:ext cx="86807" cy="72845"/>
            </a:xfrm>
            <a:prstGeom prst="rect">
              <a:avLst/>
            </a:prstGeom>
            <a:solidFill>
              <a:srgbClr val="604A7B"/>
            </a:solidFill>
            <a:ln w="12700" cap="flat">
              <a:noFill/>
              <a:miter lim="400000"/>
            </a:ln>
            <a:effectLst/>
          </p:spPr>
          <p:txBody>
            <a:bodyPr wrap="square" lIns="45718" tIns="45718" rIns="45718" bIns="45718" numCol="1" anchor="t">
              <a:noAutofit/>
            </a:bodyPr>
            <a:lstStyle/>
            <a:p>
              <a:pPr>
                <a:defRPr>
                  <a:latin typeface="Calibri"/>
                  <a:ea typeface="Calibri"/>
                  <a:cs typeface="Calibri"/>
                  <a:sym typeface="Calibri"/>
                </a:defRPr>
              </a:pPr>
              <a:endParaRPr/>
            </a:p>
          </p:txBody>
        </p:sp>
        <p:sp>
          <p:nvSpPr>
            <p:cNvPr id="113" name="Shape 1601"/>
            <p:cNvSpPr/>
            <p:nvPr/>
          </p:nvSpPr>
          <p:spPr>
            <a:xfrm>
              <a:off x="3990457" y="3120200"/>
              <a:ext cx="2575776" cy="40010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defRPr sz="2000">
                  <a:solidFill>
                    <a:schemeClr val="accent6"/>
                  </a:solidFill>
                  <a:latin typeface="+mn-lt"/>
                  <a:ea typeface="+mn-ea"/>
                  <a:cs typeface="+mn-cs"/>
                  <a:sym typeface="Arial"/>
                </a:defRPr>
              </a:lvl1pPr>
            </a:lstStyle>
            <a:p>
              <a:r>
                <a:rPr b="1" dirty="0"/>
                <a:t>IMPROVE-IT</a:t>
              </a:r>
            </a:p>
          </p:txBody>
        </p:sp>
        <p:sp>
          <p:nvSpPr>
            <p:cNvPr id="115" name="Shape 1603"/>
            <p:cNvSpPr/>
            <p:nvPr/>
          </p:nvSpPr>
          <p:spPr>
            <a:xfrm>
              <a:off x="1978846" y="3014548"/>
              <a:ext cx="350116" cy="323327"/>
            </a:xfrm>
            <a:prstGeom prst="rect">
              <a:avLst/>
            </a:prstGeom>
            <a:solidFill>
              <a:schemeClr val="accent6"/>
            </a:solidFill>
            <a:ln w="12700" cap="flat">
              <a:noFill/>
              <a:miter lim="400000"/>
            </a:ln>
            <a:effectLst/>
          </p:spPr>
          <p:txBody>
            <a:bodyPr wrap="square" lIns="45718" tIns="45718" rIns="45718" bIns="45718" numCol="1" anchor="t">
              <a:noAutofit/>
            </a:bodyPr>
            <a:lstStyle/>
            <a:p>
              <a:pPr>
                <a:defRPr>
                  <a:latin typeface="Calibri"/>
                  <a:ea typeface="Calibri"/>
                  <a:cs typeface="Calibri"/>
                  <a:sym typeface="Calibri"/>
                </a:defRPr>
              </a:pPr>
              <a:endParaRPr lang="en-GB" dirty="0"/>
            </a:p>
            <a:p>
              <a:pPr>
                <a:defRPr>
                  <a:latin typeface="Calibri"/>
                  <a:ea typeface="Calibri"/>
                  <a:cs typeface="Calibri"/>
                  <a:sym typeface="Calibri"/>
                </a:defRPr>
              </a:pPr>
              <a:endParaRPr lang="en-GB" dirty="0"/>
            </a:p>
            <a:p>
              <a:pPr>
                <a:defRPr>
                  <a:latin typeface="Calibri"/>
                  <a:ea typeface="Calibri"/>
                  <a:cs typeface="Calibri"/>
                  <a:sym typeface="Calibri"/>
                </a:defRPr>
              </a:pPr>
              <a:endParaRPr lang="en-GB" dirty="0"/>
            </a:p>
            <a:p>
              <a:pPr>
                <a:defRPr>
                  <a:latin typeface="Calibri"/>
                  <a:ea typeface="Calibri"/>
                  <a:cs typeface="Calibri"/>
                  <a:sym typeface="Calibri"/>
                </a:defRPr>
              </a:pPr>
              <a:endParaRPr lang="en-GB" dirty="0"/>
            </a:p>
            <a:p>
              <a:pPr>
                <a:defRPr>
                  <a:latin typeface="Calibri"/>
                  <a:ea typeface="Calibri"/>
                  <a:cs typeface="Calibri"/>
                  <a:sym typeface="Calibri"/>
                </a:defRPr>
              </a:pPr>
              <a:endParaRPr lang="en-GB" dirty="0"/>
            </a:p>
            <a:p>
              <a:pPr>
                <a:defRPr>
                  <a:latin typeface="Calibri"/>
                  <a:ea typeface="Calibri"/>
                  <a:cs typeface="Calibri"/>
                  <a:sym typeface="Calibri"/>
                </a:defRPr>
              </a:pPr>
              <a:endParaRPr lang="en-GB" dirty="0"/>
            </a:p>
            <a:p>
              <a:pPr>
                <a:defRPr>
                  <a:latin typeface="Calibri"/>
                  <a:ea typeface="Calibri"/>
                  <a:cs typeface="Calibri"/>
                  <a:sym typeface="Calibri"/>
                </a:defRPr>
              </a:pPr>
              <a:endParaRPr dirty="0"/>
            </a:p>
          </p:txBody>
        </p:sp>
        <p:sp>
          <p:nvSpPr>
            <p:cNvPr id="116" name="Shape 1604"/>
            <p:cNvSpPr/>
            <p:nvPr/>
          </p:nvSpPr>
          <p:spPr>
            <a:xfrm>
              <a:off x="4966863" y="1734690"/>
              <a:ext cx="2575775" cy="70788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t">
              <a:spAutoFit/>
            </a:bodyPr>
            <a:lstStyle>
              <a:lvl1pPr>
                <a:defRPr sz="2000">
                  <a:solidFill>
                    <a:srgbClr val="604A7B"/>
                  </a:solidFill>
                  <a:latin typeface="+mn-lt"/>
                  <a:ea typeface="+mn-ea"/>
                  <a:cs typeface="+mn-cs"/>
                  <a:sym typeface="Arial"/>
                </a:defRPr>
              </a:lvl1pPr>
            </a:lstStyle>
            <a:p>
              <a:r>
                <a:rPr b="1" dirty="0"/>
                <a:t>CTT-meta-analysis</a:t>
              </a:r>
            </a:p>
          </p:txBody>
        </p:sp>
      </p:grpSp>
    </p:spTree>
    <p:extLst>
      <p:ext uri="{BB962C8B-B14F-4D97-AF65-F5344CB8AC3E}">
        <p14:creationId xmlns:p14="http://schemas.microsoft.com/office/powerpoint/2010/main" val="2233337181"/>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8"/>
          <p:cNvSpPr>
            <a:spLocks noGrp="1" noChangeArrowheads="1"/>
          </p:cNvSpPr>
          <p:nvPr>
            <p:ph type="title"/>
          </p:nvPr>
        </p:nvSpPr>
        <p:spPr>
          <a:xfrm>
            <a:off x="744513" y="392606"/>
            <a:ext cx="8277226" cy="847155"/>
          </a:xfrm>
        </p:spPr>
        <p:txBody>
          <a:bodyPr wrap="square">
            <a:spAutoFit/>
          </a:bodyPr>
          <a:lstStyle/>
          <a:p>
            <a:pPr eaLnBrk="1" hangingPunct="1"/>
            <a:r>
              <a:rPr lang="en-US" sz="2700" dirty="0">
                <a:latin typeface="Arial" charset="0"/>
              </a:rPr>
              <a:t>CHARISMA: benefit of aspirin plus </a:t>
            </a:r>
            <a:r>
              <a:rPr lang="en-US" sz="2700" dirty="0" err="1">
                <a:latin typeface="Arial" charset="0"/>
              </a:rPr>
              <a:t>clopidogrel</a:t>
            </a:r>
            <a:r>
              <a:rPr lang="en-US" sz="2700" dirty="0">
                <a:latin typeface="Arial" charset="0"/>
              </a:rPr>
              <a:t> in the subgroup of patients with documented AT</a:t>
            </a:r>
          </a:p>
        </p:txBody>
      </p:sp>
      <p:sp>
        <p:nvSpPr>
          <p:cNvPr id="219142" name="Line 6"/>
          <p:cNvSpPr>
            <a:spLocks noChangeShapeType="1"/>
          </p:cNvSpPr>
          <p:nvPr/>
        </p:nvSpPr>
        <p:spPr bwMode="auto">
          <a:xfrm>
            <a:off x="4241800" y="2178050"/>
            <a:ext cx="1588" cy="2763838"/>
          </a:xfrm>
          <a:prstGeom prst="line">
            <a:avLst/>
          </a:prstGeom>
          <a:noFill/>
          <a:ln w="19050">
            <a:solidFill>
              <a:schemeClr val="bg2"/>
            </a:solidFill>
            <a:round/>
            <a:headEnd/>
            <a:tailEn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a:ea typeface="ＭＳ Ｐゴシック" charset="0"/>
              <a:cs typeface="ＭＳ Ｐゴシック" charset="0"/>
            </a:endParaRPr>
          </a:p>
        </p:txBody>
      </p:sp>
      <p:sp>
        <p:nvSpPr>
          <p:cNvPr id="219143" name="Line 7"/>
          <p:cNvSpPr>
            <a:spLocks noChangeShapeType="1"/>
          </p:cNvSpPr>
          <p:nvPr/>
        </p:nvSpPr>
        <p:spPr bwMode="auto">
          <a:xfrm>
            <a:off x="4062413" y="2178050"/>
            <a:ext cx="1587" cy="2757488"/>
          </a:xfrm>
          <a:prstGeom prst="line">
            <a:avLst/>
          </a:prstGeom>
          <a:noFill/>
          <a:ln w="19050">
            <a:solidFill>
              <a:schemeClr val="bg2"/>
            </a:solidFill>
            <a:prstDash val="sysDot"/>
            <a:round/>
            <a:headEnd/>
            <a:tailEn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a:ea typeface="ＭＳ Ｐゴシック" charset="0"/>
              <a:cs typeface="ＭＳ Ｐゴシック" charset="0"/>
            </a:endParaRPr>
          </a:p>
        </p:txBody>
      </p:sp>
      <p:sp>
        <p:nvSpPr>
          <p:cNvPr id="219145" name="Line 9"/>
          <p:cNvSpPr>
            <a:spLocks noChangeShapeType="1"/>
          </p:cNvSpPr>
          <p:nvPr/>
        </p:nvSpPr>
        <p:spPr bwMode="auto">
          <a:xfrm flipH="1" flipV="1">
            <a:off x="2554288" y="4840288"/>
            <a:ext cx="3178175" cy="1587"/>
          </a:xfrm>
          <a:prstGeom prst="line">
            <a:avLst/>
          </a:prstGeom>
          <a:noFill/>
          <a:ln w="38100">
            <a:noFill/>
            <a:round/>
            <a:headEnd/>
            <a:tailEn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a:ea typeface="ＭＳ Ｐゴシック" charset="0"/>
              <a:cs typeface="ＭＳ Ｐゴシック" charset="0"/>
            </a:endParaRPr>
          </a:p>
        </p:txBody>
      </p:sp>
      <p:sp>
        <p:nvSpPr>
          <p:cNvPr id="219146" name="Line 10"/>
          <p:cNvSpPr>
            <a:spLocks noChangeShapeType="1"/>
          </p:cNvSpPr>
          <p:nvPr/>
        </p:nvSpPr>
        <p:spPr bwMode="auto">
          <a:xfrm>
            <a:off x="4789488" y="4725988"/>
            <a:ext cx="1587" cy="230187"/>
          </a:xfrm>
          <a:prstGeom prst="line">
            <a:avLst/>
          </a:prstGeom>
          <a:noFill/>
          <a:ln w="28575">
            <a:noFill/>
            <a:round/>
            <a:headEnd/>
            <a:tailEn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a:ea typeface="ＭＳ Ｐゴシック" charset="0"/>
              <a:cs typeface="ＭＳ Ｐゴシック" charset="0"/>
            </a:endParaRPr>
          </a:p>
        </p:txBody>
      </p:sp>
      <p:sp>
        <p:nvSpPr>
          <p:cNvPr id="219147" name="Line 11"/>
          <p:cNvSpPr>
            <a:spLocks noChangeShapeType="1"/>
          </p:cNvSpPr>
          <p:nvPr/>
        </p:nvSpPr>
        <p:spPr bwMode="auto">
          <a:xfrm>
            <a:off x="5065713" y="4725988"/>
            <a:ext cx="1587" cy="230187"/>
          </a:xfrm>
          <a:prstGeom prst="line">
            <a:avLst/>
          </a:prstGeom>
          <a:noFill/>
          <a:ln w="28575">
            <a:noFill/>
            <a:round/>
            <a:headEnd/>
            <a:tailEn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a:ea typeface="ＭＳ Ｐゴシック" charset="0"/>
              <a:cs typeface="ＭＳ Ｐゴシック" charset="0"/>
            </a:endParaRPr>
          </a:p>
        </p:txBody>
      </p:sp>
      <p:sp>
        <p:nvSpPr>
          <p:cNvPr id="219148" name="Line 12"/>
          <p:cNvSpPr>
            <a:spLocks noChangeShapeType="1"/>
          </p:cNvSpPr>
          <p:nvPr/>
        </p:nvSpPr>
        <p:spPr bwMode="auto">
          <a:xfrm>
            <a:off x="5341938" y="4725988"/>
            <a:ext cx="1587" cy="230187"/>
          </a:xfrm>
          <a:prstGeom prst="line">
            <a:avLst/>
          </a:prstGeom>
          <a:noFill/>
          <a:ln w="28575">
            <a:noFill/>
            <a:round/>
            <a:headEnd/>
            <a:tailEn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a:ea typeface="ＭＳ Ｐゴシック" charset="0"/>
              <a:cs typeface="ＭＳ Ｐゴシック" charset="0"/>
            </a:endParaRPr>
          </a:p>
        </p:txBody>
      </p:sp>
      <p:sp>
        <p:nvSpPr>
          <p:cNvPr id="219149" name="Line 13"/>
          <p:cNvSpPr>
            <a:spLocks noChangeShapeType="1"/>
          </p:cNvSpPr>
          <p:nvPr/>
        </p:nvSpPr>
        <p:spPr bwMode="auto">
          <a:xfrm>
            <a:off x="3411538" y="4735513"/>
            <a:ext cx="1587" cy="209550"/>
          </a:xfrm>
          <a:prstGeom prst="line">
            <a:avLst/>
          </a:prstGeom>
          <a:noFill/>
          <a:ln w="28575">
            <a:noFill/>
            <a:round/>
            <a:headEnd/>
            <a:tailEn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a:ea typeface="ＭＳ Ｐゴシック" charset="0"/>
              <a:cs typeface="ＭＳ Ｐゴシック" charset="0"/>
            </a:endParaRPr>
          </a:p>
        </p:txBody>
      </p:sp>
      <p:sp>
        <p:nvSpPr>
          <p:cNvPr id="219150" name="Line 14"/>
          <p:cNvSpPr>
            <a:spLocks noChangeShapeType="1"/>
          </p:cNvSpPr>
          <p:nvPr/>
        </p:nvSpPr>
        <p:spPr bwMode="auto">
          <a:xfrm>
            <a:off x="3687763" y="4725988"/>
            <a:ext cx="1587" cy="230187"/>
          </a:xfrm>
          <a:prstGeom prst="line">
            <a:avLst/>
          </a:prstGeom>
          <a:noFill/>
          <a:ln w="28575">
            <a:noFill/>
            <a:round/>
            <a:headEnd/>
            <a:tailEn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a:ea typeface="ＭＳ Ｐゴシック" charset="0"/>
              <a:cs typeface="ＭＳ Ｐゴシック" charset="0"/>
            </a:endParaRPr>
          </a:p>
        </p:txBody>
      </p:sp>
      <p:sp>
        <p:nvSpPr>
          <p:cNvPr id="219151" name="Line 15"/>
          <p:cNvSpPr>
            <a:spLocks noChangeShapeType="1"/>
          </p:cNvSpPr>
          <p:nvPr/>
        </p:nvSpPr>
        <p:spPr bwMode="auto">
          <a:xfrm>
            <a:off x="3963988" y="4725988"/>
            <a:ext cx="1587" cy="230187"/>
          </a:xfrm>
          <a:prstGeom prst="line">
            <a:avLst/>
          </a:prstGeom>
          <a:noFill/>
          <a:ln w="28575">
            <a:noFill/>
            <a:round/>
            <a:headEnd/>
            <a:tailEn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a:ea typeface="ＭＳ Ｐゴシック" charset="0"/>
              <a:cs typeface="ＭＳ Ｐゴシック" charset="0"/>
            </a:endParaRPr>
          </a:p>
        </p:txBody>
      </p:sp>
      <p:sp>
        <p:nvSpPr>
          <p:cNvPr id="219152" name="Line 16"/>
          <p:cNvSpPr>
            <a:spLocks noChangeShapeType="1"/>
          </p:cNvSpPr>
          <p:nvPr/>
        </p:nvSpPr>
        <p:spPr bwMode="auto">
          <a:xfrm>
            <a:off x="4240213" y="4725988"/>
            <a:ext cx="1587" cy="230187"/>
          </a:xfrm>
          <a:prstGeom prst="line">
            <a:avLst/>
          </a:prstGeom>
          <a:noFill/>
          <a:ln w="28575">
            <a:noFill/>
            <a:round/>
            <a:headEnd/>
            <a:tailEn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a:ea typeface="ＭＳ Ｐゴシック" charset="0"/>
              <a:cs typeface="ＭＳ Ｐゴシック" charset="0"/>
            </a:endParaRPr>
          </a:p>
        </p:txBody>
      </p:sp>
      <p:sp>
        <p:nvSpPr>
          <p:cNvPr id="219153" name="Line 17"/>
          <p:cNvSpPr>
            <a:spLocks noChangeShapeType="1"/>
          </p:cNvSpPr>
          <p:nvPr/>
        </p:nvSpPr>
        <p:spPr bwMode="auto">
          <a:xfrm>
            <a:off x="4516438" y="4725988"/>
            <a:ext cx="1587" cy="230187"/>
          </a:xfrm>
          <a:prstGeom prst="line">
            <a:avLst/>
          </a:prstGeom>
          <a:noFill/>
          <a:ln w="28575">
            <a:noFill/>
            <a:round/>
            <a:headEnd/>
            <a:tailEn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a:ea typeface="ＭＳ Ｐゴシック" charset="0"/>
              <a:cs typeface="ＭＳ Ｐゴシック" charset="0"/>
            </a:endParaRPr>
          </a:p>
        </p:txBody>
      </p:sp>
      <p:sp>
        <p:nvSpPr>
          <p:cNvPr id="219154" name="Line 18"/>
          <p:cNvSpPr>
            <a:spLocks noChangeShapeType="1"/>
          </p:cNvSpPr>
          <p:nvPr/>
        </p:nvSpPr>
        <p:spPr bwMode="auto">
          <a:xfrm>
            <a:off x="4792663" y="4725988"/>
            <a:ext cx="1587" cy="230187"/>
          </a:xfrm>
          <a:prstGeom prst="line">
            <a:avLst/>
          </a:prstGeom>
          <a:noFill/>
          <a:ln w="28575">
            <a:noFill/>
            <a:round/>
            <a:headEnd/>
            <a:tailEn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a:ea typeface="ＭＳ Ｐゴシック" charset="0"/>
              <a:cs typeface="ＭＳ Ｐゴシック" charset="0"/>
            </a:endParaRPr>
          </a:p>
        </p:txBody>
      </p:sp>
      <p:sp>
        <p:nvSpPr>
          <p:cNvPr id="219155" name="Text Box 19"/>
          <p:cNvSpPr txBox="1">
            <a:spLocks noChangeArrowheads="1"/>
          </p:cNvSpPr>
          <p:nvPr/>
        </p:nvSpPr>
        <p:spPr bwMode="auto">
          <a:xfrm>
            <a:off x="2922588" y="4994275"/>
            <a:ext cx="395287" cy="274638"/>
          </a:xfrm>
          <a:prstGeom prst="rect">
            <a:avLst/>
          </a:prstGeom>
          <a:noFill/>
          <a:ln w="9525">
            <a:noFill/>
            <a:miter lim="800000"/>
            <a:headEnd/>
            <a:tailEnd/>
          </a:ln>
          <a:effec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ＭＳ Ｐゴシック" charset="0"/>
                <a:cs typeface="ＭＳ Ｐゴシック" charset="0"/>
              </a:rPr>
              <a:t>0.6</a:t>
            </a:r>
          </a:p>
        </p:txBody>
      </p:sp>
      <p:sp>
        <p:nvSpPr>
          <p:cNvPr id="219156" name="Text Box 20"/>
          <p:cNvSpPr txBox="1">
            <a:spLocks noChangeArrowheads="1"/>
          </p:cNvSpPr>
          <p:nvPr/>
        </p:nvSpPr>
        <p:spPr bwMode="auto">
          <a:xfrm>
            <a:off x="3500438" y="4994275"/>
            <a:ext cx="395287" cy="274638"/>
          </a:xfrm>
          <a:prstGeom prst="rect">
            <a:avLst/>
          </a:prstGeom>
          <a:noFill/>
          <a:ln w="9525">
            <a:noFill/>
            <a:miter lim="800000"/>
            <a:headEnd/>
            <a:tailEnd/>
          </a:ln>
          <a:effec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ＭＳ Ｐゴシック" charset="0"/>
                <a:cs typeface="ＭＳ Ｐゴシック" charset="0"/>
              </a:rPr>
              <a:t>0.8</a:t>
            </a:r>
          </a:p>
        </p:txBody>
      </p:sp>
      <p:sp>
        <p:nvSpPr>
          <p:cNvPr id="219157" name="Line 21"/>
          <p:cNvSpPr>
            <a:spLocks noChangeShapeType="1"/>
          </p:cNvSpPr>
          <p:nvPr/>
        </p:nvSpPr>
        <p:spPr bwMode="auto">
          <a:xfrm>
            <a:off x="3133725" y="4725988"/>
            <a:ext cx="1588" cy="230187"/>
          </a:xfrm>
          <a:prstGeom prst="line">
            <a:avLst/>
          </a:prstGeom>
          <a:noFill/>
          <a:ln w="28575">
            <a:noFill/>
            <a:round/>
            <a:headEnd/>
            <a:tailEn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a:ea typeface="ＭＳ Ｐゴシック" charset="0"/>
              <a:cs typeface="ＭＳ Ｐゴシック" charset="0"/>
            </a:endParaRPr>
          </a:p>
        </p:txBody>
      </p:sp>
      <p:sp>
        <p:nvSpPr>
          <p:cNvPr id="219158" name="Text Box 22"/>
          <p:cNvSpPr txBox="1">
            <a:spLocks noChangeArrowheads="1"/>
          </p:cNvSpPr>
          <p:nvPr/>
        </p:nvSpPr>
        <p:spPr bwMode="auto">
          <a:xfrm>
            <a:off x="5156200" y="4979988"/>
            <a:ext cx="395288" cy="274637"/>
          </a:xfrm>
          <a:prstGeom prst="rect">
            <a:avLst/>
          </a:prstGeom>
          <a:noFill/>
          <a:ln w="9525">
            <a:noFill/>
            <a:miter lim="800000"/>
            <a:headEnd/>
            <a:tailEnd/>
          </a:ln>
          <a:effec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ＭＳ Ｐゴシック" charset="0"/>
                <a:cs typeface="ＭＳ Ｐゴシック" charset="0"/>
              </a:rPr>
              <a:t>1.4</a:t>
            </a:r>
          </a:p>
        </p:txBody>
      </p:sp>
      <p:sp>
        <p:nvSpPr>
          <p:cNvPr id="219159" name="Text Box 23"/>
          <p:cNvSpPr txBox="1">
            <a:spLocks noChangeArrowheads="1"/>
          </p:cNvSpPr>
          <p:nvPr/>
        </p:nvSpPr>
        <p:spPr bwMode="auto">
          <a:xfrm>
            <a:off x="4579938" y="4979988"/>
            <a:ext cx="395287" cy="274637"/>
          </a:xfrm>
          <a:prstGeom prst="rect">
            <a:avLst/>
          </a:prstGeom>
          <a:noFill/>
          <a:ln w="9525">
            <a:noFill/>
            <a:miter lim="800000"/>
            <a:headEnd/>
            <a:tailEnd/>
          </a:ln>
          <a:effec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ＭＳ Ｐゴシック" charset="0"/>
                <a:cs typeface="ＭＳ Ｐゴシック" charset="0"/>
              </a:rPr>
              <a:t>1.2</a:t>
            </a:r>
          </a:p>
        </p:txBody>
      </p:sp>
      <p:sp>
        <p:nvSpPr>
          <p:cNvPr id="219160" name="Text Box 24"/>
          <p:cNvSpPr txBox="1">
            <a:spLocks noChangeArrowheads="1"/>
          </p:cNvSpPr>
          <p:nvPr/>
        </p:nvSpPr>
        <p:spPr bwMode="auto">
          <a:xfrm>
            <a:off x="2303463" y="5216525"/>
            <a:ext cx="1528762" cy="422275"/>
          </a:xfrm>
          <a:prstGeom prst="rect">
            <a:avLst/>
          </a:prstGeom>
          <a:noFill/>
          <a:ln w="9525">
            <a:noFill/>
            <a:miter lim="800000"/>
            <a:headEnd/>
            <a:tailEnd/>
          </a:ln>
          <a:effectLst/>
        </p:spPr>
        <p:txBody>
          <a:bodyPr wrap="non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ＭＳ Ｐゴシック" charset="0"/>
                <a:cs typeface="ＭＳ Ｐゴシック" charset="0"/>
              </a:rPr>
              <a:t>Clopidogrel + ASA</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ＭＳ Ｐゴシック" charset="0"/>
                <a:cs typeface="ＭＳ Ｐゴシック" charset="0"/>
              </a:rPr>
              <a:t>Better</a:t>
            </a:r>
          </a:p>
        </p:txBody>
      </p:sp>
      <p:sp>
        <p:nvSpPr>
          <p:cNvPr id="219161" name="Text Box 25"/>
          <p:cNvSpPr txBox="1">
            <a:spLocks noChangeArrowheads="1"/>
          </p:cNvSpPr>
          <p:nvPr/>
        </p:nvSpPr>
        <p:spPr bwMode="auto">
          <a:xfrm>
            <a:off x="4665663" y="5216525"/>
            <a:ext cx="1263650" cy="422275"/>
          </a:xfrm>
          <a:prstGeom prst="rect">
            <a:avLst/>
          </a:prstGeom>
          <a:noFill/>
          <a:ln w="9525">
            <a:noFill/>
            <a:miter lim="800000"/>
            <a:headEnd/>
            <a:tailEnd/>
          </a:ln>
          <a:effectLst/>
        </p:spPr>
        <p:txBody>
          <a:bodyPr wrap="non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ＭＳ Ｐゴシック" charset="0"/>
                <a:cs typeface="ＭＳ Ｐゴシック" charset="0"/>
              </a:rPr>
              <a:t>Placebo + ASA</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ＭＳ Ｐゴシック" charset="0"/>
                <a:cs typeface="ＭＳ Ｐゴシック" charset="0"/>
              </a:rPr>
              <a:t>Better</a:t>
            </a:r>
          </a:p>
        </p:txBody>
      </p:sp>
      <p:sp>
        <p:nvSpPr>
          <p:cNvPr id="219162" name="Line 26"/>
          <p:cNvSpPr>
            <a:spLocks noChangeShapeType="1"/>
          </p:cNvSpPr>
          <p:nvPr/>
        </p:nvSpPr>
        <p:spPr bwMode="auto">
          <a:xfrm>
            <a:off x="5614988" y="4725988"/>
            <a:ext cx="1587" cy="230187"/>
          </a:xfrm>
          <a:prstGeom prst="line">
            <a:avLst/>
          </a:prstGeom>
          <a:noFill/>
          <a:ln w="28575">
            <a:noFill/>
            <a:round/>
            <a:headEnd/>
            <a:tailEn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a:ea typeface="ＭＳ Ｐゴシック" charset="0"/>
              <a:cs typeface="ＭＳ Ｐゴシック" charset="0"/>
            </a:endParaRPr>
          </a:p>
        </p:txBody>
      </p:sp>
      <p:sp>
        <p:nvSpPr>
          <p:cNvPr id="219163" name="Line 27"/>
          <p:cNvSpPr>
            <a:spLocks noChangeShapeType="1"/>
          </p:cNvSpPr>
          <p:nvPr/>
        </p:nvSpPr>
        <p:spPr bwMode="auto">
          <a:xfrm>
            <a:off x="5891213" y="4725988"/>
            <a:ext cx="1587" cy="230187"/>
          </a:xfrm>
          <a:prstGeom prst="line">
            <a:avLst/>
          </a:prstGeom>
          <a:noFill/>
          <a:ln w="28575">
            <a:noFill/>
            <a:round/>
            <a:headEnd/>
            <a:tailEn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a:ea typeface="ＭＳ Ｐゴシック" charset="0"/>
              <a:cs typeface="ＭＳ Ｐゴシック" charset="0"/>
            </a:endParaRPr>
          </a:p>
        </p:txBody>
      </p:sp>
      <p:sp>
        <p:nvSpPr>
          <p:cNvPr id="219164" name="Text Box 28"/>
          <p:cNvSpPr txBox="1">
            <a:spLocks noChangeArrowheads="1"/>
          </p:cNvSpPr>
          <p:nvPr/>
        </p:nvSpPr>
        <p:spPr bwMode="auto">
          <a:xfrm>
            <a:off x="5732463" y="4979988"/>
            <a:ext cx="395287" cy="274637"/>
          </a:xfrm>
          <a:prstGeom prst="rect">
            <a:avLst/>
          </a:prstGeom>
          <a:noFill/>
          <a:ln w="9525">
            <a:noFill/>
            <a:miter lim="800000"/>
            <a:headEnd/>
            <a:tailEnd/>
          </a:ln>
          <a:effec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ＭＳ Ｐゴシック" charset="0"/>
                <a:cs typeface="ＭＳ Ｐゴシック" charset="0"/>
              </a:rPr>
              <a:t>1.6</a:t>
            </a:r>
          </a:p>
        </p:txBody>
      </p:sp>
      <p:sp>
        <p:nvSpPr>
          <p:cNvPr id="219165" name="Line 29"/>
          <p:cNvSpPr>
            <a:spLocks noChangeShapeType="1"/>
          </p:cNvSpPr>
          <p:nvPr/>
        </p:nvSpPr>
        <p:spPr bwMode="auto">
          <a:xfrm>
            <a:off x="2857500" y="4735513"/>
            <a:ext cx="1588" cy="209550"/>
          </a:xfrm>
          <a:prstGeom prst="line">
            <a:avLst/>
          </a:prstGeom>
          <a:noFill/>
          <a:ln w="28575">
            <a:noFill/>
            <a:round/>
            <a:headEnd/>
            <a:tailEn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a:ea typeface="ＭＳ Ｐゴシック" charset="0"/>
              <a:cs typeface="ＭＳ Ｐゴシック" charset="0"/>
            </a:endParaRPr>
          </a:p>
        </p:txBody>
      </p:sp>
      <p:sp>
        <p:nvSpPr>
          <p:cNvPr id="219166" name="Line 30"/>
          <p:cNvSpPr>
            <a:spLocks noChangeShapeType="1"/>
          </p:cNvSpPr>
          <p:nvPr/>
        </p:nvSpPr>
        <p:spPr bwMode="auto">
          <a:xfrm>
            <a:off x="2579688" y="4725988"/>
            <a:ext cx="1587" cy="230187"/>
          </a:xfrm>
          <a:prstGeom prst="line">
            <a:avLst/>
          </a:prstGeom>
          <a:noFill/>
          <a:ln w="28575">
            <a:noFill/>
            <a:round/>
            <a:headEnd/>
            <a:tailEn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a:ea typeface="ＭＳ Ｐゴシック" charset="0"/>
              <a:cs typeface="ＭＳ Ｐゴシック" charset="0"/>
            </a:endParaRPr>
          </a:p>
        </p:txBody>
      </p:sp>
      <p:sp>
        <p:nvSpPr>
          <p:cNvPr id="219167" name="Text Box 31"/>
          <p:cNvSpPr txBox="1">
            <a:spLocks noChangeArrowheads="1"/>
          </p:cNvSpPr>
          <p:nvPr/>
        </p:nvSpPr>
        <p:spPr bwMode="auto">
          <a:xfrm>
            <a:off x="2347913" y="4994275"/>
            <a:ext cx="395287" cy="274638"/>
          </a:xfrm>
          <a:prstGeom prst="rect">
            <a:avLst/>
          </a:prstGeom>
          <a:noFill/>
          <a:ln w="9525">
            <a:noFill/>
            <a:miter lim="800000"/>
            <a:headEnd/>
            <a:tailEnd/>
          </a:ln>
          <a:effec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ＭＳ Ｐゴシック" charset="0"/>
                <a:cs typeface="ＭＳ Ｐゴシック" charset="0"/>
              </a:rPr>
              <a:t>0.4</a:t>
            </a:r>
          </a:p>
        </p:txBody>
      </p:sp>
      <p:sp>
        <p:nvSpPr>
          <p:cNvPr id="219169" name="Line 33"/>
          <p:cNvSpPr>
            <a:spLocks noChangeShapeType="1"/>
          </p:cNvSpPr>
          <p:nvPr/>
        </p:nvSpPr>
        <p:spPr bwMode="auto">
          <a:xfrm>
            <a:off x="3956050" y="3454400"/>
            <a:ext cx="1763713" cy="1588"/>
          </a:xfrm>
          <a:prstGeom prst="line">
            <a:avLst/>
          </a:prstGeom>
          <a:noFill/>
          <a:ln w="28575">
            <a:solidFill>
              <a:schemeClr val="tx2"/>
            </a:solidFill>
            <a:round/>
            <a:headEnd/>
            <a:tailEn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a:ea typeface="ＭＳ Ｐゴシック" charset="0"/>
              <a:cs typeface="ＭＳ Ｐゴシック" charset="0"/>
            </a:endParaRPr>
          </a:p>
        </p:txBody>
      </p:sp>
      <p:sp>
        <p:nvSpPr>
          <p:cNvPr id="219170" name="Rectangle 34"/>
          <p:cNvSpPr>
            <a:spLocks noChangeArrowheads="1"/>
          </p:cNvSpPr>
          <p:nvPr/>
        </p:nvSpPr>
        <p:spPr bwMode="auto">
          <a:xfrm>
            <a:off x="4721225" y="3373438"/>
            <a:ext cx="165100" cy="165100"/>
          </a:xfrm>
          <a:prstGeom prst="rect">
            <a:avLst/>
          </a:prstGeom>
          <a:solidFill>
            <a:srgbClr val="BAE1FE"/>
          </a:solidFill>
          <a:ln w="28575">
            <a:solidFill>
              <a:schemeClr val="tx2"/>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a:ea typeface="ＭＳ Ｐゴシック" charset="0"/>
              <a:cs typeface="ＭＳ Ｐゴシック" charset="0"/>
            </a:endParaRPr>
          </a:p>
        </p:txBody>
      </p:sp>
      <p:sp>
        <p:nvSpPr>
          <p:cNvPr id="219172" name="Line 36"/>
          <p:cNvSpPr>
            <a:spLocks noChangeShapeType="1"/>
          </p:cNvSpPr>
          <p:nvPr/>
        </p:nvSpPr>
        <p:spPr bwMode="auto">
          <a:xfrm>
            <a:off x="3587750" y="2503488"/>
            <a:ext cx="585788" cy="1587"/>
          </a:xfrm>
          <a:prstGeom prst="line">
            <a:avLst/>
          </a:prstGeom>
          <a:noFill/>
          <a:ln w="28575">
            <a:solidFill>
              <a:schemeClr val="accent2"/>
            </a:solidFill>
            <a:round/>
            <a:headEnd/>
            <a:tailEnd/>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a:ea typeface="ＭＳ Ｐゴシック" charset="0"/>
              <a:cs typeface="ＭＳ Ｐゴシック" charset="0"/>
            </a:endParaRPr>
          </a:p>
        </p:txBody>
      </p:sp>
      <p:sp>
        <p:nvSpPr>
          <p:cNvPr id="219173" name="Rectangle 37"/>
          <p:cNvSpPr>
            <a:spLocks noChangeArrowheads="1"/>
          </p:cNvSpPr>
          <p:nvPr/>
        </p:nvSpPr>
        <p:spPr bwMode="auto">
          <a:xfrm>
            <a:off x="3736975" y="2339975"/>
            <a:ext cx="314325" cy="314325"/>
          </a:xfrm>
          <a:prstGeom prst="rect">
            <a:avLst/>
          </a:prstGeom>
          <a:solidFill>
            <a:srgbClr val="FFBDBF"/>
          </a:solidFill>
          <a:ln w="28575">
            <a:solidFill>
              <a:schemeClr val="accent2"/>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a:ea typeface="ＭＳ Ｐゴシック" charset="0"/>
              <a:cs typeface="ＭＳ Ｐゴシック" charset="0"/>
            </a:endParaRPr>
          </a:p>
        </p:txBody>
      </p:sp>
      <p:sp>
        <p:nvSpPr>
          <p:cNvPr id="219174" name="AutoShape 38"/>
          <p:cNvSpPr>
            <a:spLocks noChangeArrowheads="1"/>
          </p:cNvSpPr>
          <p:nvPr/>
        </p:nvSpPr>
        <p:spPr bwMode="auto">
          <a:xfrm>
            <a:off x="3775075" y="4246563"/>
            <a:ext cx="542925" cy="219075"/>
          </a:xfrm>
          <a:prstGeom prst="flowChartDecision">
            <a:avLst/>
          </a:prstGeom>
          <a:solidFill>
            <a:srgbClr val="BAE1FE"/>
          </a:solidFill>
          <a:ln w="28575">
            <a:solidFill>
              <a:schemeClr val="tx2"/>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a:ea typeface="ＭＳ Ｐゴシック" charset="0"/>
              <a:cs typeface="ＭＳ Ｐゴシック" charset="0"/>
            </a:endParaRPr>
          </a:p>
        </p:txBody>
      </p:sp>
      <p:sp>
        <p:nvSpPr>
          <p:cNvPr id="219176" name="Line 40"/>
          <p:cNvSpPr>
            <a:spLocks noChangeShapeType="1"/>
          </p:cNvSpPr>
          <p:nvPr/>
        </p:nvSpPr>
        <p:spPr bwMode="auto">
          <a:xfrm>
            <a:off x="2411413" y="4941888"/>
            <a:ext cx="3513137" cy="1587"/>
          </a:xfrm>
          <a:prstGeom prst="line">
            <a:avLst/>
          </a:prstGeom>
          <a:noFill/>
          <a:ln w="19050">
            <a:solidFill>
              <a:schemeClr val="bg2"/>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a:ea typeface="ＭＳ Ｐゴシック" charset="0"/>
              <a:cs typeface="ＭＳ Ｐゴシック" charset="0"/>
            </a:endParaRPr>
          </a:p>
        </p:txBody>
      </p:sp>
      <p:sp>
        <p:nvSpPr>
          <p:cNvPr id="219177" name="Line 41"/>
          <p:cNvSpPr>
            <a:spLocks noChangeShapeType="1"/>
          </p:cNvSpPr>
          <p:nvPr/>
        </p:nvSpPr>
        <p:spPr bwMode="auto">
          <a:xfrm>
            <a:off x="2555875" y="4803775"/>
            <a:ext cx="1588" cy="138113"/>
          </a:xfrm>
          <a:prstGeom prst="line">
            <a:avLst/>
          </a:prstGeom>
          <a:noFill/>
          <a:ln w="19050">
            <a:solidFill>
              <a:schemeClr val="bg2"/>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a:ea typeface="ＭＳ Ｐゴシック" charset="0"/>
              <a:cs typeface="ＭＳ Ｐゴシック" charset="0"/>
            </a:endParaRPr>
          </a:p>
        </p:txBody>
      </p:sp>
      <p:sp>
        <p:nvSpPr>
          <p:cNvPr id="219178" name="Line 42"/>
          <p:cNvSpPr>
            <a:spLocks noChangeShapeType="1"/>
          </p:cNvSpPr>
          <p:nvPr/>
        </p:nvSpPr>
        <p:spPr bwMode="auto">
          <a:xfrm>
            <a:off x="3132138" y="4803775"/>
            <a:ext cx="1587" cy="138113"/>
          </a:xfrm>
          <a:prstGeom prst="line">
            <a:avLst/>
          </a:prstGeom>
          <a:noFill/>
          <a:ln w="19050">
            <a:solidFill>
              <a:schemeClr val="bg2"/>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a:ea typeface="ＭＳ Ｐゴシック" charset="0"/>
              <a:cs typeface="ＭＳ Ｐゴシック" charset="0"/>
            </a:endParaRPr>
          </a:p>
        </p:txBody>
      </p:sp>
      <p:sp>
        <p:nvSpPr>
          <p:cNvPr id="219179" name="Line 43"/>
          <p:cNvSpPr>
            <a:spLocks noChangeShapeType="1"/>
          </p:cNvSpPr>
          <p:nvPr/>
        </p:nvSpPr>
        <p:spPr bwMode="auto">
          <a:xfrm>
            <a:off x="3708400" y="4803775"/>
            <a:ext cx="1588" cy="138113"/>
          </a:xfrm>
          <a:prstGeom prst="line">
            <a:avLst/>
          </a:prstGeom>
          <a:noFill/>
          <a:ln w="19050">
            <a:solidFill>
              <a:schemeClr val="bg2"/>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a:ea typeface="ＭＳ Ｐゴシック" charset="0"/>
              <a:cs typeface="ＭＳ Ｐゴシック" charset="0"/>
            </a:endParaRPr>
          </a:p>
        </p:txBody>
      </p:sp>
      <p:sp>
        <p:nvSpPr>
          <p:cNvPr id="219180" name="Line 44"/>
          <p:cNvSpPr>
            <a:spLocks noChangeShapeType="1"/>
          </p:cNvSpPr>
          <p:nvPr/>
        </p:nvSpPr>
        <p:spPr bwMode="auto">
          <a:xfrm>
            <a:off x="5940425" y="4803775"/>
            <a:ext cx="1588" cy="138113"/>
          </a:xfrm>
          <a:prstGeom prst="line">
            <a:avLst/>
          </a:prstGeom>
          <a:noFill/>
          <a:ln w="19050">
            <a:solidFill>
              <a:schemeClr val="bg2"/>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a:ea typeface="ＭＳ Ｐゴシック" charset="0"/>
              <a:cs typeface="ＭＳ Ｐゴシック" charset="0"/>
            </a:endParaRPr>
          </a:p>
        </p:txBody>
      </p:sp>
      <p:sp>
        <p:nvSpPr>
          <p:cNvPr id="219181" name="Line 45"/>
          <p:cNvSpPr>
            <a:spLocks noChangeShapeType="1"/>
          </p:cNvSpPr>
          <p:nvPr/>
        </p:nvSpPr>
        <p:spPr bwMode="auto">
          <a:xfrm>
            <a:off x="5364163" y="4803775"/>
            <a:ext cx="1587" cy="138113"/>
          </a:xfrm>
          <a:prstGeom prst="line">
            <a:avLst/>
          </a:prstGeom>
          <a:noFill/>
          <a:ln w="19050">
            <a:solidFill>
              <a:schemeClr val="bg2"/>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a:ea typeface="ＭＳ Ｐゴシック" charset="0"/>
              <a:cs typeface="ＭＳ Ｐゴシック" charset="0"/>
            </a:endParaRPr>
          </a:p>
        </p:txBody>
      </p:sp>
      <p:sp>
        <p:nvSpPr>
          <p:cNvPr id="219182" name="Line 46"/>
          <p:cNvSpPr>
            <a:spLocks noChangeShapeType="1"/>
          </p:cNvSpPr>
          <p:nvPr/>
        </p:nvSpPr>
        <p:spPr bwMode="auto">
          <a:xfrm>
            <a:off x="4787900" y="4803775"/>
            <a:ext cx="1588" cy="138113"/>
          </a:xfrm>
          <a:prstGeom prst="line">
            <a:avLst/>
          </a:prstGeom>
          <a:noFill/>
          <a:ln w="19050">
            <a:solidFill>
              <a:schemeClr val="bg2"/>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a:ea typeface="ＭＳ Ｐゴシック" charset="0"/>
              <a:cs typeface="ＭＳ Ｐゴシック" charset="0"/>
            </a:endParaRPr>
          </a:p>
        </p:txBody>
      </p:sp>
      <p:sp>
        <p:nvSpPr>
          <p:cNvPr id="219250" name="Rectangle 114"/>
          <p:cNvSpPr>
            <a:spLocks noChangeArrowheads="1"/>
          </p:cNvSpPr>
          <p:nvPr/>
        </p:nvSpPr>
        <p:spPr bwMode="auto">
          <a:xfrm>
            <a:off x="230716" y="5766128"/>
            <a:ext cx="8879417" cy="523220"/>
          </a:xfrm>
          <a:prstGeom prst="rect">
            <a:avLst/>
          </a:prstGeom>
          <a:noFill/>
          <a:ln w="28575" algn="ctr">
            <a:noFill/>
            <a:miter lim="800000"/>
            <a:headEnd type="none" w="sm" len="sm"/>
            <a:tailEnd/>
          </a:ln>
          <a:effectLst/>
        </p:spPr>
        <p:txBody>
          <a:bodyPr wrap="square" anchor="ctr">
            <a:spAutoFit/>
          </a:bodyPr>
          <a:lstStyle/>
          <a:p>
            <a:pPr marL="179388" marR="0" lvl="0" indent="-179388"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ＭＳ Ｐゴシック" charset="0"/>
                <a:cs typeface="ＭＳ Ｐゴシック" charset="0"/>
              </a:rPr>
              <a:t>*A statistical test for interaction showed marginally significant heterogeneity (</a:t>
            </a:r>
            <a:r>
              <a:rPr kumimoji="0" lang="en-US" sz="1400" b="0" i="1" u="none" strike="noStrike" kern="1200" cap="none" spc="0" normalizeH="0" baseline="0" noProof="0">
                <a:ln>
                  <a:noFill/>
                </a:ln>
                <a:solidFill>
                  <a:srgbClr val="000000"/>
                </a:solidFill>
                <a:effectLst/>
                <a:uLnTx/>
                <a:uFillTx/>
                <a:latin typeface="Arial"/>
                <a:ea typeface="ＭＳ Ｐゴシック" charset="0"/>
                <a:cs typeface="ＭＳ Ｐゴシック" charset="0"/>
              </a:rPr>
              <a:t>p</a:t>
            </a:r>
            <a:r>
              <a:rPr kumimoji="0" lang="en-US" sz="1400" b="0" i="0" u="none" strike="noStrike" kern="1200" cap="none" spc="0" normalizeH="0" baseline="0" noProof="0">
                <a:ln>
                  <a:noFill/>
                </a:ln>
                <a:solidFill>
                  <a:srgbClr val="000000"/>
                </a:solidFill>
                <a:effectLst/>
                <a:uLnTx/>
                <a:uFillTx/>
                <a:latin typeface="Arial"/>
                <a:ea typeface="ＭＳ Ｐゴシック" charset="0"/>
                <a:cs typeface="ＭＳ Ｐゴシック" charset="0"/>
              </a:rPr>
              <a:t>=0.045) in treatment response</a:t>
            </a:r>
            <a:br>
              <a:rPr kumimoji="0" lang="en-US" sz="1400" b="0" i="0" u="none" strike="noStrike" kern="1200" cap="none" spc="0" normalizeH="0" baseline="0" noProof="0">
                <a:ln>
                  <a:noFill/>
                </a:ln>
                <a:solidFill>
                  <a:srgbClr val="000000"/>
                </a:solidFill>
                <a:effectLst/>
                <a:uLnTx/>
                <a:uFillTx/>
                <a:latin typeface="Arial"/>
                <a:ea typeface="ＭＳ Ｐゴシック" charset="0"/>
                <a:cs typeface="ＭＳ Ｐゴシック" charset="0"/>
              </a:rPr>
            </a:br>
            <a:r>
              <a:rPr kumimoji="0" lang="en-US" sz="1400" b="0" i="0" u="none" strike="noStrike" kern="1200" cap="none" spc="0" normalizeH="0" baseline="0" noProof="0">
                <a:ln>
                  <a:noFill/>
                </a:ln>
                <a:solidFill>
                  <a:srgbClr val="000000"/>
                </a:solidFill>
                <a:effectLst/>
                <a:uLnTx/>
                <a:uFillTx/>
                <a:latin typeface="Arial"/>
                <a:ea typeface="ＭＳ Ｐゴシック" charset="0"/>
                <a:cs typeface="ＭＳ Ｐゴシック" charset="0"/>
              </a:rPr>
              <a:t>for the pre-specified subgroups of symptomatic and asymptomatic patients; AT=Atherothrombosis</a:t>
            </a:r>
          </a:p>
        </p:txBody>
      </p:sp>
      <p:sp>
        <p:nvSpPr>
          <p:cNvPr id="219251" name="Rectangle 115"/>
          <p:cNvSpPr>
            <a:spLocks noChangeArrowheads="1"/>
          </p:cNvSpPr>
          <p:nvPr/>
        </p:nvSpPr>
        <p:spPr bwMode="auto">
          <a:xfrm>
            <a:off x="1906591" y="6474412"/>
            <a:ext cx="6626225" cy="338554"/>
          </a:xfrm>
          <a:prstGeom prst="rect">
            <a:avLst/>
          </a:prstGeom>
          <a:noFill/>
          <a:ln w="28575" algn="ctr">
            <a:noFill/>
            <a:miter lim="800000"/>
            <a:headEnd type="none" w="sm" len="sm"/>
            <a:tailEnd/>
          </a:ln>
          <a:effectLst/>
        </p:spPr>
        <p:txBody>
          <a:bodyPr anchor="ctr">
            <a:spAutoFit/>
          </a:bodyPr>
          <a:lstStyle/>
          <a:p>
            <a:pPr marL="179388" marR="0" lvl="0" indent="-179388" algn="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err="1">
                <a:ln>
                  <a:noFill/>
                </a:ln>
                <a:solidFill>
                  <a:srgbClr val="000000"/>
                </a:solidFill>
                <a:effectLst/>
                <a:uLnTx/>
                <a:uFillTx/>
                <a:latin typeface="Arial"/>
                <a:ea typeface="ＭＳ Ｐゴシック" charset="0"/>
                <a:cs typeface="ＭＳ Ｐゴシック" charset="0"/>
              </a:rPr>
              <a:t>Adapted</a:t>
            </a:r>
            <a:r>
              <a:rPr kumimoji="0" lang="fr-FR" sz="1600" b="0" i="0" u="none" strike="noStrike" kern="1200" cap="none" spc="0" normalizeH="0" baseline="0" noProof="0" dirty="0">
                <a:ln>
                  <a:noFill/>
                </a:ln>
                <a:solidFill>
                  <a:srgbClr val="000000"/>
                </a:solidFill>
                <a:effectLst/>
                <a:uLnTx/>
                <a:uFillTx/>
                <a:latin typeface="Arial"/>
                <a:ea typeface="ＭＳ Ｐゴシック" charset="0"/>
                <a:cs typeface="ＭＳ Ｐゴシック" charset="0"/>
              </a:rPr>
              <a:t> </a:t>
            </a:r>
            <a:r>
              <a:rPr kumimoji="0" lang="fr-FR" sz="1600" b="0" i="0" u="none" strike="noStrike" kern="1200" cap="none" spc="0" normalizeH="0" baseline="0" noProof="0" dirty="0" err="1">
                <a:ln>
                  <a:noFill/>
                </a:ln>
                <a:solidFill>
                  <a:srgbClr val="000000"/>
                </a:solidFill>
                <a:effectLst/>
                <a:uLnTx/>
                <a:uFillTx/>
                <a:latin typeface="Arial"/>
                <a:ea typeface="ＭＳ Ｐゴシック" charset="0"/>
                <a:cs typeface="ＭＳ Ｐゴシック" charset="0"/>
              </a:rPr>
              <a:t>from</a:t>
            </a:r>
            <a:r>
              <a:rPr kumimoji="0" lang="fr-FR" sz="1600" b="0" i="0" u="none" strike="noStrike" kern="1200" cap="none" spc="0" normalizeH="0" baseline="0" noProof="0" dirty="0">
                <a:ln>
                  <a:noFill/>
                </a:ln>
                <a:solidFill>
                  <a:srgbClr val="000000"/>
                </a:solidFill>
                <a:effectLst/>
                <a:uLnTx/>
                <a:uFillTx/>
                <a:latin typeface="Arial"/>
                <a:ea typeface="ＭＳ Ｐゴシック" charset="0"/>
                <a:cs typeface="ＭＳ Ｐゴシック" charset="0"/>
              </a:rPr>
              <a:t> Bhatt DL et al. NEJM 2006;354:1706-1717</a:t>
            </a:r>
          </a:p>
        </p:txBody>
      </p:sp>
      <p:sp>
        <p:nvSpPr>
          <p:cNvPr id="219225" name="Rectangle 89"/>
          <p:cNvSpPr>
            <a:spLocks noChangeArrowheads="1"/>
          </p:cNvSpPr>
          <p:nvPr/>
        </p:nvSpPr>
        <p:spPr bwMode="auto">
          <a:xfrm>
            <a:off x="5981700" y="3846513"/>
            <a:ext cx="644525" cy="1100137"/>
          </a:xfrm>
          <a:prstGeom prst="rect">
            <a:avLst/>
          </a:prstGeom>
          <a:noFill/>
          <a:ln w="9525">
            <a:noFill/>
            <a:miter lim="800000"/>
            <a:headEnd/>
            <a:tailEnd/>
          </a:ln>
          <a:effectLst/>
        </p:spPr>
        <p:txBody>
          <a:bodyPr lIns="0" tIns="46800" rIns="0" bIns="468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ＭＳ Ｐゴシック" charset="0"/>
                <a:cs typeface="ＭＳ Ｐゴシック" charset="0"/>
              </a:rPr>
              <a:t>0.93</a:t>
            </a:r>
            <a:endParaRPr kumimoji="0" lang="it-IT" sz="1400" b="0" i="0" u="none" strike="noStrike" kern="1200" cap="none" spc="0" normalizeH="0" baseline="0" noProof="0">
              <a:ln>
                <a:noFill/>
              </a:ln>
              <a:solidFill>
                <a:srgbClr val="000000"/>
              </a:solidFill>
              <a:effectLst/>
              <a:uLnTx/>
              <a:uFillTx/>
              <a:latin typeface="Arial"/>
              <a:ea typeface="ＭＳ Ｐゴシック" charset="0"/>
              <a:cs typeface="ＭＳ Ｐゴシック" charset="0"/>
            </a:endParaRPr>
          </a:p>
        </p:txBody>
      </p:sp>
      <p:sp>
        <p:nvSpPr>
          <p:cNvPr id="219223" name="Rectangle 87"/>
          <p:cNvSpPr>
            <a:spLocks noChangeArrowheads="1"/>
          </p:cNvSpPr>
          <p:nvPr/>
        </p:nvSpPr>
        <p:spPr bwMode="auto">
          <a:xfrm>
            <a:off x="5981700" y="3086100"/>
            <a:ext cx="644525" cy="760413"/>
          </a:xfrm>
          <a:prstGeom prst="rect">
            <a:avLst/>
          </a:prstGeom>
          <a:noFill/>
          <a:ln w="9525">
            <a:noFill/>
            <a:miter lim="800000"/>
            <a:headEnd/>
            <a:tailEnd/>
          </a:ln>
          <a:effectLst/>
        </p:spPr>
        <p:txBody>
          <a:bodyPr lIns="0" tIns="46800" rIns="0" bIns="46800" anchor="ctr"/>
          <a:lstStyle/>
          <a:p>
            <a:pPr marL="0" marR="0" lvl="0" indent="0" algn="ctr" defTabSz="914400" rtl="0" eaLnBrk="1" fontAlgn="auto" latinLnBrk="0" hangingPunct="1">
              <a:lnSpc>
                <a:spcPct val="100000"/>
              </a:lnSpc>
              <a:spcBef>
                <a:spcPts val="0"/>
              </a:spcBef>
              <a:spcAft>
                <a:spcPts val="0"/>
              </a:spcAft>
              <a:buClr>
                <a:srgbClr val="E60003"/>
              </a:buClr>
              <a:buSzTx/>
              <a:buFontTx/>
              <a:buNone/>
              <a:tabLst/>
              <a:defRPr/>
            </a:pPr>
            <a:r>
              <a:rPr kumimoji="0" lang="en-US" sz="1400" b="0" i="0" u="none" strike="noStrike" kern="1200" cap="none" spc="0" normalizeH="0" baseline="0" noProof="0">
                <a:ln>
                  <a:noFill/>
                </a:ln>
                <a:solidFill>
                  <a:srgbClr val="000000"/>
                </a:solidFill>
                <a:effectLst/>
                <a:uLnTx/>
                <a:uFillTx/>
                <a:latin typeface="Arial"/>
                <a:ea typeface="ＭＳ Ｐゴシック" charset="0"/>
                <a:cs typeface="ＭＳ Ｐゴシック" charset="0"/>
              </a:rPr>
              <a:t>1.20</a:t>
            </a:r>
            <a:endParaRPr kumimoji="0" lang="it-IT" sz="1400" b="0" i="0" u="none" strike="noStrike" kern="1200" cap="none" spc="0" normalizeH="0" baseline="0" noProof="0">
              <a:ln>
                <a:noFill/>
              </a:ln>
              <a:solidFill>
                <a:srgbClr val="000000"/>
              </a:solidFill>
              <a:effectLst/>
              <a:uLnTx/>
              <a:uFillTx/>
              <a:latin typeface="Arial"/>
              <a:ea typeface="ＭＳ Ｐゴシック" charset="0"/>
              <a:cs typeface="ＭＳ Ｐゴシック" charset="0"/>
            </a:endParaRPr>
          </a:p>
        </p:txBody>
      </p:sp>
      <p:sp>
        <p:nvSpPr>
          <p:cNvPr id="219221" name="Rectangle 85"/>
          <p:cNvSpPr>
            <a:spLocks noChangeArrowheads="1"/>
          </p:cNvSpPr>
          <p:nvPr/>
        </p:nvSpPr>
        <p:spPr bwMode="auto">
          <a:xfrm>
            <a:off x="5981700" y="2124075"/>
            <a:ext cx="644525" cy="962025"/>
          </a:xfrm>
          <a:prstGeom prst="rect">
            <a:avLst/>
          </a:prstGeom>
          <a:noFill/>
          <a:ln w="9525">
            <a:noFill/>
            <a:miter lim="800000"/>
            <a:headEnd/>
            <a:tailEnd/>
          </a:ln>
          <a:effectLst/>
        </p:spPr>
        <p:txBody>
          <a:bodyPr lIns="0" tIns="46800" rIns="0" bIns="46800" anchor="ctr"/>
          <a:lstStyle/>
          <a:p>
            <a:pPr marL="0" marR="0" lvl="0" indent="0" algn="ctr" defTabSz="914400" rtl="0" eaLnBrk="1" fontAlgn="auto" latinLnBrk="0" hangingPunct="1">
              <a:lnSpc>
                <a:spcPct val="100000"/>
              </a:lnSpc>
              <a:spcBef>
                <a:spcPts val="0"/>
              </a:spcBef>
              <a:spcAft>
                <a:spcPts val="0"/>
              </a:spcAft>
              <a:buClr>
                <a:srgbClr val="E60003"/>
              </a:buClr>
              <a:buSzTx/>
              <a:buFontTx/>
              <a:buNone/>
              <a:tabLst/>
              <a:defRPr/>
            </a:pPr>
            <a:r>
              <a:rPr kumimoji="0" lang="en-US" sz="1400" b="0" i="0" u="none" strike="noStrike" kern="1200" cap="none" spc="0" normalizeH="0" baseline="0" noProof="0">
                <a:ln>
                  <a:noFill/>
                </a:ln>
                <a:solidFill>
                  <a:srgbClr val="E60003"/>
                </a:solidFill>
                <a:effectLst/>
                <a:uLnTx/>
                <a:uFillTx/>
                <a:latin typeface="Arial"/>
                <a:ea typeface="ＭＳ Ｐゴシック" charset="0"/>
                <a:cs typeface="ＭＳ Ｐゴシック" charset="0"/>
              </a:rPr>
              <a:t>0.88</a:t>
            </a:r>
            <a:endParaRPr kumimoji="0" lang="it-IT" sz="1400" b="0" i="0" u="none" strike="noStrike" kern="1200" cap="none" spc="0" normalizeH="0" baseline="0" noProof="0">
              <a:ln>
                <a:noFill/>
              </a:ln>
              <a:solidFill>
                <a:srgbClr val="E60003"/>
              </a:solidFill>
              <a:effectLst/>
              <a:uLnTx/>
              <a:uFillTx/>
              <a:latin typeface="Arial"/>
              <a:ea typeface="ＭＳ Ｐゴシック" charset="0"/>
              <a:cs typeface="ＭＳ Ｐゴシック" charset="0"/>
            </a:endParaRPr>
          </a:p>
        </p:txBody>
      </p:sp>
      <p:sp>
        <p:nvSpPr>
          <p:cNvPr id="219219" name="Rectangle 83"/>
          <p:cNvSpPr>
            <a:spLocks noChangeArrowheads="1"/>
          </p:cNvSpPr>
          <p:nvPr/>
        </p:nvSpPr>
        <p:spPr bwMode="auto">
          <a:xfrm>
            <a:off x="6145213" y="1558925"/>
            <a:ext cx="481012" cy="565150"/>
          </a:xfrm>
          <a:prstGeom prst="rect">
            <a:avLst/>
          </a:prstGeom>
          <a:solidFill>
            <a:srgbClr val="BAE1FE"/>
          </a:solidFill>
          <a:ln w="9525">
            <a:noFill/>
            <a:miter lim="800000"/>
            <a:headEnd/>
            <a:tailEnd/>
          </a:ln>
          <a:effectLst/>
        </p:spPr>
        <p:txBody>
          <a:bodyPr lIns="90000" tIns="46800" rIns="90000" bIns="46800" anchor="ctr"/>
          <a:lstStyle/>
          <a:p>
            <a:pPr marL="0" marR="0" lvl="0" indent="0" algn="ctr" defTabSz="914400" rtl="0" eaLnBrk="1" fontAlgn="auto" latinLnBrk="0" hangingPunct="1">
              <a:lnSpc>
                <a:spcPct val="100000"/>
              </a:lnSpc>
              <a:spcBef>
                <a:spcPts val="0"/>
              </a:spcBef>
              <a:spcAft>
                <a:spcPts val="0"/>
              </a:spcAft>
              <a:buClr>
                <a:srgbClr val="E60003"/>
              </a:buClr>
              <a:buSzTx/>
              <a:buFontTx/>
              <a:buNone/>
              <a:tabLst/>
              <a:defRPr/>
            </a:pPr>
            <a:r>
              <a:rPr kumimoji="0" lang="en-US" sz="1400" b="0" i="0" u="none" strike="noStrike" kern="1200" cap="none" spc="0" normalizeH="0" baseline="0" noProof="0">
                <a:ln>
                  <a:noFill/>
                </a:ln>
                <a:solidFill>
                  <a:srgbClr val="000000"/>
                </a:solidFill>
                <a:effectLst/>
                <a:uLnTx/>
                <a:uFillTx/>
                <a:latin typeface="Arial"/>
                <a:ea typeface="ＭＳ Ｐゴシック" charset="0"/>
                <a:cs typeface="ＭＳ Ｐゴシック" charset="0"/>
              </a:rPr>
              <a:t>RR</a:t>
            </a:r>
            <a:endParaRPr kumimoji="0" lang="it-IT" sz="1400" b="0" i="0" u="none" strike="noStrike" kern="1200" cap="none" spc="0" normalizeH="0" baseline="0" noProof="0">
              <a:ln>
                <a:noFill/>
              </a:ln>
              <a:solidFill>
                <a:srgbClr val="000000"/>
              </a:solidFill>
              <a:effectLst/>
              <a:uLnTx/>
              <a:uFillTx/>
              <a:latin typeface="Arial"/>
              <a:ea typeface="ＭＳ Ｐゴシック" charset="0"/>
              <a:cs typeface="ＭＳ Ｐゴシック" charset="0"/>
            </a:endParaRPr>
          </a:p>
        </p:txBody>
      </p:sp>
      <p:sp>
        <p:nvSpPr>
          <p:cNvPr id="219216" name="Rectangle 80"/>
          <p:cNvSpPr>
            <a:spLocks noChangeArrowheads="1"/>
          </p:cNvSpPr>
          <p:nvPr/>
        </p:nvSpPr>
        <p:spPr bwMode="auto">
          <a:xfrm>
            <a:off x="6626225" y="3846513"/>
            <a:ext cx="1154113" cy="1100137"/>
          </a:xfrm>
          <a:prstGeom prst="rect">
            <a:avLst/>
          </a:prstGeom>
          <a:noFill/>
          <a:ln w="9525">
            <a:noFill/>
            <a:miter lim="800000"/>
            <a:headEnd/>
            <a:tailEnd/>
          </a:ln>
          <a:effectLst/>
        </p:spPr>
        <p:txBody>
          <a:bodyPr lIns="0" tIns="46800" rIns="0" bIns="468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ＭＳ Ｐゴシック" charset="0"/>
                <a:cs typeface="ＭＳ Ｐゴシック" charset="0"/>
              </a:rPr>
              <a:t>(0.83, 1.05)</a:t>
            </a:r>
            <a:endParaRPr kumimoji="0" lang="it-IT" sz="1400" b="0" i="0" u="none" strike="noStrike" kern="1200" cap="none" spc="0" normalizeH="0" baseline="0" noProof="0">
              <a:ln>
                <a:noFill/>
              </a:ln>
              <a:solidFill>
                <a:srgbClr val="000000"/>
              </a:solidFill>
              <a:effectLst/>
              <a:uLnTx/>
              <a:uFillTx/>
              <a:latin typeface="Arial"/>
              <a:ea typeface="ＭＳ Ｐゴシック" charset="0"/>
              <a:cs typeface="ＭＳ Ｐゴシック" charset="0"/>
            </a:endParaRPr>
          </a:p>
        </p:txBody>
      </p:sp>
      <p:sp>
        <p:nvSpPr>
          <p:cNvPr id="219214" name="Rectangle 78"/>
          <p:cNvSpPr>
            <a:spLocks noChangeArrowheads="1"/>
          </p:cNvSpPr>
          <p:nvPr/>
        </p:nvSpPr>
        <p:spPr bwMode="auto">
          <a:xfrm>
            <a:off x="6626225" y="3086100"/>
            <a:ext cx="1154113" cy="760413"/>
          </a:xfrm>
          <a:prstGeom prst="rect">
            <a:avLst/>
          </a:prstGeom>
          <a:noFill/>
          <a:ln w="9525">
            <a:noFill/>
            <a:miter lim="800000"/>
            <a:headEnd/>
            <a:tailEnd/>
          </a:ln>
          <a:effectLst/>
        </p:spPr>
        <p:txBody>
          <a:bodyPr lIns="0" tIns="46800" rIns="0" bIns="46800" anchor="ctr"/>
          <a:lstStyle/>
          <a:p>
            <a:pPr marL="0" marR="0" lvl="0" indent="0" algn="ctr" defTabSz="914400" rtl="0" eaLnBrk="1" fontAlgn="auto" latinLnBrk="0" hangingPunct="1">
              <a:lnSpc>
                <a:spcPct val="100000"/>
              </a:lnSpc>
              <a:spcBef>
                <a:spcPts val="0"/>
              </a:spcBef>
              <a:spcAft>
                <a:spcPts val="0"/>
              </a:spcAft>
              <a:buClr>
                <a:srgbClr val="E60003"/>
              </a:buClr>
              <a:buSzTx/>
              <a:buFontTx/>
              <a:buNone/>
              <a:tabLst/>
              <a:defRPr/>
            </a:pPr>
            <a:r>
              <a:rPr kumimoji="0" lang="en-US" sz="1400" b="0" i="0" u="none" strike="noStrike" kern="1200" cap="none" spc="0" normalizeH="0" baseline="0" noProof="0">
                <a:ln>
                  <a:noFill/>
                </a:ln>
                <a:solidFill>
                  <a:srgbClr val="000000"/>
                </a:solidFill>
                <a:effectLst/>
                <a:uLnTx/>
                <a:uFillTx/>
                <a:latin typeface="Arial"/>
                <a:ea typeface="ＭＳ Ｐゴシック" charset="0"/>
                <a:cs typeface="ＭＳ Ｐゴシック" charset="0"/>
              </a:rPr>
              <a:t>(0.91, 1.59)</a:t>
            </a:r>
            <a:endParaRPr kumimoji="0" lang="it-IT" sz="1400" b="0" i="0" u="none" strike="noStrike" kern="1200" cap="none" spc="0" normalizeH="0" baseline="0" noProof="0">
              <a:ln>
                <a:noFill/>
              </a:ln>
              <a:solidFill>
                <a:srgbClr val="000000"/>
              </a:solidFill>
              <a:effectLst/>
              <a:uLnTx/>
              <a:uFillTx/>
              <a:latin typeface="Arial"/>
              <a:ea typeface="ＭＳ Ｐゴシック" charset="0"/>
              <a:cs typeface="ＭＳ Ｐゴシック" charset="0"/>
            </a:endParaRPr>
          </a:p>
        </p:txBody>
      </p:sp>
      <p:sp>
        <p:nvSpPr>
          <p:cNvPr id="219212" name="Rectangle 76"/>
          <p:cNvSpPr>
            <a:spLocks noChangeArrowheads="1"/>
          </p:cNvSpPr>
          <p:nvPr/>
        </p:nvSpPr>
        <p:spPr bwMode="auto">
          <a:xfrm>
            <a:off x="6626225" y="2124075"/>
            <a:ext cx="1154113" cy="962025"/>
          </a:xfrm>
          <a:prstGeom prst="rect">
            <a:avLst/>
          </a:prstGeom>
          <a:noFill/>
          <a:ln w="9525">
            <a:noFill/>
            <a:miter lim="800000"/>
            <a:headEnd/>
            <a:tailEnd/>
          </a:ln>
          <a:effectLst/>
        </p:spPr>
        <p:txBody>
          <a:bodyPr lIns="0" tIns="46800" rIns="0" bIns="46800" anchor="ctr"/>
          <a:lstStyle/>
          <a:p>
            <a:pPr marL="0" marR="0" lvl="0" indent="0" algn="ctr" defTabSz="914400" rtl="0" eaLnBrk="1" fontAlgn="auto" latinLnBrk="0" hangingPunct="1">
              <a:lnSpc>
                <a:spcPct val="100000"/>
              </a:lnSpc>
              <a:spcBef>
                <a:spcPts val="0"/>
              </a:spcBef>
              <a:spcAft>
                <a:spcPts val="0"/>
              </a:spcAft>
              <a:buClr>
                <a:srgbClr val="E60003"/>
              </a:buClr>
              <a:buSzTx/>
              <a:buFontTx/>
              <a:buNone/>
              <a:tabLst/>
              <a:defRPr/>
            </a:pPr>
            <a:r>
              <a:rPr kumimoji="0" lang="en-US" sz="1400" b="0" i="0" u="none" strike="noStrike" kern="1200" cap="none" spc="0" normalizeH="0" baseline="0" noProof="0">
                <a:ln>
                  <a:noFill/>
                </a:ln>
                <a:solidFill>
                  <a:srgbClr val="E60003"/>
                </a:solidFill>
                <a:effectLst/>
                <a:uLnTx/>
                <a:uFillTx/>
                <a:latin typeface="Arial"/>
                <a:ea typeface="ＭＳ Ｐゴシック" charset="0"/>
                <a:cs typeface="ＭＳ Ｐゴシック" charset="0"/>
              </a:rPr>
              <a:t>(0.77, 0.998)</a:t>
            </a:r>
            <a:endParaRPr kumimoji="0" lang="it-IT" sz="1400" b="0" i="0" u="none" strike="noStrike" kern="1200" cap="none" spc="0" normalizeH="0" baseline="0" noProof="0">
              <a:ln>
                <a:noFill/>
              </a:ln>
              <a:solidFill>
                <a:srgbClr val="E60003"/>
              </a:solidFill>
              <a:effectLst/>
              <a:uLnTx/>
              <a:uFillTx/>
              <a:latin typeface="Arial"/>
              <a:ea typeface="ＭＳ Ｐゴシック" charset="0"/>
              <a:cs typeface="ＭＳ Ｐゴシック" charset="0"/>
            </a:endParaRPr>
          </a:p>
        </p:txBody>
      </p:sp>
      <p:sp>
        <p:nvSpPr>
          <p:cNvPr id="219210" name="Rectangle 74"/>
          <p:cNvSpPr>
            <a:spLocks noChangeArrowheads="1"/>
          </p:cNvSpPr>
          <p:nvPr/>
        </p:nvSpPr>
        <p:spPr bwMode="auto">
          <a:xfrm>
            <a:off x="6626225" y="1558925"/>
            <a:ext cx="1154113" cy="565150"/>
          </a:xfrm>
          <a:prstGeom prst="rect">
            <a:avLst/>
          </a:prstGeom>
          <a:solidFill>
            <a:srgbClr val="BAE1FE"/>
          </a:solidFill>
          <a:ln w="9525">
            <a:noFill/>
            <a:miter lim="800000"/>
            <a:headEnd/>
            <a:tailEnd/>
          </a:ln>
          <a:effectLst/>
        </p:spPr>
        <p:txBody>
          <a:bodyPr lIns="90000" tIns="46800" rIns="90000" bIns="46800" anchor="ctr"/>
          <a:lstStyle/>
          <a:p>
            <a:pPr marL="0" marR="0" lvl="0" indent="0" algn="ctr" defTabSz="914400" rtl="0" eaLnBrk="1" fontAlgn="auto" latinLnBrk="0" hangingPunct="1">
              <a:lnSpc>
                <a:spcPct val="100000"/>
              </a:lnSpc>
              <a:spcBef>
                <a:spcPts val="0"/>
              </a:spcBef>
              <a:spcAft>
                <a:spcPts val="0"/>
              </a:spcAft>
              <a:buClr>
                <a:srgbClr val="E60003"/>
              </a:buClr>
              <a:buSzTx/>
              <a:buFontTx/>
              <a:buNone/>
              <a:tabLst/>
              <a:defRPr/>
            </a:pPr>
            <a:r>
              <a:rPr kumimoji="0" lang="en-US" sz="1400" b="0" i="0" u="none" strike="noStrike" kern="1200" cap="none" spc="0" normalizeH="0" baseline="0" noProof="0">
                <a:ln>
                  <a:noFill/>
                </a:ln>
                <a:solidFill>
                  <a:srgbClr val="000000"/>
                </a:solidFill>
                <a:effectLst/>
                <a:uLnTx/>
                <a:uFillTx/>
                <a:latin typeface="Arial"/>
                <a:ea typeface="ＭＳ Ｐゴシック" charset="0"/>
                <a:cs typeface="ＭＳ Ｐゴシック" charset="0"/>
              </a:rPr>
              <a:t>(95% CI)</a:t>
            </a:r>
            <a:endParaRPr kumimoji="0" lang="it-IT" sz="1400" b="0" i="0" u="none" strike="noStrike" kern="1200" cap="none" spc="0" normalizeH="0" baseline="0" noProof="0">
              <a:ln>
                <a:noFill/>
              </a:ln>
              <a:solidFill>
                <a:srgbClr val="000000"/>
              </a:solidFill>
              <a:effectLst/>
              <a:uLnTx/>
              <a:uFillTx/>
              <a:latin typeface="Arial"/>
              <a:ea typeface="ＭＳ Ｐゴシック" charset="0"/>
              <a:cs typeface="ＭＳ Ｐゴシック" charset="0"/>
            </a:endParaRPr>
          </a:p>
        </p:txBody>
      </p:sp>
      <p:sp>
        <p:nvSpPr>
          <p:cNvPr id="219199" name="Rectangle 63"/>
          <p:cNvSpPr>
            <a:spLocks noChangeArrowheads="1"/>
          </p:cNvSpPr>
          <p:nvPr/>
        </p:nvSpPr>
        <p:spPr bwMode="auto">
          <a:xfrm>
            <a:off x="7780338" y="3846513"/>
            <a:ext cx="817562" cy="1100137"/>
          </a:xfrm>
          <a:prstGeom prst="rect">
            <a:avLst/>
          </a:prstGeom>
          <a:noFill/>
          <a:ln w="9525">
            <a:noFill/>
            <a:miter lim="800000"/>
            <a:headEnd/>
            <a:tailEnd/>
          </a:ln>
          <a:effectLst/>
        </p:spPr>
        <p:txBody>
          <a:bodyPr lIns="90000" tIns="46800" rIns="90000" bIns="468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ＭＳ Ｐゴシック" charset="0"/>
                <a:cs typeface="ＭＳ Ｐゴシック" charset="0"/>
              </a:rPr>
              <a:t>0.22</a:t>
            </a:r>
            <a:endParaRPr kumimoji="0" lang="it-IT" sz="1400" b="0" i="0" u="none" strike="noStrike" kern="1200" cap="none" spc="0" normalizeH="0" baseline="0" noProof="0">
              <a:ln>
                <a:noFill/>
              </a:ln>
              <a:solidFill>
                <a:srgbClr val="000000"/>
              </a:solidFill>
              <a:effectLst/>
              <a:uLnTx/>
              <a:uFillTx/>
              <a:latin typeface="Arial"/>
              <a:ea typeface="ＭＳ Ｐゴシック" charset="0"/>
              <a:cs typeface="ＭＳ Ｐゴシック" charset="0"/>
            </a:endParaRPr>
          </a:p>
        </p:txBody>
      </p:sp>
      <p:sp>
        <p:nvSpPr>
          <p:cNvPr id="219197" name="Rectangle 61"/>
          <p:cNvSpPr>
            <a:spLocks noChangeArrowheads="1"/>
          </p:cNvSpPr>
          <p:nvPr/>
        </p:nvSpPr>
        <p:spPr bwMode="auto">
          <a:xfrm>
            <a:off x="569913" y="3846513"/>
            <a:ext cx="1730375" cy="1100137"/>
          </a:xfrm>
          <a:prstGeom prst="rect">
            <a:avLst/>
          </a:prstGeom>
          <a:noFill/>
          <a:ln w="9525">
            <a:noFill/>
            <a:miter lim="800000"/>
            <a:headEnd/>
            <a:tailEnd/>
          </a:ln>
          <a:effectLst/>
        </p:spPr>
        <p:txBody>
          <a:bodyPr lIns="90000" tIns="46800" rIns="90000" bIns="46800" anchor="ctr"/>
          <a:lstStyle/>
          <a:p>
            <a:pPr marL="0" marR="0" lvl="0" indent="0" algn="l" defTabSz="914400" rtl="0" eaLnBrk="1" fontAlgn="auto" latinLnBrk="0" hangingPunct="1">
              <a:lnSpc>
                <a:spcPct val="100000"/>
              </a:lnSpc>
              <a:spcBef>
                <a:spcPts val="0"/>
              </a:spcBef>
              <a:spcAft>
                <a:spcPts val="0"/>
              </a:spcAft>
              <a:buClr>
                <a:srgbClr val="E60003"/>
              </a:buClr>
              <a:buSzTx/>
              <a:buFontTx/>
              <a:buNone/>
              <a:tabLst/>
              <a:defRPr/>
            </a:pPr>
            <a:r>
              <a:rPr kumimoji="0" lang="en-US" sz="1400" b="0" i="0" u="none" strike="noStrike" kern="1200" cap="none" spc="0" normalizeH="0" baseline="0" noProof="0">
                <a:ln>
                  <a:noFill/>
                </a:ln>
                <a:solidFill>
                  <a:srgbClr val="000000"/>
                </a:solidFill>
                <a:effectLst/>
                <a:uLnTx/>
                <a:uFillTx/>
                <a:latin typeface="Arial"/>
                <a:ea typeface="ＭＳ Ｐゴシック" charset="0"/>
                <a:cs typeface="ＭＳ Ｐゴシック" charset="0"/>
              </a:rPr>
              <a:t>Overall Population*</a:t>
            </a:r>
          </a:p>
          <a:p>
            <a:pPr marL="0" marR="0" lvl="0" indent="0" algn="l" defTabSz="914400" rtl="0" eaLnBrk="1" fontAlgn="auto" latinLnBrk="0" hangingPunct="1">
              <a:lnSpc>
                <a:spcPct val="100000"/>
              </a:lnSpc>
              <a:spcBef>
                <a:spcPts val="0"/>
              </a:spcBef>
              <a:spcAft>
                <a:spcPts val="0"/>
              </a:spcAft>
              <a:buClr>
                <a:srgbClr val="E60003"/>
              </a:buClr>
              <a:buSzTx/>
              <a:buFontTx/>
              <a:buNone/>
              <a:tabLst/>
              <a:defRPr/>
            </a:pPr>
            <a:r>
              <a:rPr kumimoji="0" lang="en-US" sz="1400" b="0" i="0" u="none" strike="noStrike" kern="1200" cap="none" spc="0" normalizeH="0" baseline="0" noProof="0">
                <a:ln>
                  <a:noFill/>
                </a:ln>
                <a:solidFill>
                  <a:srgbClr val="000000"/>
                </a:solidFill>
                <a:effectLst/>
                <a:uLnTx/>
                <a:uFillTx/>
                <a:latin typeface="Arial"/>
                <a:ea typeface="ＭＳ Ｐゴシック" charset="0"/>
                <a:cs typeface="ＭＳ Ｐゴシック" charset="0"/>
              </a:rPr>
              <a:t>(n=15603)</a:t>
            </a:r>
            <a:endParaRPr kumimoji="0" lang="it-IT" sz="1400" b="0" i="0" u="none" strike="noStrike" kern="1200" cap="none" spc="0" normalizeH="0" baseline="0" noProof="0">
              <a:ln>
                <a:noFill/>
              </a:ln>
              <a:solidFill>
                <a:srgbClr val="000000"/>
              </a:solidFill>
              <a:effectLst/>
              <a:uLnTx/>
              <a:uFillTx/>
              <a:latin typeface="Arial"/>
              <a:ea typeface="ＭＳ Ｐゴシック" charset="0"/>
              <a:cs typeface="ＭＳ Ｐゴシック" charset="0"/>
            </a:endParaRPr>
          </a:p>
        </p:txBody>
      </p:sp>
      <p:sp>
        <p:nvSpPr>
          <p:cNvPr id="219196" name="Rectangle 60"/>
          <p:cNvSpPr>
            <a:spLocks noChangeArrowheads="1"/>
          </p:cNvSpPr>
          <p:nvPr/>
        </p:nvSpPr>
        <p:spPr bwMode="auto">
          <a:xfrm>
            <a:off x="7780338" y="3086100"/>
            <a:ext cx="817562" cy="760413"/>
          </a:xfrm>
          <a:prstGeom prst="rect">
            <a:avLst/>
          </a:prstGeom>
          <a:noFill/>
          <a:ln w="9525">
            <a:noFill/>
            <a:miter lim="800000"/>
            <a:headEnd/>
            <a:tailEnd/>
          </a:ln>
          <a:effectLst/>
        </p:spPr>
        <p:txBody>
          <a:bodyPr lIns="90000" tIns="46800" rIns="90000" bIns="46800" anchor="ctr"/>
          <a:lstStyle/>
          <a:p>
            <a:pPr marL="0" marR="0" lvl="0" indent="0" algn="ctr" defTabSz="914400" rtl="0" eaLnBrk="1" fontAlgn="auto" latinLnBrk="0" hangingPunct="1">
              <a:lnSpc>
                <a:spcPct val="100000"/>
              </a:lnSpc>
              <a:spcBef>
                <a:spcPts val="0"/>
              </a:spcBef>
              <a:spcAft>
                <a:spcPts val="0"/>
              </a:spcAft>
              <a:buClr>
                <a:srgbClr val="E60003"/>
              </a:buClr>
              <a:buSzTx/>
              <a:buFontTx/>
              <a:buNone/>
              <a:tabLst/>
              <a:defRPr/>
            </a:pPr>
            <a:r>
              <a:rPr kumimoji="0" lang="en-US" sz="1400" b="0" i="0" u="none" strike="noStrike" kern="1200" cap="none" spc="0" normalizeH="0" baseline="0" noProof="0">
                <a:ln>
                  <a:noFill/>
                </a:ln>
                <a:solidFill>
                  <a:srgbClr val="000000"/>
                </a:solidFill>
                <a:effectLst/>
                <a:uLnTx/>
                <a:uFillTx/>
                <a:latin typeface="Arial"/>
                <a:ea typeface="ＭＳ Ｐゴシック" charset="0"/>
                <a:cs typeface="ＭＳ Ｐゴシック" charset="0"/>
              </a:rPr>
              <a:t>0.20</a:t>
            </a:r>
            <a:endParaRPr kumimoji="0" lang="it-IT" sz="1400" b="0" i="0" u="none" strike="noStrike" kern="1200" cap="none" spc="0" normalizeH="0" baseline="0" noProof="0">
              <a:ln>
                <a:noFill/>
              </a:ln>
              <a:solidFill>
                <a:srgbClr val="000000"/>
              </a:solidFill>
              <a:effectLst/>
              <a:uLnTx/>
              <a:uFillTx/>
              <a:latin typeface="Arial"/>
              <a:ea typeface="ＭＳ Ｐゴシック" charset="0"/>
              <a:cs typeface="ＭＳ Ｐゴシック" charset="0"/>
            </a:endParaRPr>
          </a:p>
        </p:txBody>
      </p:sp>
      <p:sp>
        <p:nvSpPr>
          <p:cNvPr id="219194" name="Rectangle 58"/>
          <p:cNvSpPr>
            <a:spLocks noChangeArrowheads="1"/>
          </p:cNvSpPr>
          <p:nvPr/>
        </p:nvSpPr>
        <p:spPr bwMode="auto">
          <a:xfrm>
            <a:off x="569913" y="3086100"/>
            <a:ext cx="1730375" cy="760413"/>
          </a:xfrm>
          <a:prstGeom prst="rect">
            <a:avLst/>
          </a:prstGeom>
          <a:noFill/>
          <a:ln w="9525">
            <a:noFill/>
            <a:miter lim="800000"/>
            <a:headEnd/>
            <a:tailEnd/>
          </a:ln>
          <a:effectLst/>
        </p:spPr>
        <p:txBody>
          <a:bodyPr lIns="90000" tIns="46800" rIns="90000" bIns="46800" anchor="ctr"/>
          <a:lstStyle/>
          <a:p>
            <a:pPr marL="0" marR="0" lvl="0" indent="0" algn="l" defTabSz="914400" rtl="0" eaLnBrk="1" fontAlgn="auto" latinLnBrk="0" hangingPunct="1">
              <a:lnSpc>
                <a:spcPct val="100000"/>
              </a:lnSpc>
              <a:spcBef>
                <a:spcPts val="0"/>
              </a:spcBef>
              <a:spcAft>
                <a:spcPts val="0"/>
              </a:spcAft>
              <a:buClr>
                <a:srgbClr val="E60003"/>
              </a:buClr>
              <a:buSzTx/>
              <a:buFontTx/>
              <a:buNone/>
              <a:tabLst/>
              <a:defRPr/>
            </a:pPr>
            <a:r>
              <a:rPr kumimoji="0" lang="en-US" sz="1400" b="0" i="0" u="none" strike="noStrike" kern="1200" cap="none" spc="0" normalizeH="0" baseline="0" noProof="0">
                <a:ln>
                  <a:noFill/>
                </a:ln>
                <a:solidFill>
                  <a:srgbClr val="000000"/>
                </a:solidFill>
                <a:effectLst/>
                <a:uLnTx/>
                <a:uFillTx/>
                <a:latin typeface="Arial"/>
                <a:ea typeface="ＭＳ Ｐゴシック" charset="0"/>
                <a:cs typeface="ＭＳ Ｐゴシック" charset="0"/>
              </a:rPr>
              <a:t>Risk Factors Only</a:t>
            </a:r>
          </a:p>
          <a:p>
            <a:pPr marL="0" marR="0" lvl="0" indent="0" algn="l" defTabSz="914400" rtl="0" eaLnBrk="1" fontAlgn="auto" latinLnBrk="0" hangingPunct="1">
              <a:lnSpc>
                <a:spcPct val="100000"/>
              </a:lnSpc>
              <a:spcBef>
                <a:spcPts val="0"/>
              </a:spcBef>
              <a:spcAft>
                <a:spcPts val="0"/>
              </a:spcAft>
              <a:buClr>
                <a:srgbClr val="E60003"/>
              </a:buClr>
              <a:buSzTx/>
              <a:buFontTx/>
              <a:buNone/>
              <a:tabLst/>
              <a:defRPr/>
            </a:pPr>
            <a:r>
              <a:rPr kumimoji="0" lang="en-US" sz="1400" b="0" i="0" u="none" strike="noStrike" kern="1200" cap="none" spc="0" normalizeH="0" baseline="0" noProof="0">
                <a:ln>
                  <a:noFill/>
                </a:ln>
                <a:solidFill>
                  <a:srgbClr val="000000"/>
                </a:solidFill>
                <a:effectLst/>
                <a:uLnTx/>
                <a:uFillTx/>
                <a:latin typeface="Arial"/>
                <a:ea typeface="ＭＳ Ｐゴシック" charset="0"/>
                <a:cs typeface="ＭＳ Ｐゴシック" charset="0"/>
              </a:rPr>
              <a:t>(n=3284)</a:t>
            </a:r>
            <a:endParaRPr kumimoji="0" lang="it-IT" sz="1400" b="0" i="0" u="none" strike="noStrike" kern="1200" cap="none" spc="0" normalizeH="0" baseline="0" noProof="0">
              <a:ln>
                <a:noFill/>
              </a:ln>
              <a:solidFill>
                <a:srgbClr val="000000"/>
              </a:solidFill>
              <a:effectLst/>
              <a:uLnTx/>
              <a:uFillTx/>
              <a:latin typeface="Arial"/>
              <a:ea typeface="ＭＳ Ｐゴシック" charset="0"/>
              <a:cs typeface="ＭＳ Ｐゴシック" charset="0"/>
            </a:endParaRPr>
          </a:p>
        </p:txBody>
      </p:sp>
      <p:sp>
        <p:nvSpPr>
          <p:cNvPr id="219193" name="Rectangle 57"/>
          <p:cNvSpPr>
            <a:spLocks noChangeArrowheads="1"/>
          </p:cNvSpPr>
          <p:nvPr/>
        </p:nvSpPr>
        <p:spPr bwMode="auto">
          <a:xfrm>
            <a:off x="7780338" y="2124075"/>
            <a:ext cx="817562" cy="962025"/>
          </a:xfrm>
          <a:prstGeom prst="rect">
            <a:avLst/>
          </a:prstGeom>
          <a:noFill/>
          <a:ln w="9525">
            <a:noFill/>
            <a:miter lim="800000"/>
            <a:headEnd/>
            <a:tailEnd/>
          </a:ln>
          <a:effectLst/>
        </p:spPr>
        <p:txBody>
          <a:bodyPr lIns="90000" tIns="46800" rIns="90000" bIns="46800" anchor="ctr"/>
          <a:lstStyle/>
          <a:p>
            <a:pPr marL="0" marR="0" lvl="0" indent="0" algn="ctr" defTabSz="914400" rtl="0" eaLnBrk="1" fontAlgn="auto" latinLnBrk="0" hangingPunct="1">
              <a:lnSpc>
                <a:spcPct val="100000"/>
              </a:lnSpc>
              <a:spcBef>
                <a:spcPts val="0"/>
              </a:spcBef>
              <a:spcAft>
                <a:spcPts val="0"/>
              </a:spcAft>
              <a:buClr>
                <a:srgbClr val="E60003"/>
              </a:buClr>
              <a:buSzTx/>
              <a:buFontTx/>
              <a:buNone/>
              <a:tabLst/>
              <a:defRPr/>
            </a:pPr>
            <a:r>
              <a:rPr kumimoji="0" lang="en-US" sz="1400" b="0" i="0" u="none" strike="noStrike" kern="1200" cap="none" spc="0" normalizeH="0" baseline="0" noProof="0">
                <a:ln>
                  <a:noFill/>
                </a:ln>
                <a:solidFill>
                  <a:srgbClr val="E60003"/>
                </a:solidFill>
                <a:effectLst/>
                <a:uLnTx/>
                <a:uFillTx/>
                <a:latin typeface="Arial"/>
                <a:ea typeface="ＭＳ Ｐゴシック" charset="0"/>
                <a:cs typeface="ＭＳ Ｐゴシック" charset="0"/>
              </a:rPr>
              <a:t>0.046</a:t>
            </a:r>
            <a:endParaRPr kumimoji="0" lang="it-IT" sz="1400" b="0" i="0" u="none" strike="noStrike" kern="1200" cap="none" spc="0" normalizeH="0" baseline="0" noProof="0">
              <a:ln>
                <a:noFill/>
              </a:ln>
              <a:solidFill>
                <a:srgbClr val="E60003"/>
              </a:solidFill>
              <a:effectLst/>
              <a:uLnTx/>
              <a:uFillTx/>
              <a:latin typeface="Arial"/>
              <a:ea typeface="ＭＳ Ｐゴシック" charset="0"/>
              <a:cs typeface="ＭＳ Ｐゴシック" charset="0"/>
            </a:endParaRPr>
          </a:p>
        </p:txBody>
      </p:sp>
      <p:sp>
        <p:nvSpPr>
          <p:cNvPr id="219191" name="Rectangle 55"/>
          <p:cNvSpPr>
            <a:spLocks noChangeArrowheads="1"/>
          </p:cNvSpPr>
          <p:nvPr/>
        </p:nvSpPr>
        <p:spPr bwMode="auto">
          <a:xfrm>
            <a:off x="569913" y="2124075"/>
            <a:ext cx="1730375" cy="962025"/>
          </a:xfrm>
          <a:prstGeom prst="rect">
            <a:avLst/>
          </a:prstGeom>
          <a:noFill/>
          <a:ln w="9525">
            <a:noFill/>
            <a:miter lim="800000"/>
            <a:headEnd/>
            <a:tailEnd/>
          </a:ln>
          <a:effectLst/>
        </p:spPr>
        <p:txBody>
          <a:bodyPr lIns="90000" tIns="46800" rIns="90000" bIns="46800" anchor="ctr"/>
          <a:lstStyle/>
          <a:p>
            <a:pPr marL="0" marR="0" lvl="0" indent="0" algn="l" defTabSz="914400" rtl="0" eaLnBrk="1" fontAlgn="auto" latinLnBrk="0" hangingPunct="1">
              <a:lnSpc>
                <a:spcPct val="100000"/>
              </a:lnSpc>
              <a:spcBef>
                <a:spcPts val="0"/>
              </a:spcBef>
              <a:spcAft>
                <a:spcPts val="0"/>
              </a:spcAft>
              <a:buClr>
                <a:srgbClr val="E60003"/>
              </a:buClr>
              <a:buSzTx/>
              <a:buFontTx/>
              <a:buNone/>
              <a:tabLst/>
              <a:defRPr/>
            </a:pPr>
            <a:r>
              <a:rPr kumimoji="0" lang="en-US" sz="1400" b="0" i="0" u="none" strike="noStrike" kern="1200" cap="none" spc="0" normalizeH="0" baseline="0" noProof="0">
                <a:ln>
                  <a:noFill/>
                </a:ln>
                <a:solidFill>
                  <a:srgbClr val="E60003"/>
                </a:solidFill>
                <a:effectLst/>
                <a:uLnTx/>
                <a:uFillTx/>
                <a:latin typeface="Arial"/>
                <a:ea typeface="ＭＳ Ｐゴシック" charset="0"/>
                <a:cs typeface="ＭＳ Ｐゴシック" charset="0"/>
              </a:rPr>
              <a:t>Documented AT</a:t>
            </a:r>
          </a:p>
          <a:p>
            <a:pPr marL="0" marR="0" lvl="0" indent="0" algn="l" defTabSz="914400" rtl="0" eaLnBrk="1" fontAlgn="auto" latinLnBrk="0" hangingPunct="1">
              <a:lnSpc>
                <a:spcPct val="100000"/>
              </a:lnSpc>
              <a:spcBef>
                <a:spcPts val="0"/>
              </a:spcBef>
              <a:spcAft>
                <a:spcPts val="0"/>
              </a:spcAft>
              <a:buClr>
                <a:srgbClr val="E60003"/>
              </a:buClr>
              <a:buSzTx/>
              <a:buFontTx/>
              <a:buNone/>
              <a:tabLst/>
              <a:defRPr/>
            </a:pPr>
            <a:r>
              <a:rPr kumimoji="0" lang="en-US" sz="1400" b="0" i="0" u="none" strike="noStrike" kern="1200" cap="none" spc="0" normalizeH="0" baseline="0" noProof="0">
                <a:ln>
                  <a:noFill/>
                </a:ln>
                <a:solidFill>
                  <a:srgbClr val="E60003"/>
                </a:solidFill>
                <a:effectLst/>
                <a:uLnTx/>
                <a:uFillTx/>
                <a:latin typeface="Arial"/>
                <a:ea typeface="ＭＳ Ｐゴシック" charset="0"/>
                <a:cs typeface="ＭＳ Ｐゴシック" charset="0"/>
              </a:rPr>
              <a:t>(n=12153)</a:t>
            </a:r>
            <a:endParaRPr kumimoji="0" lang="it-IT" sz="1400" b="0" i="0" u="none" strike="noStrike" kern="1200" cap="none" spc="0" normalizeH="0" baseline="0" noProof="0">
              <a:ln>
                <a:noFill/>
              </a:ln>
              <a:solidFill>
                <a:srgbClr val="E60003"/>
              </a:solidFill>
              <a:effectLst/>
              <a:uLnTx/>
              <a:uFillTx/>
              <a:latin typeface="Arial"/>
              <a:ea typeface="ＭＳ Ｐゴシック" charset="0"/>
              <a:cs typeface="ＭＳ Ｐゴシック" charset="0"/>
            </a:endParaRPr>
          </a:p>
        </p:txBody>
      </p:sp>
      <p:sp>
        <p:nvSpPr>
          <p:cNvPr id="219190" name="Rectangle 54"/>
          <p:cNvSpPr>
            <a:spLocks noChangeArrowheads="1"/>
          </p:cNvSpPr>
          <p:nvPr/>
        </p:nvSpPr>
        <p:spPr bwMode="auto">
          <a:xfrm>
            <a:off x="7780338" y="1558925"/>
            <a:ext cx="817562" cy="565150"/>
          </a:xfrm>
          <a:prstGeom prst="rect">
            <a:avLst/>
          </a:prstGeom>
          <a:solidFill>
            <a:srgbClr val="BAE1FE"/>
          </a:solidFill>
          <a:ln w="9525">
            <a:noFill/>
            <a:miter lim="800000"/>
            <a:headEnd/>
            <a:tailEnd/>
          </a:ln>
          <a:effectLst/>
        </p:spPr>
        <p:txBody>
          <a:bodyPr lIns="90000" tIns="46800" rIns="90000" bIns="46800" anchor="ctr"/>
          <a:lstStyle/>
          <a:p>
            <a:pPr marL="0" marR="0" lvl="0" indent="0" algn="ctr" defTabSz="914400" rtl="0" eaLnBrk="1" fontAlgn="auto" latinLnBrk="0" hangingPunct="1">
              <a:lnSpc>
                <a:spcPct val="100000"/>
              </a:lnSpc>
              <a:spcBef>
                <a:spcPts val="0"/>
              </a:spcBef>
              <a:spcAft>
                <a:spcPts val="0"/>
              </a:spcAft>
              <a:buClr>
                <a:srgbClr val="E60003"/>
              </a:buClr>
              <a:buSzTx/>
              <a:buFontTx/>
              <a:buNone/>
              <a:tabLst/>
              <a:defRPr/>
            </a:pPr>
            <a:r>
              <a:rPr kumimoji="0" lang="en-US" sz="1400" b="0" i="1" u="none" strike="noStrike" kern="1200" cap="none" spc="0" normalizeH="0" baseline="0" noProof="0">
                <a:ln>
                  <a:noFill/>
                </a:ln>
                <a:solidFill>
                  <a:srgbClr val="000000"/>
                </a:solidFill>
                <a:effectLst/>
                <a:uLnTx/>
                <a:uFillTx/>
                <a:latin typeface="Arial"/>
                <a:ea typeface="ＭＳ Ｐゴシック" charset="0"/>
                <a:cs typeface="ＭＳ Ｐゴシック" charset="0"/>
              </a:rPr>
              <a:t>p</a:t>
            </a:r>
            <a:r>
              <a:rPr kumimoji="0" lang="en-US" sz="1400" b="0" i="0" u="none" strike="noStrike" kern="1200" cap="none" spc="0" normalizeH="0" baseline="0" noProof="0">
                <a:ln>
                  <a:noFill/>
                </a:ln>
                <a:solidFill>
                  <a:srgbClr val="000000"/>
                </a:solidFill>
                <a:effectLst/>
                <a:uLnTx/>
                <a:uFillTx/>
                <a:latin typeface="Arial"/>
                <a:ea typeface="ＭＳ Ｐゴシック" charset="0"/>
                <a:cs typeface="ＭＳ Ｐゴシック" charset="0"/>
              </a:rPr>
              <a:t> value</a:t>
            </a:r>
            <a:endParaRPr kumimoji="0" lang="it-IT" sz="1400" b="0" i="0" u="none" strike="noStrike" kern="1200" cap="none" spc="0" normalizeH="0" baseline="0" noProof="0">
              <a:ln>
                <a:noFill/>
              </a:ln>
              <a:solidFill>
                <a:srgbClr val="000000"/>
              </a:solidFill>
              <a:effectLst/>
              <a:uLnTx/>
              <a:uFillTx/>
              <a:latin typeface="Arial"/>
              <a:ea typeface="ＭＳ Ｐゴシック" charset="0"/>
              <a:cs typeface="ＭＳ Ｐゴシック" charset="0"/>
            </a:endParaRPr>
          </a:p>
        </p:txBody>
      </p:sp>
      <p:sp>
        <p:nvSpPr>
          <p:cNvPr id="219189" name="Rectangle 53"/>
          <p:cNvSpPr>
            <a:spLocks noChangeArrowheads="1"/>
          </p:cNvSpPr>
          <p:nvPr/>
        </p:nvSpPr>
        <p:spPr bwMode="auto">
          <a:xfrm>
            <a:off x="2300288" y="1558925"/>
            <a:ext cx="3844925" cy="565150"/>
          </a:xfrm>
          <a:prstGeom prst="rect">
            <a:avLst/>
          </a:prstGeom>
          <a:solidFill>
            <a:srgbClr val="BAE1FE"/>
          </a:solidFill>
          <a:ln w="9525">
            <a:noFill/>
            <a:miter lim="800000"/>
            <a:headEnd/>
            <a:tailEnd/>
          </a:ln>
          <a:effectLst/>
        </p:spPr>
        <p:txBody>
          <a:bodyPr lIns="90000" tIns="46800" rIns="90000" bIns="46800" anchor="ctr"/>
          <a:lstStyle/>
          <a:p>
            <a:pPr marL="0" marR="0" lvl="0" indent="0" algn="l" defTabSz="914400" rtl="0" eaLnBrk="1" fontAlgn="auto" latinLnBrk="0" hangingPunct="1">
              <a:lnSpc>
                <a:spcPct val="100000"/>
              </a:lnSpc>
              <a:spcBef>
                <a:spcPts val="0"/>
              </a:spcBef>
              <a:spcAft>
                <a:spcPts val="0"/>
              </a:spcAft>
              <a:buClr>
                <a:srgbClr val="E60003"/>
              </a:buClr>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ＭＳ Ｐゴシック" charset="0"/>
              <a:cs typeface="ＭＳ Ｐゴシック" charset="0"/>
            </a:endParaRPr>
          </a:p>
        </p:txBody>
      </p:sp>
      <p:sp>
        <p:nvSpPr>
          <p:cNvPr id="219188" name="Rectangle 52"/>
          <p:cNvSpPr>
            <a:spLocks noChangeArrowheads="1"/>
          </p:cNvSpPr>
          <p:nvPr/>
        </p:nvSpPr>
        <p:spPr bwMode="auto">
          <a:xfrm>
            <a:off x="569913" y="1558925"/>
            <a:ext cx="1730375" cy="565150"/>
          </a:xfrm>
          <a:prstGeom prst="rect">
            <a:avLst/>
          </a:prstGeom>
          <a:solidFill>
            <a:srgbClr val="BAE1FE"/>
          </a:solidFill>
          <a:ln w="9525">
            <a:noFill/>
            <a:miter lim="800000"/>
            <a:headEnd/>
            <a:tailEnd/>
          </a:ln>
          <a:effectLst/>
        </p:spPr>
        <p:txBody>
          <a:bodyPr lIns="90000" tIns="46800" rIns="90000" bIns="46800" anchor="ctr"/>
          <a:lstStyle/>
          <a:p>
            <a:pPr marL="0" marR="0" lvl="0" indent="0" algn="l" defTabSz="914400" rtl="0" eaLnBrk="1" fontAlgn="auto" latinLnBrk="0" hangingPunct="1">
              <a:lnSpc>
                <a:spcPct val="100000"/>
              </a:lnSpc>
              <a:spcBef>
                <a:spcPts val="0"/>
              </a:spcBef>
              <a:spcAft>
                <a:spcPts val="0"/>
              </a:spcAft>
              <a:buClr>
                <a:srgbClr val="E60003"/>
              </a:buClr>
              <a:buSzTx/>
              <a:buFontTx/>
              <a:buNone/>
              <a:tabLst/>
              <a:defRPr/>
            </a:pPr>
            <a:r>
              <a:rPr kumimoji="0" lang="en-US" sz="1400" b="0" i="0" u="none" strike="noStrike" kern="1200" cap="none" spc="0" normalizeH="0" baseline="0" noProof="0">
                <a:ln>
                  <a:noFill/>
                </a:ln>
                <a:solidFill>
                  <a:srgbClr val="000000"/>
                </a:solidFill>
                <a:effectLst/>
                <a:uLnTx/>
                <a:uFillTx/>
                <a:latin typeface="Arial"/>
                <a:ea typeface="ＭＳ Ｐゴシック" charset="0"/>
                <a:cs typeface="ＭＳ Ｐゴシック" charset="0"/>
              </a:rPr>
              <a:t>Population</a:t>
            </a:r>
            <a:endParaRPr kumimoji="0" lang="it-IT" sz="1400" b="0" i="0" u="none" strike="noStrike" kern="1200" cap="none" spc="0" normalizeH="0" baseline="0" noProof="0">
              <a:ln>
                <a:noFill/>
              </a:ln>
              <a:solidFill>
                <a:srgbClr val="000000"/>
              </a:solidFill>
              <a:effectLst/>
              <a:uLnTx/>
              <a:uFillTx/>
              <a:latin typeface="Arial"/>
              <a:ea typeface="ＭＳ Ｐゴシック" charset="0"/>
              <a:cs typeface="ＭＳ Ｐゴシック" charset="0"/>
            </a:endParaRPr>
          </a:p>
        </p:txBody>
      </p:sp>
      <p:sp>
        <p:nvSpPr>
          <p:cNvPr id="219200" name="Line 64"/>
          <p:cNvSpPr>
            <a:spLocks noChangeShapeType="1"/>
          </p:cNvSpPr>
          <p:nvPr/>
        </p:nvSpPr>
        <p:spPr bwMode="auto">
          <a:xfrm>
            <a:off x="569913" y="1558925"/>
            <a:ext cx="8027987" cy="0"/>
          </a:xfrm>
          <a:prstGeom prst="line">
            <a:avLst/>
          </a:prstGeom>
          <a:noFill/>
          <a:ln w="12700">
            <a:solidFill>
              <a:schemeClr val="accent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a:ea typeface="ＭＳ Ｐゴシック" charset="0"/>
              <a:cs typeface="ＭＳ Ｐゴシック" charset="0"/>
            </a:endParaRPr>
          </a:p>
        </p:txBody>
      </p:sp>
      <p:sp>
        <p:nvSpPr>
          <p:cNvPr id="219204" name="Line 68"/>
          <p:cNvSpPr>
            <a:spLocks noChangeShapeType="1"/>
          </p:cNvSpPr>
          <p:nvPr/>
        </p:nvSpPr>
        <p:spPr bwMode="auto">
          <a:xfrm>
            <a:off x="569913" y="4946650"/>
            <a:ext cx="1730375" cy="0"/>
          </a:xfrm>
          <a:prstGeom prst="line">
            <a:avLst/>
          </a:prstGeom>
          <a:noFill/>
          <a:ln w="19050">
            <a:solidFill>
              <a:schemeClr val="accent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a:ea typeface="ＭＳ Ｐゴシック" charset="0"/>
              <a:cs typeface="ＭＳ Ｐゴシック" charset="0"/>
            </a:endParaRPr>
          </a:p>
        </p:txBody>
      </p:sp>
      <p:sp>
        <p:nvSpPr>
          <p:cNvPr id="219205" name="Line 69"/>
          <p:cNvSpPr>
            <a:spLocks noChangeShapeType="1"/>
          </p:cNvSpPr>
          <p:nvPr/>
        </p:nvSpPr>
        <p:spPr bwMode="auto">
          <a:xfrm>
            <a:off x="569913" y="1558925"/>
            <a:ext cx="0" cy="565150"/>
          </a:xfrm>
          <a:prstGeom prst="line">
            <a:avLst/>
          </a:prstGeom>
          <a:noFill/>
          <a:ln w="28575" cap="sq">
            <a:no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a:ea typeface="ＭＳ Ｐゴシック" charset="0"/>
              <a:cs typeface="ＭＳ Ｐゴシック" charset="0"/>
            </a:endParaRPr>
          </a:p>
        </p:txBody>
      </p:sp>
      <p:sp>
        <p:nvSpPr>
          <p:cNvPr id="219208" name="Line 72"/>
          <p:cNvSpPr>
            <a:spLocks noChangeShapeType="1"/>
          </p:cNvSpPr>
          <p:nvPr/>
        </p:nvSpPr>
        <p:spPr bwMode="auto">
          <a:xfrm>
            <a:off x="8597900" y="1558925"/>
            <a:ext cx="0" cy="565150"/>
          </a:xfrm>
          <a:prstGeom prst="line">
            <a:avLst/>
          </a:prstGeom>
          <a:noFill/>
          <a:ln w="28575" cap="sq">
            <a:no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a:ea typeface="ＭＳ Ｐゴシック" charset="0"/>
              <a:cs typeface="ＭＳ Ｐゴシック" charset="0"/>
            </a:endParaRPr>
          </a:p>
        </p:txBody>
      </p:sp>
      <p:sp>
        <p:nvSpPr>
          <p:cNvPr id="219253" name="Line 117"/>
          <p:cNvSpPr>
            <a:spLocks noChangeShapeType="1"/>
          </p:cNvSpPr>
          <p:nvPr/>
        </p:nvSpPr>
        <p:spPr bwMode="auto">
          <a:xfrm>
            <a:off x="569913" y="2124075"/>
            <a:ext cx="0" cy="962025"/>
          </a:xfrm>
          <a:prstGeom prst="line">
            <a:avLst/>
          </a:prstGeom>
          <a:noFill/>
          <a:ln w="28575" cap="sq">
            <a:no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a:ea typeface="ＭＳ Ｐゴシック" charset="0"/>
              <a:cs typeface="ＭＳ Ｐゴシック" charset="0"/>
            </a:endParaRPr>
          </a:p>
        </p:txBody>
      </p:sp>
      <p:sp>
        <p:nvSpPr>
          <p:cNvPr id="219261" name="Line 125"/>
          <p:cNvSpPr>
            <a:spLocks noChangeShapeType="1"/>
          </p:cNvSpPr>
          <p:nvPr/>
        </p:nvSpPr>
        <p:spPr bwMode="auto">
          <a:xfrm>
            <a:off x="8597900" y="2124075"/>
            <a:ext cx="0" cy="962025"/>
          </a:xfrm>
          <a:prstGeom prst="line">
            <a:avLst/>
          </a:prstGeom>
          <a:noFill/>
          <a:ln w="28575" cap="sq">
            <a:no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a:ea typeface="ＭＳ Ｐゴシック" charset="0"/>
              <a:cs typeface="ＭＳ Ｐゴシック" charset="0"/>
            </a:endParaRPr>
          </a:p>
        </p:txBody>
      </p:sp>
      <p:sp>
        <p:nvSpPr>
          <p:cNvPr id="219263" name="Line 127"/>
          <p:cNvSpPr>
            <a:spLocks noChangeShapeType="1"/>
          </p:cNvSpPr>
          <p:nvPr/>
        </p:nvSpPr>
        <p:spPr bwMode="auto">
          <a:xfrm>
            <a:off x="569913" y="3086100"/>
            <a:ext cx="0" cy="760413"/>
          </a:xfrm>
          <a:prstGeom prst="line">
            <a:avLst/>
          </a:prstGeom>
          <a:noFill/>
          <a:ln w="28575" cap="sq">
            <a:no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a:ea typeface="ＭＳ Ｐゴシック" charset="0"/>
              <a:cs typeface="ＭＳ Ｐゴシック" charset="0"/>
            </a:endParaRPr>
          </a:p>
        </p:txBody>
      </p:sp>
      <p:sp>
        <p:nvSpPr>
          <p:cNvPr id="219271" name="Line 135"/>
          <p:cNvSpPr>
            <a:spLocks noChangeShapeType="1"/>
          </p:cNvSpPr>
          <p:nvPr/>
        </p:nvSpPr>
        <p:spPr bwMode="auto">
          <a:xfrm>
            <a:off x="8597900" y="3086100"/>
            <a:ext cx="0" cy="760413"/>
          </a:xfrm>
          <a:prstGeom prst="line">
            <a:avLst/>
          </a:prstGeom>
          <a:noFill/>
          <a:ln w="28575" cap="sq">
            <a:no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a:ea typeface="ＭＳ Ｐゴシック" charset="0"/>
              <a:cs typeface="ＭＳ Ｐゴシック" charset="0"/>
            </a:endParaRPr>
          </a:p>
        </p:txBody>
      </p:sp>
      <p:sp>
        <p:nvSpPr>
          <p:cNvPr id="219273" name="Line 137"/>
          <p:cNvSpPr>
            <a:spLocks noChangeShapeType="1"/>
          </p:cNvSpPr>
          <p:nvPr/>
        </p:nvSpPr>
        <p:spPr bwMode="auto">
          <a:xfrm>
            <a:off x="569913" y="3846513"/>
            <a:ext cx="0" cy="1100137"/>
          </a:xfrm>
          <a:prstGeom prst="line">
            <a:avLst/>
          </a:prstGeom>
          <a:noFill/>
          <a:ln w="28575" cap="sq">
            <a:no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a:ea typeface="ＭＳ Ｐゴシック" charset="0"/>
              <a:cs typeface="ＭＳ Ｐゴシック" charset="0"/>
            </a:endParaRPr>
          </a:p>
        </p:txBody>
      </p:sp>
      <p:sp>
        <p:nvSpPr>
          <p:cNvPr id="219281" name="Line 145"/>
          <p:cNvSpPr>
            <a:spLocks noChangeShapeType="1"/>
          </p:cNvSpPr>
          <p:nvPr/>
        </p:nvSpPr>
        <p:spPr bwMode="auto">
          <a:xfrm>
            <a:off x="8597900" y="3846513"/>
            <a:ext cx="0" cy="1100137"/>
          </a:xfrm>
          <a:prstGeom prst="line">
            <a:avLst/>
          </a:prstGeom>
          <a:noFill/>
          <a:ln w="28575" cap="sq">
            <a:no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a:ea typeface="ＭＳ Ｐゴシック" charset="0"/>
              <a:cs typeface="ＭＳ Ｐゴシック" charset="0"/>
            </a:endParaRPr>
          </a:p>
        </p:txBody>
      </p:sp>
      <p:sp>
        <p:nvSpPr>
          <p:cNvPr id="219285" name="Line 149"/>
          <p:cNvSpPr>
            <a:spLocks noChangeShapeType="1"/>
          </p:cNvSpPr>
          <p:nvPr/>
        </p:nvSpPr>
        <p:spPr bwMode="auto">
          <a:xfrm>
            <a:off x="5981700" y="4946650"/>
            <a:ext cx="2616200" cy="0"/>
          </a:xfrm>
          <a:prstGeom prst="line">
            <a:avLst/>
          </a:prstGeom>
          <a:noFill/>
          <a:ln w="19050">
            <a:solidFill>
              <a:schemeClr val="accent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a:ea typeface="ＭＳ Ｐゴシック" charset="0"/>
              <a:cs typeface="ＭＳ Ｐゴシック" charset="0"/>
            </a:endParaRPr>
          </a:p>
        </p:txBody>
      </p:sp>
      <p:sp>
        <p:nvSpPr>
          <p:cNvPr id="219306" name="Line 170"/>
          <p:cNvSpPr>
            <a:spLocks noChangeShapeType="1"/>
          </p:cNvSpPr>
          <p:nvPr/>
        </p:nvSpPr>
        <p:spPr bwMode="auto">
          <a:xfrm>
            <a:off x="569913" y="3086100"/>
            <a:ext cx="1730375" cy="0"/>
          </a:xfrm>
          <a:prstGeom prst="line">
            <a:avLst/>
          </a:prstGeom>
          <a:noFill/>
          <a:ln w="12700">
            <a:solidFill>
              <a:schemeClr val="bg2"/>
            </a:solidFill>
            <a:prstDash val="sysDash"/>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a:ea typeface="ＭＳ Ｐゴシック" charset="0"/>
              <a:cs typeface="ＭＳ Ｐゴシック" charset="0"/>
            </a:endParaRPr>
          </a:p>
        </p:txBody>
      </p:sp>
      <p:sp>
        <p:nvSpPr>
          <p:cNvPr id="219308" name="Line 172"/>
          <p:cNvSpPr>
            <a:spLocks noChangeShapeType="1"/>
          </p:cNvSpPr>
          <p:nvPr/>
        </p:nvSpPr>
        <p:spPr bwMode="auto">
          <a:xfrm>
            <a:off x="569913" y="3846513"/>
            <a:ext cx="1730375" cy="0"/>
          </a:xfrm>
          <a:prstGeom prst="line">
            <a:avLst/>
          </a:prstGeom>
          <a:noFill/>
          <a:ln w="12700">
            <a:solidFill>
              <a:schemeClr val="bg2"/>
            </a:solidFill>
            <a:prstDash val="sysDash"/>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a:ea typeface="ＭＳ Ｐゴシック" charset="0"/>
              <a:cs typeface="ＭＳ Ｐゴシック" charset="0"/>
            </a:endParaRPr>
          </a:p>
        </p:txBody>
      </p:sp>
      <p:sp>
        <p:nvSpPr>
          <p:cNvPr id="219310" name="Line 174"/>
          <p:cNvSpPr>
            <a:spLocks noChangeShapeType="1"/>
          </p:cNvSpPr>
          <p:nvPr/>
        </p:nvSpPr>
        <p:spPr bwMode="auto">
          <a:xfrm>
            <a:off x="5981700" y="3086100"/>
            <a:ext cx="2616200" cy="0"/>
          </a:xfrm>
          <a:prstGeom prst="line">
            <a:avLst/>
          </a:prstGeom>
          <a:noFill/>
          <a:ln w="12700">
            <a:solidFill>
              <a:schemeClr val="bg2"/>
            </a:solidFill>
            <a:prstDash val="sysDash"/>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a:ea typeface="ＭＳ Ｐゴシック" charset="0"/>
              <a:cs typeface="ＭＳ Ｐゴシック" charset="0"/>
            </a:endParaRPr>
          </a:p>
        </p:txBody>
      </p:sp>
      <p:sp>
        <p:nvSpPr>
          <p:cNvPr id="219316" name="Line 180"/>
          <p:cNvSpPr>
            <a:spLocks noChangeShapeType="1"/>
          </p:cNvSpPr>
          <p:nvPr/>
        </p:nvSpPr>
        <p:spPr bwMode="auto">
          <a:xfrm>
            <a:off x="5981700" y="3846513"/>
            <a:ext cx="2616200" cy="0"/>
          </a:xfrm>
          <a:prstGeom prst="line">
            <a:avLst/>
          </a:prstGeom>
          <a:noFill/>
          <a:ln w="12700">
            <a:solidFill>
              <a:schemeClr val="bg2"/>
            </a:solidFill>
            <a:prstDash val="sysDash"/>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a:ea typeface="ＭＳ Ｐゴシック" charset="0"/>
              <a:cs typeface="ＭＳ Ｐゴシック" charset="0"/>
            </a:endParaRPr>
          </a:p>
        </p:txBody>
      </p:sp>
      <p:sp>
        <p:nvSpPr>
          <p:cNvPr id="219320" name="Line 184"/>
          <p:cNvSpPr>
            <a:spLocks noChangeShapeType="1"/>
          </p:cNvSpPr>
          <p:nvPr/>
        </p:nvSpPr>
        <p:spPr bwMode="auto">
          <a:xfrm>
            <a:off x="569913" y="2124075"/>
            <a:ext cx="8027987" cy="0"/>
          </a:xfrm>
          <a:prstGeom prst="line">
            <a:avLst/>
          </a:prstGeom>
          <a:noFill/>
          <a:ln w="12700">
            <a:solidFill>
              <a:schemeClr val="bg2"/>
            </a:solidFill>
            <a:prstDash val="sysDash"/>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a:ea typeface="ＭＳ Ｐゴシック" charset="0"/>
              <a:cs typeface="ＭＳ Ｐゴシック" charset="0"/>
            </a:endParaRPr>
          </a:p>
        </p:txBody>
      </p:sp>
      <p:sp>
        <p:nvSpPr>
          <p:cNvPr id="219283" name="Line 147"/>
          <p:cNvSpPr>
            <a:spLocks noChangeShapeType="1"/>
          </p:cNvSpPr>
          <p:nvPr/>
        </p:nvSpPr>
        <p:spPr bwMode="auto">
          <a:xfrm>
            <a:off x="2300288" y="4946650"/>
            <a:ext cx="3681412" cy="0"/>
          </a:xfrm>
          <a:prstGeom prst="line">
            <a:avLst/>
          </a:prstGeom>
          <a:noFill/>
          <a:ln w="19050">
            <a:solidFill>
              <a:schemeClr val="bg2"/>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a:ea typeface="ＭＳ Ｐゴシック" charset="0"/>
              <a:cs typeface="ＭＳ Ｐゴシック" charset="0"/>
            </a:endParaRPr>
          </a:p>
        </p:txBody>
      </p:sp>
    </p:spTree>
    <p:extLst>
      <p:ext uri="{BB962C8B-B14F-4D97-AF65-F5344CB8AC3E}">
        <p14:creationId xmlns:p14="http://schemas.microsoft.com/office/powerpoint/2010/main" val="1515300160"/>
      </p:ext>
    </p:extLst>
  </p:cSld>
  <p:clrMapOvr>
    <a:masterClrMapping/>
  </p:clrMapOvr>
  <p:transition>
    <p:randomBar dir="vert"/>
  </p:transition>
  <p:timing>
    <p:tnLst>
      <p:par>
        <p:cTn id="1" dur="indefinite" restart="never" nodeType="tmRoot"/>
      </p:par>
    </p:tnLst>
  </p:timing>
</p:sld>
</file>

<file path=ppt/theme/theme1.xml><?xml version="1.0" encoding="utf-8"?>
<a:theme xmlns:a="http://schemas.openxmlformats.org/drawingml/2006/main" name="1_Tema di Office">
  <a:themeElements>
    <a:clrScheme name="J5630">
      <a:dk1>
        <a:sysClr val="windowText" lastClr="000000"/>
      </a:dk1>
      <a:lt1>
        <a:sysClr val="window" lastClr="FFFFFF"/>
      </a:lt1>
      <a:dk2>
        <a:srgbClr val="BD0B1D"/>
      </a:dk2>
      <a:lt2>
        <a:srgbClr val="003882"/>
      </a:lt2>
      <a:accent1>
        <a:srgbClr val="9C9E9F"/>
      </a:accent1>
      <a:accent2>
        <a:srgbClr val="ECEDED"/>
      </a:accent2>
      <a:accent3>
        <a:srgbClr val="1D1F50"/>
      </a:accent3>
      <a:accent4>
        <a:srgbClr val="FFC000"/>
      </a:accent4>
      <a:accent5>
        <a:srgbClr val="FF6600"/>
      </a:accent5>
      <a:accent6>
        <a:srgbClr val="00B050"/>
      </a:accent6>
      <a:hlink>
        <a:srgbClr val="0000FF"/>
      </a:hlink>
      <a:folHlink>
        <a:srgbClr val="80008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0_Default Design">
  <a:themeElements>
    <a:clrScheme name="7_Default Design 2">
      <a:dk1>
        <a:srgbClr val="000000"/>
      </a:dk1>
      <a:lt1>
        <a:srgbClr val="FFFFFF"/>
      </a:lt1>
      <a:dk2>
        <a:srgbClr val="830051"/>
      </a:dk2>
      <a:lt2>
        <a:srgbClr val="7AB800"/>
      </a:lt2>
      <a:accent1>
        <a:srgbClr val="4B306A"/>
      </a:accent1>
      <a:accent2>
        <a:srgbClr val="F0AB00"/>
      </a:accent2>
      <a:accent3>
        <a:srgbClr val="FFFFFF"/>
      </a:accent3>
      <a:accent4>
        <a:srgbClr val="000000"/>
      </a:accent4>
      <a:accent5>
        <a:srgbClr val="B1ADB9"/>
      </a:accent5>
      <a:accent6>
        <a:srgbClr val="D99B00"/>
      </a:accent6>
      <a:hlink>
        <a:srgbClr val="C7C2BA"/>
      </a:hlink>
      <a:folHlink>
        <a:srgbClr val="00ADD0"/>
      </a:folHlink>
    </a:clrScheme>
    <a:fontScheme name="7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7_Default Design 1">
        <a:dk1>
          <a:srgbClr val="000000"/>
        </a:dk1>
        <a:lt1>
          <a:srgbClr val="FFFFFF"/>
        </a:lt1>
        <a:dk2>
          <a:srgbClr val="830051"/>
        </a:dk2>
        <a:lt2>
          <a:srgbClr val="C7C2BA"/>
        </a:lt2>
        <a:accent1>
          <a:srgbClr val="4B306A"/>
        </a:accent1>
        <a:accent2>
          <a:srgbClr val="F0AB00"/>
        </a:accent2>
        <a:accent3>
          <a:srgbClr val="FFFFFF"/>
        </a:accent3>
        <a:accent4>
          <a:srgbClr val="000000"/>
        </a:accent4>
        <a:accent5>
          <a:srgbClr val="B1ADB9"/>
        </a:accent5>
        <a:accent6>
          <a:srgbClr val="D99B00"/>
        </a:accent6>
        <a:hlink>
          <a:srgbClr val="7AB800"/>
        </a:hlink>
        <a:folHlink>
          <a:srgbClr val="00ADD0"/>
        </a:folHlink>
      </a:clrScheme>
      <a:clrMap bg1="lt1" tx1="dk1" bg2="lt2" tx2="dk2" accent1="accent1" accent2="accent2" accent3="accent3" accent4="accent4" accent5="accent5" accent6="accent6" hlink="hlink" folHlink="folHlink"/>
    </a:extraClrScheme>
    <a:extraClrScheme>
      <a:clrScheme name="7_Default Design 2">
        <a:dk1>
          <a:srgbClr val="000000"/>
        </a:dk1>
        <a:lt1>
          <a:srgbClr val="FFFFFF"/>
        </a:lt1>
        <a:dk2>
          <a:srgbClr val="830051"/>
        </a:dk2>
        <a:lt2>
          <a:srgbClr val="7AB800"/>
        </a:lt2>
        <a:accent1>
          <a:srgbClr val="4B306A"/>
        </a:accent1>
        <a:accent2>
          <a:srgbClr val="F0AB00"/>
        </a:accent2>
        <a:accent3>
          <a:srgbClr val="FFFFFF"/>
        </a:accent3>
        <a:accent4>
          <a:srgbClr val="000000"/>
        </a:accent4>
        <a:accent5>
          <a:srgbClr val="B1ADB9"/>
        </a:accent5>
        <a:accent6>
          <a:srgbClr val="D99B00"/>
        </a:accent6>
        <a:hlink>
          <a:srgbClr val="C7C2BA"/>
        </a:hlink>
        <a:folHlink>
          <a:srgbClr val="00ADD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EMPLATE ESC">
  <a:themeElements>
    <a:clrScheme name="1_TEMPLATE ESC 1">
      <a:dk1>
        <a:srgbClr val="000066"/>
      </a:dk1>
      <a:lt1>
        <a:srgbClr val="FFFFFF"/>
      </a:lt1>
      <a:dk2>
        <a:srgbClr val="000000"/>
      </a:dk2>
      <a:lt2>
        <a:srgbClr val="808080"/>
      </a:lt2>
      <a:accent1>
        <a:srgbClr val="D00040"/>
      </a:accent1>
      <a:accent2>
        <a:srgbClr val="00CC99"/>
      </a:accent2>
      <a:accent3>
        <a:srgbClr val="FFFFFF"/>
      </a:accent3>
      <a:accent4>
        <a:srgbClr val="000056"/>
      </a:accent4>
      <a:accent5>
        <a:srgbClr val="E4AAAF"/>
      </a:accent5>
      <a:accent6>
        <a:srgbClr val="00B98A"/>
      </a:accent6>
      <a:hlink>
        <a:srgbClr val="000086"/>
      </a:hlink>
      <a:folHlink>
        <a:srgbClr val="666699"/>
      </a:folHlink>
    </a:clrScheme>
    <a:fontScheme name="1_TEMPLATE ES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smtClean="0">
            <a:ln>
              <a:noFill/>
            </a:ln>
            <a:solidFill>
              <a:schemeClr val="tx1"/>
            </a:solidFill>
            <a:effectLst/>
            <a:latin typeface="Arial" pitchFamily="34" charset="0"/>
          </a:defRPr>
        </a:defPPr>
      </a:lstStyle>
    </a:spDef>
    <a:lnDef>
      <a:spPr bwMode="auto">
        <a:solidFill>
          <a:schemeClr val="accent1"/>
        </a:solidFill>
        <a:ln w="19050" cap="flat" cmpd="sng" algn="ctr">
          <a:solidFill>
            <a:schemeClr val="tx2"/>
          </a:solidFill>
          <a:prstDash val="solid"/>
          <a:round/>
          <a:headEnd type="non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a:lstStyle/>
    </a:lnDef>
  </a:objectDefaults>
  <a:extraClrSchemeLst>
    <a:extraClrScheme>
      <a:clrScheme name="1_TEMPLATE ESC 1">
        <a:dk1>
          <a:srgbClr val="000066"/>
        </a:dk1>
        <a:lt1>
          <a:srgbClr val="FFFFFF"/>
        </a:lt1>
        <a:dk2>
          <a:srgbClr val="000000"/>
        </a:dk2>
        <a:lt2>
          <a:srgbClr val="808080"/>
        </a:lt2>
        <a:accent1>
          <a:srgbClr val="D00040"/>
        </a:accent1>
        <a:accent2>
          <a:srgbClr val="00CC99"/>
        </a:accent2>
        <a:accent3>
          <a:srgbClr val="FFFFFF"/>
        </a:accent3>
        <a:accent4>
          <a:srgbClr val="000056"/>
        </a:accent4>
        <a:accent5>
          <a:srgbClr val="E4AAAF"/>
        </a:accent5>
        <a:accent6>
          <a:srgbClr val="00B98A"/>
        </a:accent6>
        <a:hlink>
          <a:srgbClr val="000086"/>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Tema di Office">
  <a:themeElements>
    <a:clrScheme name="J5630">
      <a:dk1>
        <a:sysClr val="windowText" lastClr="000000"/>
      </a:dk1>
      <a:lt1>
        <a:sysClr val="window" lastClr="FFFFFF"/>
      </a:lt1>
      <a:dk2>
        <a:srgbClr val="BD0B1D"/>
      </a:dk2>
      <a:lt2>
        <a:srgbClr val="003882"/>
      </a:lt2>
      <a:accent1>
        <a:srgbClr val="9C9E9F"/>
      </a:accent1>
      <a:accent2>
        <a:srgbClr val="ECEDED"/>
      </a:accent2>
      <a:accent3>
        <a:srgbClr val="1D1F50"/>
      </a:accent3>
      <a:accent4>
        <a:srgbClr val="FFC000"/>
      </a:accent4>
      <a:accent5>
        <a:srgbClr val="FF6600"/>
      </a:accent5>
      <a:accent6>
        <a:srgbClr val="00B050"/>
      </a:accent6>
      <a:hlink>
        <a:srgbClr val="0000FF"/>
      </a:hlink>
      <a:folHlink>
        <a:srgbClr val="80008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_Default Design">
  <a:themeElements>
    <a:clrScheme name="AstraZeneca2">
      <a:dk1>
        <a:srgbClr val="000000"/>
      </a:dk1>
      <a:lt1>
        <a:srgbClr val="FFFFFF"/>
      </a:lt1>
      <a:dk2>
        <a:srgbClr val="000000"/>
      </a:dk2>
      <a:lt2>
        <a:srgbClr val="808080"/>
      </a:lt2>
      <a:accent1>
        <a:srgbClr val="FFD765"/>
      </a:accent1>
      <a:accent2>
        <a:srgbClr val="EB8A20"/>
      </a:accent2>
      <a:accent3>
        <a:srgbClr val="FCFCFC"/>
      </a:accent3>
      <a:accent4>
        <a:srgbClr val="777777"/>
      </a:accent4>
      <a:accent5>
        <a:srgbClr val="D42313"/>
      </a:accent5>
      <a:accent6>
        <a:srgbClr val="FDC20A"/>
      </a:accent6>
      <a:hlink>
        <a:srgbClr val="55A8C5"/>
      </a:hlink>
      <a:folHlink>
        <a:srgbClr val="44DA7A"/>
      </a:folHlink>
    </a:clrScheme>
    <a:fontScheme name="5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Default Design 13">
        <a:dk1>
          <a:srgbClr val="000000"/>
        </a:dk1>
        <a:lt1>
          <a:srgbClr val="FFFFFF"/>
        </a:lt1>
        <a:dk2>
          <a:srgbClr val="000000"/>
        </a:dk2>
        <a:lt2>
          <a:srgbClr val="808080"/>
        </a:lt2>
        <a:accent1>
          <a:srgbClr val="FFD765"/>
        </a:accent1>
        <a:accent2>
          <a:srgbClr val="EC8B20"/>
        </a:accent2>
        <a:accent3>
          <a:srgbClr val="FFFFFF"/>
        </a:accent3>
        <a:accent4>
          <a:srgbClr val="000000"/>
        </a:accent4>
        <a:accent5>
          <a:srgbClr val="FFE8B8"/>
        </a:accent5>
        <a:accent6>
          <a:srgbClr val="D67D1C"/>
        </a:accent6>
        <a:hlink>
          <a:srgbClr val="55A8C5"/>
        </a:hlink>
        <a:folHlink>
          <a:srgbClr val="44DA7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TEMPLATE ESC">
  <a:themeElements>
    <a:clrScheme name="1_TEMPLATE ESC 1">
      <a:dk1>
        <a:srgbClr val="000066"/>
      </a:dk1>
      <a:lt1>
        <a:srgbClr val="FFFFFF"/>
      </a:lt1>
      <a:dk2>
        <a:srgbClr val="000000"/>
      </a:dk2>
      <a:lt2>
        <a:srgbClr val="808080"/>
      </a:lt2>
      <a:accent1>
        <a:srgbClr val="D00040"/>
      </a:accent1>
      <a:accent2>
        <a:srgbClr val="00CC99"/>
      </a:accent2>
      <a:accent3>
        <a:srgbClr val="FFFFFF"/>
      </a:accent3>
      <a:accent4>
        <a:srgbClr val="000056"/>
      </a:accent4>
      <a:accent5>
        <a:srgbClr val="E4AAAF"/>
      </a:accent5>
      <a:accent6>
        <a:srgbClr val="00B98A"/>
      </a:accent6>
      <a:hlink>
        <a:srgbClr val="000086"/>
      </a:hlink>
      <a:folHlink>
        <a:srgbClr val="666699"/>
      </a:folHlink>
    </a:clrScheme>
    <a:fontScheme name="1_TEMPLATE ES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smtClean="0">
            <a:ln>
              <a:noFill/>
            </a:ln>
            <a:solidFill>
              <a:schemeClr val="tx1"/>
            </a:solidFill>
            <a:effectLst/>
            <a:latin typeface="Arial" pitchFamily="34" charset="0"/>
          </a:defRPr>
        </a:defPPr>
      </a:lstStyle>
    </a:spDef>
    <a:lnDef>
      <a:spPr bwMode="auto">
        <a:solidFill>
          <a:schemeClr val="accent1"/>
        </a:solidFill>
        <a:ln w="19050" cap="flat" cmpd="sng" algn="ctr">
          <a:solidFill>
            <a:schemeClr val="tx2"/>
          </a:solidFill>
          <a:prstDash val="solid"/>
          <a:round/>
          <a:headEnd type="non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a:lstStyle/>
    </a:lnDef>
  </a:objectDefaults>
  <a:extraClrSchemeLst>
    <a:extraClrScheme>
      <a:clrScheme name="1_TEMPLATE ESC 1">
        <a:dk1>
          <a:srgbClr val="000066"/>
        </a:dk1>
        <a:lt1>
          <a:srgbClr val="FFFFFF"/>
        </a:lt1>
        <a:dk2>
          <a:srgbClr val="000000"/>
        </a:dk2>
        <a:lt2>
          <a:srgbClr val="808080"/>
        </a:lt2>
        <a:accent1>
          <a:srgbClr val="D00040"/>
        </a:accent1>
        <a:accent2>
          <a:srgbClr val="00CC99"/>
        </a:accent2>
        <a:accent3>
          <a:srgbClr val="FFFFFF"/>
        </a:accent3>
        <a:accent4>
          <a:srgbClr val="000056"/>
        </a:accent4>
        <a:accent5>
          <a:srgbClr val="E4AAAF"/>
        </a:accent5>
        <a:accent6>
          <a:srgbClr val="00B98A"/>
        </a:accent6>
        <a:hlink>
          <a:srgbClr val="000086"/>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Tema di Office">
  <a:themeElements>
    <a:clrScheme name="J5630">
      <a:dk1>
        <a:sysClr val="windowText" lastClr="000000"/>
      </a:dk1>
      <a:lt1>
        <a:sysClr val="window" lastClr="FFFFFF"/>
      </a:lt1>
      <a:dk2>
        <a:srgbClr val="BD0B1D"/>
      </a:dk2>
      <a:lt2>
        <a:srgbClr val="003882"/>
      </a:lt2>
      <a:accent1>
        <a:srgbClr val="9C9E9F"/>
      </a:accent1>
      <a:accent2>
        <a:srgbClr val="ECEDED"/>
      </a:accent2>
      <a:accent3>
        <a:srgbClr val="1D1F50"/>
      </a:accent3>
      <a:accent4>
        <a:srgbClr val="FFC000"/>
      </a:accent4>
      <a:accent5>
        <a:srgbClr val="FF6600"/>
      </a:accent5>
      <a:accent6>
        <a:srgbClr val="00B050"/>
      </a:accent6>
      <a:hlink>
        <a:srgbClr val="0000FF"/>
      </a:hlink>
      <a:folHlink>
        <a:srgbClr val="80008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5075</TotalTime>
  <Words>2107</Words>
  <Application>Microsoft Office PowerPoint</Application>
  <PresentationFormat>Presentazione su schermo (4:3)</PresentationFormat>
  <Paragraphs>359</Paragraphs>
  <Slides>56</Slides>
  <Notes>8</Notes>
  <HiddenSlides>1</HiddenSlides>
  <MMClips>0</MMClips>
  <ScaleCrop>false</ScaleCrop>
  <HeadingPairs>
    <vt:vector size="6" baseType="variant">
      <vt:variant>
        <vt:lpstr>Caratteri utilizzati</vt:lpstr>
      </vt:variant>
      <vt:variant>
        <vt:i4>14</vt:i4>
      </vt:variant>
      <vt:variant>
        <vt:lpstr>Tema</vt:lpstr>
      </vt:variant>
      <vt:variant>
        <vt:i4>11</vt:i4>
      </vt:variant>
      <vt:variant>
        <vt:lpstr>Titoli diapositive</vt:lpstr>
      </vt:variant>
      <vt:variant>
        <vt:i4>56</vt:i4>
      </vt:variant>
    </vt:vector>
  </HeadingPairs>
  <TitlesOfParts>
    <vt:vector size="81" baseType="lpstr">
      <vt:lpstr>ＭＳ Ｐゴシック</vt:lpstr>
      <vt:lpstr>ＭＳ Ｐゴシック</vt:lpstr>
      <vt:lpstr>Arial</vt:lpstr>
      <vt:lpstr>Arial Narrow</vt:lpstr>
      <vt:lpstr>Calibri</vt:lpstr>
      <vt:lpstr>Calibri Light</vt:lpstr>
      <vt:lpstr>Cambria</vt:lpstr>
      <vt:lpstr>Century Gothic</vt:lpstr>
      <vt:lpstr>MS Mincho</vt:lpstr>
      <vt:lpstr>Symbol</vt:lpstr>
      <vt:lpstr>Times New Roman</vt:lpstr>
      <vt:lpstr>Wingdings</vt:lpstr>
      <vt:lpstr>Zapf Dingbats</vt:lpstr>
      <vt:lpstr>∞˚ø’'70·</vt:lpstr>
      <vt:lpstr>1_Tema di Office</vt:lpstr>
      <vt:lpstr>10_Default Design</vt:lpstr>
      <vt:lpstr>1_TEMPLATE ESC</vt:lpstr>
      <vt:lpstr>2_Tema di Office</vt:lpstr>
      <vt:lpstr>11_Default Design</vt:lpstr>
      <vt:lpstr>2_TEMPLATE ESC</vt:lpstr>
      <vt:lpstr>Struttura predefinita</vt:lpstr>
      <vt:lpstr>3_Tema di Office</vt:lpstr>
      <vt:lpstr>Tema di Office</vt:lpstr>
      <vt:lpstr>4_Tema di Office</vt:lpstr>
      <vt:lpstr>1_Default Design</vt:lpstr>
      <vt:lpstr>Presentazione standard di PowerPoint</vt:lpstr>
      <vt:lpstr>Presentazione standard di PowerPoint</vt:lpstr>
      <vt:lpstr>Presentazione standard di PowerPoint</vt:lpstr>
      <vt:lpstr>~1 in 5 patients with ACS will have died  within 5 years of their index event</vt:lpstr>
      <vt:lpstr>Patients with a history of ischaemic events have a continuous and linear risk  of MACE for &gt;3 years</vt:lpstr>
      <vt:lpstr>Approximately 40% of recurrent MIs  occur 2–5 years after the index event</vt:lpstr>
      <vt:lpstr>Prevenzione Secondaria post-SCA</vt:lpstr>
      <vt:lpstr>Greater reductions in LDL-C levels are associated with greater reductions in CV event rates</vt:lpstr>
      <vt:lpstr>CHARISMA: benefit of aspirin plus clopidogrel in the subgroup of patients with documented AT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EPICOR International patterns of dual antiplatelet therapy duration after acute coronary syndromes. Bueno H, et al. Heart 2017;103:132–138.  </vt:lpstr>
      <vt:lpstr>Presentazione standard di PowerPoint</vt:lpstr>
      <vt:lpstr>Presentazione standard di PowerPoint</vt:lpstr>
      <vt:lpstr>Reduction in CV death, MI or stroke with ticagrelor by time from P2Y12 inhibitor withdrawal</vt:lpstr>
      <vt:lpstr>Presentazione standard di PowerPoint</vt:lpstr>
      <vt:lpstr>Presentazione standard di PowerPoint</vt:lpstr>
      <vt:lpstr>Presentazione standard di PowerPoint</vt:lpstr>
      <vt:lpstr>Presentazione standard di PowerPoint</vt:lpstr>
      <vt:lpstr>Trade-off of myocardial infarction vs. bleeding types on mortality after acute coronary syndrome: lessons from the TRACER trial.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CORONOR  4,184 unselected outpatients with stable CAD (i.e., MI or coronary revascularization &gt;1 year previously).  Five-year follow-up was achieved for 4,094 patients (98%).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 Ital Cardiol 2018;19(5):263-331 </vt:lpstr>
      <vt:lpstr>Presentazione standard di PowerPoint</vt:lpstr>
      <vt:lpstr>Presentazione standard di PowerPoint</vt:lpstr>
      <vt:lpstr>Presentazione standard di PowerPoint</vt:lpstr>
      <vt:lpstr>Presentazione standard di PowerPoint</vt:lpstr>
      <vt:lpstr>Presentazione standard di PowerPoint</vt:lpstr>
      <vt:lpstr>Obiettivi della lettera di dimissione: programmazione dei Test induttivi</vt:lpstr>
      <vt:lpstr>Ricerca di ischemia</vt:lpstr>
      <vt:lpstr>Obiettivi della lettera di dimissione: Tx ipolipemizzante</vt:lpstr>
      <vt:lpstr>Terapia ipolipemizzante</vt:lpstr>
      <vt:lpstr>Obiettivi della lettera di dimissione: Tx antiaggregante</vt:lpstr>
      <vt:lpstr>Durata DAPT</vt:lpstr>
      <vt:lpstr>Presentazione standard di PowerPoint</vt:lpstr>
      <vt:lpstr>Considerazioni Conclusive</vt:lpstr>
    </vt:vector>
  </TitlesOfParts>
  <Company>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Utente</dc:creator>
  <cp:lastModifiedBy>CapoEmo</cp:lastModifiedBy>
  <cp:revision>141</cp:revision>
  <dcterms:created xsi:type="dcterms:W3CDTF">2016-05-20T12:06:01Z</dcterms:created>
  <dcterms:modified xsi:type="dcterms:W3CDTF">2018-06-05T10:13:39Z</dcterms:modified>
</cp:coreProperties>
</file>